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80" r:id="rId2"/>
    <p:sldId id="256" r:id="rId3"/>
    <p:sldId id="257" r:id="rId4"/>
    <p:sldId id="258" r:id="rId5"/>
    <p:sldId id="259" r:id="rId6"/>
    <p:sldId id="260" r:id="rId7"/>
    <p:sldId id="261" r:id="rId8"/>
    <p:sldId id="267" r:id="rId9"/>
    <p:sldId id="265" r:id="rId10"/>
    <p:sldId id="268" r:id="rId11"/>
    <p:sldId id="273" r:id="rId12"/>
    <p:sldId id="269" r:id="rId13"/>
    <p:sldId id="274" r:id="rId14"/>
    <p:sldId id="262" r:id="rId15"/>
    <p:sldId id="271" r:id="rId16"/>
    <p:sldId id="272" r:id="rId17"/>
    <p:sldId id="275" r:id="rId18"/>
    <p:sldId id="276" r:id="rId19"/>
    <p:sldId id="277" r:id="rId20"/>
    <p:sldId id="278" r:id="rId21"/>
    <p:sldId id="266" r:id="rId22"/>
    <p:sldId id="279" r:id="rId2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0FD91-8856-4004-8B07-57E170CDF4B7}" type="datetimeFigureOut">
              <a:rPr lang="en-AU" smtClean="0"/>
              <a:pPr/>
              <a:t>23/08/2013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3EC2D1-D125-4FCC-8EAB-8BF955E52D3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58603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http://www.bio.miami.edu/tom/courses/bil160/bil160goods/16_rKselection.html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EC2D1-D125-4FCC-8EAB-8BF955E52D32}" type="slidenum">
              <a:rPr lang="en-AU" smtClean="0"/>
              <a:pPr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4812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-3461" y="0"/>
            <a:ext cx="9147461" cy="6858000"/>
            <a:chOff x="-3461" y="0"/>
            <a:chExt cx="9147461" cy="6858000"/>
          </a:xfrm>
        </p:grpSpPr>
        <p:sp>
          <p:nvSpPr>
            <p:cNvPr id="10" name="フリーフォーム 9"/>
            <p:cNvSpPr>
              <a:spLocks/>
            </p:cNvSpPr>
            <p:nvPr/>
          </p:nvSpPr>
          <p:spPr bwMode="auto">
            <a:xfrm>
              <a:off x="-3461" y="587486"/>
              <a:ext cx="3890704" cy="1840390"/>
            </a:xfrm>
            <a:custGeom>
              <a:avLst/>
              <a:gdLst/>
              <a:ahLst/>
              <a:cxnLst>
                <a:cxn ang="0">
                  <a:pos x="641" y="55"/>
                </a:cxn>
                <a:cxn ang="0">
                  <a:pos x="664" y="50"/>
                </a:cxn>
                <a:cxn ang="0">
                  <a:pos x="660" y="46"/>
                </a:cxn>
                <a:cxn ang="0">
                  <a:pos x="495" y="54"/>
                </a:cxn>
                <a:cxn ang="0">
                  <a:pos x="378" y="42"/>
                </a:cxn>
                <a:cxn ang="0">
                  <a:pos x="365" y="29"/>
                </a:cxn>
                <a:cxn ang="0">
                  <a:pos x="357" y="17"/>
                </a:cxn>
                <a:cxn ang="0">
                  <a:pos x="328" y="6"/>
                </a:cxn>
                <a:cxn ang="0">
                  <a:pos x="307" y="0"/>
                </a:cxn>
                <a:cxn ang="0">
                  <a:pos x="298" y="11"/>
                </a:cxn>
                <a:cxn ang="0">
                  <a:pos x="278" y="27"/>
                </a:cxn>
                <a:cxn ang="0">
                  <a:pos x="278" y="44"/>
                </a:cxn>
                <a:cxn ang="0">
                  <a:pos x="271" y="59"/>
                </a:cxn>
                <a:cxn ang="0">
                  <a:pos x="280" y="71"/>
                </a:cxn>
                <a:cxn ang="0">
                  <a:pos x="282" y="96"/>
                </a:cxn>
                <a:cxn ang="0">
                  <a:pos x="271" y="111"/>
                </a:cxn>
                <a:cxn ang="0">
                  <a:pos x="236" y="125"/>
                </a:cxn>
                <a:cxn ang="0">
                  <a:pos x="221" y="134"/>
                </a:cxn>
                <a:cxn ang="0">
                  <a:pos x="202" y="144"/>
                </a:cxn>
                <a:cxn ang="0">
                  <a:pos x="142" y="169"/>
                </a:cxn>
                <a:cxn ang="0">
                  <a:pos x="119" y="186"/>
                </a:cxn>
                <a:cxn ang="0">
                  <a:pos x="69" y="211"/>
                </a:cxn>
                <a:cxn ang="0">
                  <a:pos x="31" y="230"/>
                </a:cxn>
                <a:cxn ang="0">
                  <a:pos x="4" y="297"/>
                </a:cxn>
                <a:cxn ang="0">
                  <a:pos x="10" y="269"/>
                </a:cxn>
                <a:cxn ang="0">
                  <a:pos x="50" y="242"/>
                </a:cxn>
                <a:cxn ang="0">
                  <a:pos x="96" y="224"/>
                </a:cxn>
                <a:cxn ang="0">
                  <a:pos x="169" y="190"/>
                </a:cxn>
                <a:cxn ang="0">
                  <a:pos x="209" y="171"/>
                </a:cxn>
                <a:cxn ang="0">
                  <a:pos x="244" y="163"/>
                </a:cxn>
                <a:cxn ang="0">
                  <a:pos x="292" y="153"/>
                </a:cxn>
                <a:cxn ang="0">
                  <a:pos x="313" y="157"/>
                </a:cxn>
                <a:cxn ang="0">
                  <a:pos x="349" y="159"/>
                </a:cxn>
                <a:cxn ang="0">
                  <a:pos x="397" y="130"/>
                </a:cxn>
                <a:cxn ang="0">
                  <a:pos x="440" y="113"/>
                </a:cxn>
                <a:cxn ang="0">
                  <a:pos x="478" y="119"/>
                </a:cxn>
                <a:cxn ang="0">
                  <a:pos x="522" y="111"/>
                </a:cxn>
                <a:cxn ang="0">
                  <a:pos x="587" y="102"/>
                </a:cxn>
                <a:cxn ang="0">
                  <a:pos x="682" y="65"/>
                </a:cxn>
                <a:cxn ang="0">
                  <a:pos x="655" y="65"/>
                </a:cxn>
                <a:cxn ang="0">
                  <a:pos x="676" y="57"/>
                </a:cxn>
                <a:cxn ang="0">
                  <a:pos x="649" y="65"/>
                </a:cxn>
                <a:cxn ang="0">
                  <a:pos x="643" y="63"/>
                </a:cxn>
                <a:cxn ang="0">
                  <a:pos x="685" y="52"/>
                </a:cxn>
                <a:cxn ang="0">
                  <a:pos x="682" y="50"/>
                </a:cxn>
                <a:cxn ang="0">
                  <a:pos x="79" y="219"/>
                </a:cxn>
                <a:cxn ang="0">
                  <a:pos x="84" y="207"/>
                </a:cxn>
                <a:cxn ang="0">
                  <a:pos x="173" y="167"/>
                </a:cxn>
                <a:cxn ang="0">
                  <a:pos x="161" y="182"/>
                </a:cxn>
                <a:cxn ang="0">
                  <a:pos x="148" y="186"/>
                </a:cxn>
                <a:cxn ang="0">
                  <a:pos x="129" y="194"/>
                </a:cxn>
                <a:cxn ang="0">
                  <a:pos x="106" y="205"/>
                </a:cxn>
                <a:cxn ang="0">
                  <a:pos x="130" y="186"/>
                </a:cxn>
                <a:cxn ang="0">
                  <a:pos x="152" y="178"/>
                </a:cxn>
                <a:cxn ang="0">
                  <a:pos x="173" y="167"/>
                </a:cxn>
              </a:cxnLst>
              <a:rect l="0" t="0" r="0" b="0"/>
              <a:pathLst>
                <a:path w="691" h="307">
                  <a:moveTo>
                    <a:pt x="682" y="50"/>
                  </a:moveTo>
                  <a:lnTo>
                    <a:pt x="674" y="54"/>
                  </a:lnTo>
                  <a:lnTo>
                    <a:pt x="662" y="55"/>
                  </a:lnTo>
                  <a:lnTo>
                    <a:pt x="639" y="59"/>
                  </a:lnTo>
                  <a:lnTo>
                    <a:pt x="641" y="55"/>
                  </a:lnTo>
                  <a:lnTo>
                    <a:pt x="647" y="52"/>
                  </a:lnTo>
                  <a:lnTo>
                    <a:pt x="653" y="52"/>
                  </a:lnTo>
                  <a:lnTo>
                    <a:pt x="657" y="50"/>
                  </a:lnTo>
                  <a:lnTo>
                    <a:pt x="660" y="50"/>
                  </a:lnTo>
                  <a:lnTo>
                    <a:pt x="664" y="50"/>
                  </a:lnTo>
                  <a:lnTo>
                    <a:pt x="668" y="46"/>
                  </a:lnTo>
                  <a:lnTo>
                    <a:pt x="670" y="44"/>
                  </a:lnTo>
                  <a:lnTo>
                    <a:pt x="670" y="42"/>
                  </a:lnTo>
                  <a:lnTo>
                    <a:pt x="666" y="44"/>
                  </a:lnTo>
                  <a:lnTo>
                    <a:pt x="660" y="46"/>
                  </a:lnTo>
                  <a:lnTo>
                    <a:pt x="649" y="48"/>
                  </a:lnTo>
                  <a:lnTo>
                    <a:pt x="622" y="52"/>
                  </a:lnTo>
                  <a:lnTo>
                    <a:pt x="561" y="54"/>
                  </a:lnTo>
                  <a:lnTo>
                    <a:pt x="541" y="54"/>
                  </a:lnTo>
                  <a:lnTo>
                    <a:pt x="495" y="54"/>
                  </a:lnTo>
                  <a:lnTo>
                    <a:pt x="463" y="52"/>
                  </a:lnTo>
                  <a:lnTo>
                    <a:pt x="442" y="48"/>
                  </a:lnTo>
                  <a:lnTo>
                    <a:pt x="418" y="48"/>
                  </a:lnTo>
                  <a:lnTo>
                    <a:pt x="401" y="44"/>
                  </a:lnTo>
                  <a:lnTo>
                    <a:pt x="378" y="42"/>
                  </a:lnTo>
                  <a:lnTo>
                    <a:pt x="376" y="40"/>
                  </a:lnTo>
                  <a:lnTo>
                    <a:pt x="376" y="38"/>
                  </a:lnTo>
                  <a:lnTo>
                    <a:pt x="374" y="36"/>
                  </a:lnTo>
                  <a:lnTo>
                    <a:pt x="370" y="32"/>
                  </a:lnTo>
                  <a:lnTo>
                    <a:pt x="365" y="29"/>
                  </a:lnTo>
                  <a:lnTo>
                    <a:pt x="361" y="27"/>
                  </a:lnTo>
                  <a:lnTo>
                    <a:pt x="357" y="25"/>
                  </a:lnTo>
                  <a:lnTo>
                    <a:pt x="355" y="21"/>
                  </a:lnTo>
                  <a:lnTo>
                    <a:pt x="355" y="19"/>
                  </a:lnTo>
                  <a:lnTo>
                    <a:pt x="357" y="17"/>
                  </a:lnTo>
                  <a:lnTo>
                    <a:pt x="355" y="13"/>
                  </a:lnTo>
                  <a:lnTo>
                    <a:pt x="349" y="13"/>
                  </a:lnTo>
                  <a:lnTo>
                    <a:pt x="346" y="17"/>
                  </a:lnTo>
                  <a:lnTo>
                    <a:pt x="336" y="9"/>
                  </a:lnTo>
                  <a:lnTo>
                    <a:pt x="328" y="6"/>
                  </a:lnTo>
                  <a:lnTo>
                    <a:pt x="326" y="4"/>
                  </a:lnTo>
                  <a:lnTo>
                    <a:pt x="322" y="6"/>
                  </a:lnTo>
                  <a:lnTo>
                    <a:pt x="317" y="4"/>
                  </a:lnTo>
                  <a:lnTo>
                    <a:pt x="311" y="4"/>
                  </a:lnTo>
                  <a:lnTo>
                    <a:pt x="307" y="0"/>
                  </a:lnTo>
                  <a:lnTo>
                    <a:pt x="303" y="2"/>
                  </a:lnTo>
                  <a:lnTo>
                    <a:pt x="299" y="4"/>
                  </a:lnTo>
                  <a:lnTo>
                    <a:pt x="299" y="8"/>
                  </a:lnTo>
                  <a:lnTo>
                    <a:pt x="298" y="9"/>
                  </a:lnTo>
                  <a:lnTo>
                    <a:pt x="298" y="11"/>
                  </a:lnTo>
                  <a:lnTo>
                    <a:pt x="292" y="13"/>
                  </a:lnTo>
                  <a:lnTo>
                    <a:pt x="288" y="19"/>
                  </a:lnTo>
                  <a:lnTo>
                    <a:pt x="284" y="23"/>
                  </a:lnTo>
                  <a:lnTo>
                    <a:pt x="278" y="25"/>
                  </a:lnTo>
                  <a:lnTo>
                    <a:pt x="278" y="27"/>
                  </a:lnTo>
                  <a:lnTo>
                    <a:pt x="282" y="29"/>
                  </a:lnTo>
                  <a:lnTo>
                    <a:pt x="282" y="32"/>
                  </a:lnTo>
                  <a:lnTo>
                    <a:pt x="284" y="36"/>
                  </a:lnTo>
                  <a:lnTo>
                    <a:pt x="282" y="38"/>
                  </a:lnTo>
                  <a:lnTo>
                    <a:pt x="278" y="44"/>
                  </a:lnTo>
                  <a:lnTo>
                    <a:pt x="278" y="48"/>
                  </a:lnTo>
                  <a:lnTo>
                    <a:pt x="280" y="52"/>
                  </a:lnTo>
                  <a:lnTo>
                    <a:pt x="278" y="55"/>
                  </a:lnTo>
                  <a:lnTo>
                    <a:pt x="276" y="55"/>
                  </a:lnTo>
                  <a:lnTo>
                    <a:pt x="271" y="59"/>
                  </a:lnTo>
                  <a:lnTo>
                    <a:pt x="271" y="61"/>
                  </a:lnTo>
                  <a:lnTo>
                    <a:pt x="271" y="63"/>
                  </a:lnTo>
                  <a:lnTo>
                    <a:pt x="274" y="65"/>
                  </a:lnTo>
                  <a:lnTo>
                    <a:pt x="276" y="67"/>
                  </a:lnTo>
                  <a:lnTo>
                    <a:pt x="280" y="71"/>
                  </a:lnTo>
                  <a:lnTo>
                    <a:pt x="282" y="77"/>
                  </a:lnTo>
                  <a:lnTo>
                    <a:pt x="280" y="86"/>
                  </a:lnTo>
                  <a:lnTo>
                    <a:pt x="284" y="90"/>
                  </a:lnTo>
                  <a:lnTo>
                    <a:pt x="286" y="92"/>
                  </a:lnTo>
                  <a:lnTo>
                    <a:pt x="282" y="96"/>
                  </a:lnTo>
                  <a:lnTo>
                    <a:pt x="276" y="100"/>
                  </a:lnTo>
                  <a:lnTo>
                    <a:pt x="274" y="103"/>
                  </a:lnTo>
                  <a:lnTo>
                    <a:pt x="278" y="107"/>
                  </a:lnTo>
                  <a:lnTo>
                    <a:pt x="274" y="111"/>
                  </a:lnTo>
                  <a:lnTo>
                    <a:pt x="271" y="111"/>
                  </a:lnTo>
                  <a:lnTo>
                    <a:pt x="267" y="115"/>
                  </a:lnTo>
                  <a:lnTo>
                    <a:pt x="263" y="115"/>
                  </a:lnTo>
                  <a:lnTo>
                    <a:pt x="255" y="121"/>
                  </a:lnTo>
                  <a:lnTo>
                    <a:pt x="246" y="125"/>
                  </a:lnTo>
                  <a:lnTo>
                    <a:pt x="236" y="125"/>
                  </a:lnTo>
                  <a:lnTo>
                    <a:pt x="232" y="127"/>
                  </a:lnTo>
                  <a:lnTo>
                    <a:pt x="228" y="128"/>
                  </a:lnTo>
                  <a:lnTo>
                    <a:pt x="225" y="130"/>
                  </a:lnTo>
                  <a:lnTo>
                    <a:pt x="223" y="130"/>
                  </a:lnTo>
                  <a:lnTo>
                    <a:pt x="221" y="134"/>
                  </a:lnTo>
                  <a:lnTo>
                    <a:pt x="219" y="132"/>
                  </a:lnTo>
                  <a:lnTo>
                    <a:pt x="215" y="134"/>
                  </a:lnTo>
                  <a:lnTo>
                    <a:pt x="211" y="138"/>
                  </a:lnTo>
                  <a:lnTo>
                    <a:pt x="203" y="142"/>
                  </a:lnTo>
                  <a:lnTo>
                    <a:pt x="202" y="144"/>
                  </a:lnTo>
                  <a:lnTo>
                    <a:pt x="188" y="146"/>
                  </a:lnTo>
                  <a:lnTo>
                    <a:pt x="184" y="148"/>
                  </a:lnTo>
                  <a:lnTo>
                    <a:pt x="173" y="151"/>
                  </a:lnTo>
                  <a:lnTo>
                    <a:pt x="152" y="159"/>
                  </a:lnTo>
                  <a:lnTo>
                    <a:pt x="142" y="169"/>
                  </a:lnTo>
                  <a:lnTo>
                    <a:pt x="138" y="171"/>
                  </a:lnTo>
                  <a:lnTo>
                    <a:pt x="136" y="175"/>
                  </a:lnTo>
                  <a:lnTo>
                    <a:pt x="130" y="180"/>
                  </a:lnTo>
                  <a:lnTo>
                    <a:pt x="127" y="182"/>
                  </a:lnTo>
                  <a:lnTo>
                    <a:pt x="119" y="186"/>
                  </a:lnTo>
                  <a:lnTo>
                    <a:pt x="106" y="196"/>
                  </a:lnTo>
                  <a:lnTo>
                    <a:pt x="90" y="201"/>
                  </a:lnTo>
                  <a:lnTo>
                    <a:pt x="84" y="203"/>
                  </a:lnTo>
                  <a:lnTo>
                    <a:pt x="79" y="203"/>
                  </a:lnTo>
                  <a:lnTo>
                    <a:pt x="69" y="211"/>
                  </a:lnTo>
                  <a:lnTo>
                    <a:pt x="61" y="219"/>
                  </a:lnTo>
                  <a:lnTo>
                    <a:pt x="59" y="221"/>
                  </a:lnTo>
                  <a:lnTo>
                    <a:pt x="54" y="223"/>
                  </a:lnTo>
                  <a:lnTo>
                    <a:pt x="46" y="224"/>
                  </a:lnTo>
                  <a:lnTo>
                    <a:pt x="31" y="230"/>
                  </a:lnTo>
                  <a:lnTo>
                    <a:pt x="17" y="232"/>
                  </a:lnTo>
                  <a:lnTo>
                    <a:pt x="8" y="234"/>
                  </a:lnTo>
                  <a:lnTo>
                    <a:pt x="0" y="238"/>
                  </a:lnTo>
                  <a:lnTo>
                    <a:pt x="0" y="307"/>
                  </a:lnTo>
                  <a:lnTo>
                    <a:pt x="4" y="297"/>
                  </a:lnTo>
                  <a:lnTo>
                    <a:pt x="4" y="284"/>
                  </a:lnTo>
                  <a:lnTo>
                    <a:pt x="6" y="278"/>
                  </a:lnTo>
                  <a:lnTo>
                    <a:pt x="8" y="274"/>
                  </a:lnTo>
                  <a:lnTo>
                    <a:pt x="10" y="271"/>
                  </a:lnTo>
                  <a:lnTo>
                    <a:pt x="10" y="269"/>
                  </a:lnTo>
                  <a:lnTo>
                    <a:pt x="13" y="263"/>
                  </a:lnTo>
                  <a:lnTo>
                    <a:pt x="17" y="259"/>
                  </a:lnTo>
                  <a:lnTo>
                    <a:pt x="31" y="249"/>
                  </a:lnTo>
                  <a:lnTo>
                    <a:pt x="40" y="246"/>
                  </a:lnTo>
                  <a:lnTo>
                    <a:pt x="50" y="242"/>
                  </a:lnTo>
                  <a:lnTo>
                    <a:pt x="56" y="240"/>
                  </a:lnTo>
                  <a:lnTo>
                    <a:pt x="61" y="236"/>
                  </a:lnTo>
                  <a:lnTo>
                    <a:pt x="69" y="234"/>
                  </a:lnTo>
                  <a:lnTo>
                    <a:pt x="77" y="230"/>
                  </a:lnTo>
                  <a:lnTo>
                    <a:pt x="96" y="224"/>
                  </a:lnTo>
                  <a:lnTo>
                    <a:pt x="104" y="221"/>
                  </a:lnTo>
                  <a:lnTo>
                    <a:pt x="109" y="219"/>
                  </a:lnTo>
                  <a:lnTo>
                    <a:pt x="117" y="217"/>
                  </a:lnTo>
                  <a:lnTo>
                    <a:pt x="154" y="198"/>
                  </a:lnTo>
                  <a:lnTo>
                    <a:pt x="169" y="190"/>
                  </a:lnTo>
                  <a:lnTo>
                    <a:pt x="182" y="182"/>
                  </a:lnTo>
                  <a:lnTo>
                    <a:pt x="188" y="180"/>
                  </a:lnTo>
                  <a:lnTo>
                    <a:pt x="198" y="176"/>
                  </a:lnTo>
                  <a:lnTo>
                    <a:pt x="205" y="171"/>
                  </a:lnTo>
                  <a:lnTo>
                    <a:pt x="209" y="171"/>
                  </a:lnTo>
                  <a:lnTo>
                    <a:pt x="213" y="167"/>
                  </a:lnTo>
                  <a:lnTo>
                    <a:pt x="217" y="167"/>
                  </a:lnTo>
                  <a:lnTo>
                    <a:pt x="223" y="165"/>
                  </a:lnTo>
                  <a:lnTo>
                    <a:pt x="230" y="165"/>
                  </a:lnTo>
                  <a:lnTo>
                    <a:pt x="244" y="163"/>
                  </a:lnTo>
                  <a:lnTo>
                    <a:pt x="253" y="161"/>
                  </a:lnTo>
                  <a:lnTo>
                    <a:pt x="263" y="161"/>
                  </a:lnTo>
                  <a:lnTo>
                    <a:pt x="267" y="161"/>
                  </a:lnTo>
                  <a:lnTo>
                    <a:pt x="271" y="159"/>
                  </a:lnTo>
                  <a:lnTo>
                    <a:pt x="292" y="153"/>
                  </a:lnTo>
                  <a:lnTo>
                    <a:pt x="301" y="150"/>
                  </a:lnTo>
                  <a:lnTo>
                    <a:pt x="305" y="151"/>
                  </a:lnTo>
                  <a:lnTo>
                    <a:pt x="309" y="151"/>
                  </a:lnTo>
                  <a:lnTo>
                    <a:pt x="309" y="153"/>
                  </a:lnTo>
                  <a:lnTo>
                    <a:pt x="313" y="157"/>
                  </a:lnTo>
                  <a:lnTo>
                    <a:pt x="321" y="157"/>
                  </a:lnTo>
                  <a:lnTo>
                    <a:pt x="332" y="155"/>
                  </a:lnTo>
                  <a:lnTo>
                    <a:pt x="338" y="157"/>
                  </a:lnTo>
                  <a:lnTo>
                    <a:pt x="344" y="157"/>
                  </a:lnTo>
                  <a:lnTo>
                    <a:pt x="349" y="159"/>
                  </a:lnTo>
                  <a:lnTo>
                    <a:pt x="353" y="155"/>
                  </a:lnTo>
                  <a:lnTo>
                    <a:pt x="369" y="150"/>
                  </a:lnTo>
                  <a:lnTo>
                    <a:pt x="378" y="146"/>
                  </a:lnTo>
                  <a:lnTo>
                    <a:pt x="384" y="140"/>
                  </a:lnTo>
                  <a:lnTo>
                    <a:pt x="397" y="130"/>
                  </a:lnTo>
                  <a:lnTo>
                    <a:pt x="411" y="125"/>
                  </a:lnTo>
                  <a:lnTo>
                    <a:pt x="415" y="121"/>
                  </a:lnTo>
                  <a:lnTo>
                    <a:pt x="418" y="117"/>
                  </a:lnTo>
                  <a:lnTo>
                    <a:pt x="430" y="115"/>
                  </a:lnTo>
                  <a:lnTo>
                    <a:pt x="440" y="113"/>
                  </a:lnTo>
                  <a:lnTo>
                    <a:pt x="447" y="115"/>
                  </a:lnTo>
                  <a:lnTo>
                    <a:pt x="455" y="119"/>
                  </a:lnTo>
                  <a:lnTo>
                    <a:pt x="470" y="121"/>
                  </a:lnTo>
                  <a:lnTo>
                    <a:pt x="474" y="121"/>
                  </a:lnTo>
                  <a:lnTo>
                    <a:pt x="478" y="119"/>
                  </a:lnTo>
                  <a:lnTo>
                    <a:pt x="484" y="113"/>
                  </a:lnTo>
                  <a:lnTo>
                    <a:pt x="493" y="113"/>
                  </a:lnTo>
                  <a:lnTo>
                    <a:pt x="509" y="113"/>
                  </a:lnTo>
                  <a:lnTo>
                    <a:pt x="516" y="113"/>
                  </a:lnTo>
                  <a:lnTo>
                    <a:pt x="522" y="111"/>
                  </a:lnTo>
                  <a:lnTo>
                    <a:pt x="526" y="105"/>
                  </a:lnTo>
                  <a:lnTo>
                    <a:pt x="541" y="103"/>
                  </a:lnTo>
                  <a:lnTo>
                    <a:pt x="561" y="102"/>
                  </a:lnTo>
                  <a:lnTo>
                    <a:pt x="574" y="102"/>
                  </a:lnTo>
                  <a:lnTo>
                    <a:pt x="587" y="102"/>
                  </a:lnTo>
                  <a:lnTo>
                    <a:pt x="599" y="98"/>
                  </a:lnTo>
                  <a:lnTo>
                    <a:pt x="626" y="88"/>
                  </a:lnTo>
                  <a:lnTo>
                    <a:pt x="655" y="75"/>
                  </a:lnTo>
                  <a:lnTo>
                    <a:pt x="678" y="69"/>
                  </a:lnTo>
                  <a:lnTo>
                    <a:pt x="682" y="65"/>
                  </a:lnTo>
                  <a:lnTo>
                    <a:pt x="683" y="65"/>
                  </a:lnTo>
                  <a:lnTo>
                    <a:pt x="682" y="65"/>
                  </a:lnTo>
                  <a:lnTo>
                    <a:pt x="655" y="69"/>
                  </a:lnTo>
                  <a:lnTo>
                    <a:pt x="653" y="67"/>
                  </a:lnTo>
                  <a:lnTo>
                    <a:pt x="655" y="65"/>
                  </a:lnTo>
                  <a:lnTo>
                    <a:pt x="658" y="65"/>
                  </a:lnTo>
                  <a:lnTo>
                    <a:pt x="660" y="65"/>
                  </a:lnTo>
                  <a:lnTo>
                    <a:pt x="668" y="65"/>
                  </a:lnTo>
                  <a:lnTo>
                    <a:pt x="672" y="63"/>
                  </a:lnTo>
                  <a:lnTo>
                    <a:pt x="676" y="57"/>
                  </a:lnTo>
                  <a:lnTo>
                    <a:pt x="674" y="57"/>
                  </a:lnTo>
                  <a:lnTo>
                    <a:pt x="666" y="61"/>
                  </a:lnTo>
                  <a:lnTo>
                    <a:pt x="662" y="63"/>
                  </a:lnTo>
                  <a:lnTo>
                    <a:pt x="658" y="63"/>
                  </a:lnTo>
                  <a:lnTo>
                    <a:pt x="649" y="65"/>
                  </a:lnTo>
                  <a:lnTo>
                    <a:pt x="639" y="67"/>
                  </a:lnTo>
                  <a:lnTo>
                    <a:pt x="628" y="69"/>
                  </a:lnTo>
                  <a:lnTo>
                    <a:pt x="628" y="67"/>
                  </a:lnTo>
                  <a:lnTo>
                    <a:pt x="630" y="67"/>
                  </a:lnTo>
                  <a:lnTo>
                    <a:pt x="643" y="63"/>
                  </a:lnTo>
                  <a:lnTo>
                    <a:pt x="647" y="61"/>
                  </a:lnTo>
                  <a:lnTo>
                    <a:pt x="657" y="59"/>
                  </a:lnTo>
                  <a:lnTo>
                    <a:pt x="672" y="55"/>
                  </a:lnTo>
                  <a:lnTo>
                    <a:pt x="680" y="54"/>
                  </a:lnTo>
                  <a:lnTo>
                    <a:pt x="685" y="52"/>
                  </a:lnTo>
                  <a:lnTo>
                    <a:pt x="689" y="48"/>
                  </a:lnTo>
                  <a:lnTo>
                    <a:pt x="691" y="44"/>
                  </a:lnTo>
                  <a:lnTo>
                    <a:pt x="687" y="46"/>
                  </a:lnTo>
                  <a:lnTo>
                    <a:pt x="683" y="50"/>
                  </a:lnTo>
                  <a:lnTo>
                    <a:pt x="682" y="50"/>
                  </a:lnTo>
                  <a:lnTo>
                    <a:pt x="90" y="207"/>
                  </a:lnTo>
                  <a:lnTo>
                    <a:pt x="90" y="209"/>
                  </a:lnTo>
                  <a:lnTo>
                    <a:pt x="88" y="211"/>
                  </a:lnTo>
                  <a:lnTo>
                    <a:pt x="82" y="217"/>
                  </a:lnTo>
                  <a:lnTo>
                    <a:pt x="79" y="219"/>
                  </a:lnTo>
                  <a:lnTo>
                    <a:pt x="75" y="221"/>
                  </a:lnTo>
                  <a:lnTo>
                    <a:pt x="65" y="223"/>
                  </a:lnTo>
                  <a:lnTo>
                    <a:pt x="59" y="223"/>
                  </a:lnTo>
                  <a:lnTo>
                    <a:pt x="77" y="213"/>
                  </a:lnTo>
                  <a:lnTo>
                    <a:pt x="84" y="207"/>
                  </a:lnTo>
                  <a:lnTo>
                    <a:pt x="88" y="205"/>
                  </a:lnTo>
                  <a:lnTo>
                    <a:pt x="90" y="205"/>
                  </a:lnTo>
                  <a:lnTo>
                    <a:pt x="90" y="207"/>
                  </a:lnTo>
                  <a:lnTo>
                    <a:pt x="682" y="50"/>
                  </a:lnTo>
                  <a:lnTo>
                    <a:pt x="173" y="167"/>
                  </a:lnTo>
                  <a:lnTo>
                    <a:pt x="169" y="171"/>
                  </a:lnTo>
                  <a:lnTo>
                    <a:pt x="165" y="173"/>
                  </a:lnTo>
                  <a:lnTo>
                    <a:pt x="163" y="178"/>
                  </a:lnTo>
                  <a:lnTo>
                    <a:pt x="161" y="180"/>
                  </a:lnTo>
                  <a:lnTo>
                    <a:pt x="161" y="182"/>
                  </a:lnTo>
                  <a:lnTo>
                    <a:pt x="157" y="180"/>
                  </a:lnTo>
                  <a:lnTo>
                    <a:pt x="155" y="180"/>
                  </a:lnTo>
                  <a:lnTo>
                    <a:pt x="154" y="182"/>
                  </a:lnTo>
                  <a:lnTo>
                    <a:pt x="152" y="184"/>
                  </a:lnTo>
                  <a:lnTo>
                    <a:pt x="148" y="186"/>
                  </a:lnTo>
                  <a:lnTo>
                    <a:pt x="142" y="190"/>
                  </a:lnTo>
                  <a:lnTo>
                    <a:pt x="138" y="192"/>
                  </a:lnTo>
                  <a:lnTo>
                    <a:pt x="134" y="194"/>
                  </a:lnTo>
                  <a:lnTo>
                    <a:pt x="130" y="194"/>
                  </a:lnTo>
                  <a:lnTo>
                    <a:pt x="129" y="194"/>
                  </a:lnTo>
                  <a:lnTo>
                    <a:pt x="125" y="198"/>
                  </a:lnTo>
                  <a:lnTo>
                    <a:pt x="121" y="199"/>
                  </a:lnTo>
                  <a:lnTo>
                    <a:pt x="113" y="203"/>
                  </a:lnTo>
                  <a:lnTo>
                    <a:pt x="107" y="205"/>
                  </a:lnTo>
                  <a:lnTo>
                    <a:pt x="106" y="205"/>
                  </a:lnTo>
                  <a:lnTo>
                    <a:pt x="106" y="203"/>
                  </a:lnTo>
                  <a:lnTo>
                    <a:pt x="113" y="196"/>
                  </a:lnTo>
                  <a:lnTo>
                    <a:pt x="119" y="192"/>
                  </a:lnTo>
                  <a:lnTo>
                    <a:pt x="125" y="190"/>
                  </a:lnTo>
                  <a:lnTo>
                    <a:pt x="130" y="186"/>
                  </a:lnTo>
                  <a:lnTo>
                    <a:pt x="132" y="186"/>
                  </a:lnTo>
                  <a:lnTo>
                    <a:pt x="132" y="188"/>
                  </a:lnTo>
                  <a:lnTo>
                    <a:pt x="132" y="190"/>
                  </a:lnTo>
                  <a:lnTo>
                    <a:pt x="136" y="186"/>
                  </a:lnTo>
                  <a:lnTo>
                    <a:pt x="152" y="178"/>
                  </a:lnTo>
                  <a:lnTo>
                    <a:pt x="157" y="173"/>
                  </a:lnTo>
                  <a:lnTo>
                    <a:pt x="159" y="173"/>
                  </a:lnTo>
                  <a:lnTo>
                    <a:pt x="165" y="171"/>
                  </a:lnTo>
                  <a:lnTo>
                    <a:pt x="171" y="169"/>
                  </a:lnTo>
                  <a:lnTo>
                    <a:pt x="173" y="167"/>
                  </a:lnTo>
                  <a:lnTo>
                    <a:pt x="682" y="5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30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3" name="フリーフォーム 12"/>
            <p:cNvSpPr>
              <a:spLocks/>
            </p:cNvSpPr>
            <p:nvPr/>
          </p:nvSpPr>
          <p:spPr bwMode="auto">
            <a:xfrm>
              <a:off x="3875982" y="0"/>
              <a:ext cx="1903123" cy="977145"/>
            </a:xfrm>
            <a:custGeom>
              <a:avLst/>
              <a:gdLst/>
              <a:ahLst/>
              <a:cxnLst>
                <a:cxn ang="0">
                  <a:pos x="177" y="38"/>
                </a:cxn>
                <a:cxn ang="0">
                  <a:pos x="146" y="54"/>
                </a:cxn>
                <a:cxn ang="0">
                  <a:pos x="27" y="117"/>
                </a:cxn>
                <a:cxn ang="0">
                  <a:pos x="58" y="104"/>
                </a:cxn>
                <a:cxn ang="0">
                  <a:pos x="87" y="88"/>
                </a:cxn>
                <a:cxn ang="0">
                  <a:pos x="87" y="92"/>
                </a:cxn>
                <a:cxn ang="0">
                  <a:pos x="42" y="121"/>
                </a:cxn>
                <a:cxn ang="0">
                  <a:pos x="17" y="134"/>
                </a:cxn>
                <a:cxn ang="0">
                  <a:pos x="6" y="144"/>
                </a:cxn>
                <a:cxn ang="0">
                  <a:pos x="21" y="136"/>
                </a:cxn>
                <a:cxn ang="0">
                  <a:pos x="42" y="130"/>
                </a:cxn>
                <a:cxn ang="0">
                  <a:pos x="50" y="123"/>
                </a:cxn>
                <a:cxn ang="0">
                  <a:pos x="65" y="117"/>
                </a:cxn>
                <a:cxn ang="0">
                  <a:pos x="85" y="106"/>
                </a:cxn>
                <a:cxn ang="0">
                  <a:pos x="96" y="100"/>
                </a:cxn>
                <a:cxn ang="0">
                  <a:pos x="125" y="86"/>
                </a:cxn>
                <a:cxn ang="0">
                  <a:pos x="142" y="81"/>
                </a:cxn>
                <a:cxn ang="0">
                  <a:pos x="192" y="52"/>
                </a:cxn>
                <a:cxn ang="0">
                  <a:pos x="244" y="27"/>
                </a:cxn>
                <a:cxn ang="0">
                  <a:pos x="246" y="33"/>
                </a:cxn>
                <a:cxn ang="0">
                  <a:pos x="208" y="50"/>
                </a:cxn>
                <a:cxn ang="0">
                  <a:pos x="167" y="69"/>
                </a:cxn>
                <a:cxn ang="0">
                  <a:pos x="146" y="84"/>
                </a:cxn>
                <a:cxn ang="0">
                  <a:pos x="135" y="88"/>
                </a:cxn>
                <a:cxn ang="0">
                  <a:pos x="125" y="96"/>
                </a:cxn>
                <a:cxn ang="0">
                  <a:pos x="131" y="84"/>
                </a:cxn>
                <a:cxn ang="0">
                  <a:pos x="113" y="100"/>
                </a:cxn>
                <a:cxn ang="0">
                  <a:pos x="108" y="98"/>
                </a:cxn>
                <a:cxn ang="0">
                  <a:pos x="104" y="104"/>
                </a:cxn>
                <a:cxn ang="0">
                  <a:pos x="96" y="117"/>
                </a:cxn>
                <a:cxn ang="0">
                  <a:pos x="69" y="132"/>
                </a:cxn>
                <a:cxn ang="0">
                  <a:pos x="42" y="146"/>
                </a:cxn>
                <a:cxn ang="0">
                  <a:pos x="0" y="163"/>
                </a:cxn>
                <a:cxn ang="0">
                  <a:pos x="67" y="140"/>
                </a:cxn>
                <a:cxn ang="0">
                  <a:pos x="98" y="127"/>
                </a:cxn>
                <a:cxn ang="0">
                  <a:pos x="160" y="88"/>
                </a:cxn>
                <a:cxn ang="0">
                  <a:pos x="208" y="65"/>
                </a:cxn>
                <a:cxn ang="0">
                  <a:pos x="259" y="40"/>
                </a:cxn>
                <a:cxn ang="0">
                  <a:pos x="271" y="33"/>
                </a:cxn>
                <a:cxn ang="0">
                  <a:pos x="282" y="29"/>
                </a:cxn>
                <a:cxn ang="0">
                  <a:pos x="302" y="21"/>
                </a:cxn>
                <a:cxn ang="0">
                  <a:pos x="317" y="11"/>
                </a:cxn>
                <a:cxn ang="0">
                  <a:pos x="329" y="6"/>
                </a:cxn>
                <a:cxn ang="0">
                  <a:pos x="108" y="82"/>
                </a:cxn>
                <a:cxn ang="0">
                  <a:pos x="104" y="82"/>
                </a:cxn>
                <a:cxn ang="0">
                  <a:pos x="110" y="81"/>
                </a:cxn>
                <a:cxn ang="0">
                  <a:pos x="133" y="71"/>
                </a:cxn>
                <a:cxn ang="0">
                  <a:pos x="115" y="79"/>
                </a:cxn>
                <a:cxn ang="0">
                  <a:pos x="125" y="71"/>
                </a:cxn>
                <a:cxn ang="0">
                  <a:pos x="261" y="0"/>
                </a:cxn>
                <a:cxn ang="0">
                  <a:pos x="261" y="23"/>
                </a:cxn>
                <a:cxn ang="0">
                  <a:pos x="269" y="15"/>
                </a:cxn>
                <a:cxn ang="0">
                  <a:pos x="261" y="0"/>
                </a:cxn>
              </a:cxnLst>
              <a:rect l="0" t="0" r="0" b="0"/>
              <a:pathLst>
                <a:path w="338" h="163">
                  <a:moveTo>
                    <a:pt x="261" y="0"/>
                  </a:moveTo>
                  <a:lnTo>
                    <a:pt x="186" y="31"/>
                  </a:lnTo>
                  <a:lnTo>
                    <a:pt x="179" y="36"/>
                  </a:lnTo>
                  <a:lnTo>
                    <a:pt x="177" y="38"/>
                  </a:lnTo>
                  <a:lnTo>
                    <a:pt x="177" y="36"/>
                  </a:lnTo>
                  <a:lnTo>
                    <a:pt x="175" y="36"/>
                  </a:lnTo>
                  <a:lnTo>
                    <a:pt x="173" y="36"/>
                  </a:lnTo>
                  <a:lnTo>
                    <a:pt x="146" y="54"/>
                  </a:lnTo>
                  <a:lnTo>
                    <a:pt x="102" y="77"/>
                  </a:lnTo>
                  <a:lnTo>
                    <a:pt x="69" y="94"/>
                  </a:lnTo>
                  <a:lnTo>
                    <a:pt x="42" y="107"/>
                  </a:lnTo>
                  <a:lnTo>
                    <a:pt x="27" y="117"/>
                  </a:lnTo>
                  <a:lnTo>
                    <a:pt x="31" y="117"/>
                  </a:lnTo>
                  <a:lnTo>
                    <a:pt x="41" y="117"/>
                  </a:lnTo>
                  <a:lnTo>
                    <a:pt x="50" y="109"/>
                  </a:lnTo>
                  <a:lnTo>
                    <a:pt x="58" y="104"/>
                  </a:lnTo>
                  <a:lnTo>
                    <a:pt x="73" y="96"/>
                  </a:lnTo>
                  <a:lnTo>
                    <a:pt x="81" y="92"/>
                  </a:lnTo>
                  <a:lnTo>
                    <a:pt x="83" y="90"/>
                  </a:lnTo>
                  <a:lnTo>
                    <a:pt x="87" y="88"/>
                  </a:lnTo>
                  <a:lnTo>
                    <a:pt x="89" y="88"/>
                  </a:lnTo>
                  <a:lnTo>
                    <a:pt x="92" y="86"/>
                  </a:lnTo>
                  <a:lnTo>
                    <a:pt x="90" y="90"/>
                  </a:lnTo>
                  <a:lnTo>
                    <a:pt x="87" y="92"/>
                  </a:lnTo>
                  <a:lnTo>
                    <a:pt x="81" y="96"/>
                  </a:lnTo>
                  <a:lnTo>
                    <a:pt x="71" y="102"/>
                  </a:lnTo>
                  <a:lnTo>
                    <a:pt x="60" y="107"/>
                  </a:lnTo>
                  <a:lnTo>
                    <a:pt x="42" y="121"/>
                  </a:lnTo>
                  <a:lnTo>
                    <a:pt x="39" y="125"/>
                  </a:lnTo>
                  <a:lnTo>
                    <a:pt x="35" y="127"/>
                  </a:lnTo>
                  <a:lnTo>
                    <a:pt x="25" y="129"/>
                  </a:lnTo>
                  <a:lnTo>
                    <a:pt x="17" y="134"/>
                  </a:lnTo>
                  <a:lnTo>
                    <a:pt x="14" y="134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6" y="144"/>
                  </a:lnTo>
                  <a:lnTo>
                    <a:pt x="10" y="140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21" y="136"/>
                  </a:lnTo>
                  <a:lnTo>
                    <a:pt x="25" y="134"/>
                  </a:lnTo>
                  <a:lnTo>
                    <a:pt x="29" y="132"/>
                  </a:lnTo>
                  <a:lnTo>
                    <a:pt x="39" y="130"/>
                  </a:lnTo>
                  <a:lnTo>
                    <a:pt x="42" y="130"/>
                  </a:lnTo>
                  <a:lnTo>
                    <a:pt x="46" y="130"/>
                  </a:lnTo>
                  <a:lnTo>
                    <a:pt x="48" y="129"/>
                  </a:lnTo>
                  <a:lnTo>
                    <a:pt x="50" y="125"/>
                  </a:lnTo>
                  <a:lnTo>
                    <a:pt x="50" y="123"/>
                  </a:lnTo>
                  <a:lnTo>
                    <a:pt x="54" y="123"/>
                  </a:lnTo>
                  <a:lnTo>
                    <a:pt x="60" y="121"/>
                  </a:lnTo>
                  <a:lnTo>
                    <a:pt x="62" y="119"/>
                  </a:lnTo>
                  <a:lnTo>
                    <a:pt x="65" y="117"/>
                  </a:lnTo>
                  <a:lnTo>
                    <a:pt x="75" y="111"/>
                  </a:lnTo>
                  <a:lnTo>
                    <a:pt x="77" y="107"/>
                  </a:lnTo>
                  <a:lnTo>
                    <a:pt x="79" y="107"/>
                  </a:lnTo>
                  <a:lnTo>
                    <a:pt x="85" y="106"/>
                  </a:lnTo>
                  <a:lnTo>
                    <a:pt x="89" y="104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6" y="100"/>
                  </a:lnTo>
                  <a:lnTo>
                    <a:pt x="100" y="98"/>
                  </a:lnTo>
                  <a:lnTo>
                    <a:pt x="104" y="94"/>
                  </a:lnTo>
                  <a:lnTo>
                    <a:pt x="108" y="92"/>
                  </a:lnTo>
                  <a:lnTo>
                    <a:pt x="125" y="86"/>
                  </a:lnTo>
                  <a:lnTo>
                    <a:pt x="131" y="81"/>
                  </a:lnTo>
                  <a:lnTo>
                    <a:pt x="135" y="79"/>
                  </a:lnTo>
                  <a:lnTo>
                    <a:pt x="137" y="79"/>
                  </a:lnTo>
                  <a:lnTo>
                    <a:pt x="142" y="81"/>
                  </a:lnTo>
                  <a:lnTo>
                    <a:pt x="148" y="75"/>
                  </a:lnTo>
                  <a:lnTo>
                    <a:pt x="169" y="63"/>
                  </a:lnTo>
                  <a:lnTo>
                    <a:pt x="183" y="58"/>
                  </a:lnTo>
                  <a:lnTo>
                    <a:pt x="192" y="52"/>
                  </a:lnTo>
                  <a:lnTo>
                    <a:pt x="221" y="38"/>
                  </a:lnTo>
                  <a:lnTo>
                    <a:pt x="231" y="34"/>
                  </a:lnTo>
                  <a:lnTo>
                    <a:pt x="240" y="31"/>
                  </a:lnTo>
                  <a:lnTo>
                    <a:pt x="244" y="27"/>
                  </a:lnTo>
                  <a:lnTo>
                    <a:pt x="246" y="27"/>
                  </a:lnTo>
                  <a:lnTo>
                    <a:pt x="248" y="27"/>
                  </a:lnTo>
                  <a:lnTo>
                    <a:pt x="248" y="31"/>
                  </a:lnTo>
                  <a:lnTo>
                    <a:pt x="246" y="33"/>
                  </a:lnTo>
                  <a:lnTo>
                    <a:pt x="236" y="34"/>
                  </a:lnTo>
                  <a:lnTo>
                    <a:pt x="229" y="40"/>
                  </a:lnTo>
                  <a:lnTo>
                    <a:pt x="217" y="44"/>
                  </a:lnTo>
                  <a:lnTo>
                    <a:pt x="208" y="50"/>
                  </a:lnTo>
                  <a:lnTo>
                    <a:pt x="192" y="56"/>
                  </a:lnTo>
                  <a:lnTo>
                    <a:pt x="183" y="61"/>
                  </a:lnTo>
                  <a:lnTo>
                    <a:pt x="175" y="65"/>
                  </a:lnTo>
                  <a:lnTo>
                    <a:pt x="167" y="69"/>
                  </a:lnTo>
                  <a:lnTo>
                    <a:pt x="154" y="77"/>
                  </a:lnTo>
                  <a:lnTo>
                    <a:pt x="148" y="79"/>
                  </a:lnTo>
                  <a:lnTo>
                    <a:pt x="146" y="82"/>
                  </a:lnTo>
                  <a:lnTo>
                    <a:pt x="146" y="84"/>
                  </a:lnTo>
                  <a:lnTo>
                    <a:pt x="140" y="88"/>
                  </a:lnTo>
                  <a:lnTo>
                    <a:pt x="138" y="86"/>
                  </a:lnTo>
                  <a:lnTo>
                    <a:pt x="133" y="92"/>
                  </a:lnTo>
                  <a:lnTo>
                    <a:pt x="135" y="88"/>
                  </a:lnTo>
                  <a:lnTo>
                    <a:pt x="135" y="86"/>
                  </a:lnTo>
                  <a:lnTo>
                    <a:pt x="133" y="86"/>
                  </a:lnTo>
                  <a:lnTo>
                    <a:pt x="125" y="94"/>
                  </a:lnTo>
                  <a:lnTo>
                    <a:pt x="125" y="96"/>
                  </a:lnTo>
                  <a:lnTo>
                    <a:pt x="121" y="96"/>
                  </a:lnTo>
                  <a:lnTo>
                    <a:pt x="125" y="94"/>
                  </a:lnTo>
                  <a:lnTo>
                    <a:pt x="125" y="88"/>
                  </a:lnTo>
                  <a:lnTo>
                    <a:pt x="131" y="84"/>
                  </a:lnTo>
                  <a:lnTo>
                    <a:pt x="129" y="84"/>
                  </a:lnTo>
                  <a:lnTo>
                    <a:pt x="125" y="86"/>
                  </a:lnTo>
                  <a:lnTo>
                    <a:pt x="121" y="92"/>
                  </a:lnTo>
                  <a:lnTo>
                    <a:pt x="113" y="100"/>
                  </a:lnTo>
                  <a:lnTo>
                    <a:pt x="110" y="104"/>
                  </a:lnTo>
                  <a:lnTo>
                    <a:pt x="115" y="94"/>
                  </a:lnTo>
                  <a:lnTo>
                    <a:pt x="113" y="94"/>
                  </a:lnTo>
                  <a:lnTo>
                    <a:pt x="108" y="98"/>
                  </a:lnTo>
                  <a:lnTo>
                    <a:pt x="104" y="102"/>
                  </a:lnTo>
                  <a:lnTo>
                    <a:pt x="102" y="106"/>
                  </a:lnTo>
                  <a:lnTo>
                    <a:pt x="104" y="106"/>
                  </a:lnTo>
                  <a:lnTo>
                    <a:pt x="104" y="104"/>
                  </a:lnTo>
                  <a:lnTo>
                    <a:pt x="106" y="104"/>
                  </a:lnTo>
                  <a:lnTo>
                    <a:pt x="106" y="107"/>
                  </a:lnTo>
                  <a:lnTo>
                    <a:pt x="102" y="109"/>
                  </a:lnTo>
                  <a:lnTo>
                    <a:pt x="96" y="117"/>
                  </a:lnTo>
                  <a:lnTo>
                    <a:pt x="87" y="123"/>
                  </a:lnTo>
                  <a:lnTo>
                    <a:pt x="81" y="125"/>
                  </a:lnTo>
                  <a:lnTo>
                    <a:pt x="75" y="129"/>
                  </a:lnTo>
                  <a:lnTo>
                    <a:pt x="69" y="132"/>
                  </a:lnTo>
                  <a:lnTo>
                    <a:pt x="62" y="134"/>
                  </a:lnTo>
                  <a:lnTo>
                    <a:pt x="56" y="136"/>
                  </a:lnTo>
                  <a:lnTo>
                    <a:pt x="52" y="140"/>
                  </a:lnTo>
                  <a:lnTo>
                    <a:pt x="42" y="146"/>
                  </a:lnTo>
                  <a:lnTo>
                    <a:pt x="31" y="150"/>
                  </a:lnTo>
                  <a:lnTo>
                    <a:pt x="10" y="159"/>
                  </a:lnTo>
                  <a:lnTo>
                    <a:pt x="4" y="161"/>
                  </a:lnTo>
                  <a:lnTo>
                    <a:pt x="0" y="163"/>
                  </a:lnTo>
                  <a:lnTo>
                    <a:pt x="41" y="152"/>
                  </a:lnTo>
                  <a:lnTo>
                    <a:pt x="50" y="146"/>
                  </a:lnTo>
                  <a:lnTo>
                    <a:pt x="58" y="142"/>
                  </a:lnTo>
                  <a:lnTo>
                    <a:pt x="67" y="140"/>
                  </a:lnTo>
                  <a:lnTo>
                    <a:pt x="75" y="136"/>
                  </a:lnTo>
                  <a:lnTo>
                    <a:pt x="85" y="130"/>
                  </a:lnTo>
                  <a:lnTo>
                    <a:pt x="92" y="129"/>
                  </a:lnTo>
                  <a:lnTo>
                    <a:pt x="98" y="127"/>
                  </a:lnTo>
                  <a:lnTo>
                    <a:pt x="102" y="123"/>
                  </a:lnTo>
                  <a:lnTo>
                    <a:pt x="104" y="121"/>
                  </a:lnTo>
                  <a:lnTo>
                    <a:pt x="137" y="102"/>
                  </a:lnTo>
                  <a:lnTo>
                    <a:pt x="160" y="88"/>
                  </a:lnTo>
                  <a:lnTo>
                    <a:pt x="183" y="79"/>
                  </a:lnTo>
                  <a:lnTo>
                    <a:pt x="192" y="75"/>
                  </a:lnTo>
                  <a:lnTo>
                    <a:pt x="198" y="71"/>
                  </a:lnTo>
                  <a:lnTo>
                    <a:pt x="208" y="65"/>
                  </a:lnTo>
                  <a:lnTo>
                    <a:pt x="215" y="59"/>
                  </a:lnTo>
                  <a:lnTo>
                    <a:pt x="231" y="56"/>
                  </a:lnTo>
                  <a:lnTo>
                    <a:pt x="254" y="44"/>
                  </a:lnTo>
                  <a:lnTo>
                    <a:pt x="259" y="40"/>
                  </a:lnTo>
                  <a:lnTo>
                    <a:pt x="263" y="38"/>
                  </a:lnTo>
                  <a:lnTo>
                    <a:pt x="269" y="38"/>
                  </a:lnTo>
                  <a:lnTo>
                    <a:pt x="271" y="36"/>
                  </a:lnTo>
                  <a:lnTo>
                    <a:pt x="271" y="33"/>
                  </a:lnTo>
                  <a:lnTo>
                    <a:pt x="275" y="31"/>
                  </a:lnTo>
                  <a:lnTo>
                    <a:pt x="279" y="33"/>
                  </a:lnTo>
                  <a:lnTo>
                    <a:pt x="281" y="31"/>
                  </a:lnTo>
                  <a:lnTo>
                    <a:pt x="282" y="29"/>
                  </a:lnTo>
                  <a:lnTo>
                    <a:pt x="284" y="27"/>
                  </a:lnTo>
                  <a:lnTo>
                    <a:pt x="288" y="25"/>
                  </a:lnTo>
                  <a:lnTo>
                    <a:pt x="296" y="23"/>
                  </a:lnTo>
                  <a:lnTo>
                    <a:pt x="302" y="21"/>
                  </a:lnTo>
                  <a:lnTo>
                    <a:pt x="307" y="17"/>
                  </a:lnTo>
                  <a:lnTo>
                    <a:pt x="311" y="15"/>
                  </a:lnTo>
                  <a:lnTo>
                    <a:pt x="313" y="15"/>
                  </a:lnTo>
                  <a:lnTo>
                    <a:pt x="317" y="11"/>
                  </a:lnTo>
                  <a:lnTo>
                    <a:pt x="319" y="10"/>
                  </a:lnTo>
                  <a:lnTo>
                    <a:pt x="321" y="10"/>
                  </a:lnTo>
                  <a:lnTo>
                    <a:pt x="325" y="8"/>
                  </a:lnTo>
                  <a:lnTo>
                    <a:pt x="329" y="6"/>
                  </a:lnTo>
                  <a:lnTo>
                    <a:pt x="334" y="4"/>
                  </a:lnTo>
                  <a:lnTo>
                    <a:pt x="338" y="0"/>
                  </a:lnTo>
                  <a:lnTo>
                    <a:pt x="261" y="0"/>
                  </a:lnTo>
                  <a:lnTo>
                    <a:pt x="108" y="82"/>
                  </a:lnTo>
                  <a:lnTo>
                    <a:pt x="106" y="86"/>
                  </a:lnTo>
                  <a:lnTo>
                    <a:pt x="102" y="88"/>
                  </a:lnTo>
                  <a:lnTo>
                    <a:pt x="100" y="86"/>
                  </a:lnTo>
                  <a:lnTo>
                    <a:pt x="104" y="82"/>
                  </a:lnTo>
                  <a:lnTo>
                    <a:pt x="108" y="81"/>
                  </a:lnTo>
                  <a:lnTo>
                    <a:pt x="110" y="77"/>
                  </a:lnTo>
                  <a:lnTo>
                    <a:pt x="112" y="77"/>
                  </a:lnTo>
                  <a:lnTo>
                    <a:pt x="110" y="81"/>
                  </a:lnTo>
                  <a:lnTo>
                    <a:pt x="108" y="82"/>
                  </a:lnTo>
                  <a:lnTo>
                    <a:pt x="261" y="0"/>
                  </a:lnTo>
                  <a:lnTo>
                    <a:pt x="137" y="65"/>
                  </a:lnTo>
                  <a:lnTo>
                    <a:pt x="133" y="71"/>
                  </a:lnTo>
                  <a:lnTo>
                    <a:pt x="129" y="75"/>
                  </a:lnTo>
                  <a:lnTo>
                    <a:pt x="125" y="77"/>
                  </a:lnTo>
                  <a:lnTo>
                    <a:pt x="117" y="81"/>
                  </a:lnTo>
                  <a:lnTo>
                    <a:pt x="115" y="79"/>
                  </a:lnTo>
                  <a:lnTo>
                    <a:pt x="119" y="77"/>
                  </a:lnTo>
                  <a:lnTo>
                    <a:pt x="121" y="75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31" y="69"/>
                  </a:lnTo>
                  <a:lnTo>
                    <a:pt x="135" y="65"/>
                  </a:lnTo>
                  <a:lnTo>
                    <a:pt x="137" y="65"/>
                  </a:lnTo>
                  <a:lnTo>
                    <a:pt x="261" y="0"/>
                  </a:lnTo>
                  <a:lnTo>
                    <a:pt x="273" y="17"/>
                  </a:lnTo>
                  <a:lnTo>
                    <a:pt x="271" y="19"/>
                  </a:lnTo>
                  <a:lnTo>
                    <a:pt x="267" y="21"/>
                  </a:lnTo>
                  <a:lnTo>
                    <a:pt x="261" y="23"/>
                  </a:lnTo>
                  <a:lnTo>
                    <a:pt x="259" y="23"/>
                  </a:lnTo>
                  <a:lnTo>
                    <a:pt x="261" y="19"/>
                  </a:lnTo>
                  <a:lnTo>
                    <a:pt x="265" y="15"/>
                  </a:lnTo>
                  <a:lnTo>
                    <a:pt x="269" y="15"/>
                  </a:lnTo>
                  <a:lnTo>
                    <a:pt x="273" y="13"/>
                  </a:lnTo>
                  <a:lnTo>
                    <a:pt x="275" y="13"/>
                  </a:lnTo>
                  <a:lnTo>
                    <a:pt x="273" y="17"/>
                  </a:lnTo>
                  <a:lnTo>
                    <a:pt x="261" y="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4" name="フリーフォーム 13"/>
            <p:cNvSpPr>
              <a:spLocks/>
            </p:cNvSpPr>
            <p:nvPr/>
          </p:nvSpPr>
          <p:spPr bwMode="auto">
            <a:xfrm>
              <a:off x="45044" y="1900337"/>
              <a:ext cx="8935670" cy="2769577"/>
            </a:xfrm>
            <a:custGeom>
              <a:avLst/>
              <a:gdLst/>
              <a:ahLst/>
              <a:cxnLst>
                <a:cxn ang="0">
                  <a:pos x="750" y="194"/>
                </a:cxn>
                <a:cxn ang="0">
                  <a:pos x="762" y="180"/>
                </a:cxn>
                <a:cxn ang="0">
                  <a:pos x="662" y="199"/>
                </a:cxn>
                <a:cxn ang="0">
                  <a:pos x="674" y="203"/>
                </a:cxn>
                <a:cxn ang="0">
                  <a:pos x="698" y="188"/>
                </a:cxn>
                <a:cxn ang="0">
                  <a:pos x="543" y="230"/>
                </a:cxn>
                <a:cxn ang="0">
                  <a:pos x="762" y="180"/>
                </a:cxn>
                <a:cxn ang="0">
                  <a:pos x="639" y="265"/>
                </a:cxn>
                <a:cxn ang="0">
                  <a:pos x="591" y="219"/>
                </a:cxn>
                <a:cxn ang="0">
                  <a:pos x="602" y="215"/>
                </a:cxn>
                <a:cxn ang="0">
                  <a:pos x="503" y="234"/>
                </a:cxn>
                <a:cxn ang="0">
                  <a:pos x="489" y="242"/>
                </a:cxn>
                <a:cxn ang="0">
                  <a:pos x="445" y="249"/>
                </a:cxn>
                <a:cxn ang="0">
                  <a:pos x="426" y="251"/>
                </a:cxn>
                <a:cxn ang="0">
                  <a:pos x="762" y="180"/>
                </a:cxn>
                <a:cxn ang="0">
                  <a:pos x="343" y="334"/>
                </a:cxn>
                <a:cxn ang="0">
                  <a:pos x="370" y="263"/>
                </a:cxn>
                <a:cxn ang="0">
                  <a:pos x="261" y="291"/>
                </a:cxn>
                <a:cxn ang="0">
                  <a:pos x="272" y="286"/>
                </a:cxn>
                <a:cxn ang="0">
                  <a:pos x="247" y="303"/>
                </a:cxn>
                <a:cxn ang="0">
                  <a:pos x="197" y="318"/>
                </a:cxn>
                <a:cxn ang="0">
                  <a:pos x="205" y="324"/>
                </a:cxn>
                <a:cxn ang="0">
                  <a:pos x="124" y="349"/>
                </a:cxn>
                <a:cxn ang="0">
                  <a:pos x="146" y="343"/>
                </a:cxn>
                <a:cxn ang="0">
                  <a:pos x="88" y="363"/>
                </a:cxn>
                <a:cxn ang="0">
                  <a:pos x="105" y="359"/>
                </a:cxn>
                <a:cxn ang="0">
                  <a:pos x="69" y="370"/>
                </a:cxn>
                <a:cxn ang="0">
                  <a:pos x="80" y="368"/>
                </a:cxn>
                <a:cxn ang="0">
                  <a:pos x="50" y="376"/>
                </a:cxn>
                <a:cxn ang="0">
                  <a:pos x="3" y="389"/>
                </a:cxn>
                <a:cxn ang="0">
                  <a:pos x="2" y="458"/>
                </a:cxn>
                <a:cxn ang="0">
                  <a:pos x="806" y="416"/>
                </a:cxn>
                <a:cxn ang="0">
                  <a:pos x="879" y="230"/>
                </a:cxn>
                <a:cxn ang="0">
                  <a:pos x="890" y="211"/>
                </a:cxn>
                <a:cxn ang="0">
                  <a:pos x="902" y="184"/>
                </a:cxn>
                <a:cxn ang="0">
                  <a:pos x="927" y="147"/>
                </a:cxn>
                <a:cxn ang="0">
                  <a:pos x="992" y="69"/>
                </a:cxn>
                <a:cxn ang="0">
                  <a:pos x="1011" y="57"/>
                </a:cxn>
                <a:cxn ang="0">
                  <a:pos x="1077" y="5"/>
                </a:cxn>
                <a:cxn ang="0">
                  <a:pos x="762" y="180"/>
                </a:cxn>
                <a:cxn ang="0">
                  <a:pos x="977" y="147"/>
                </a:cxn>
                <a:cxn ang="0">
                  <a:pos x="1140" y="136"/>
                </a:cxn>
                <a:cxn ang="0">
                  <a:pos x="762" y="180"/>
                </a:cxn>
                <a:cxn ang="0">
                  <a:pos x="1244" y="103"/>
                </a:cxn>
                <a:cxn ang="0">
                  <a:pos x="1274" y="98"/>
                </a:cxn>
                <a:cxn ang="0">
                  <a:pos x="1294" y="94"/>
                </a:cxn>
                <a:cxn ang="0">
                  <a:pos x="1309" y="103"/>
                </a:cxn>
                <a:cxn ang="0">
                  <a:pos x="1347" y="90"/>
                </a:cxn>
                <a:cxn ang="0">
                  <a:pos x="762" y="180"/>
                </a:cxn>
                <a:cxn ang="0">
                  <a:pos x="1374" y="90"/>
                </a:cxn>
                <a:cxn ang="0">
                  <a:pos x="1409" y="84"/>
                </a:cxn>
                <a:cxn ang="0">
                  <a:pos x="1440" y="84"/>
                </a:cxn>
                <a:cxn ang="0">
                  <a:pos x="1480" y="80"/>
                </a:cxn>
                <a:cxn ang="0">
                  <a:pos x="1480" y="80"/>
                </a:cxn>
                <a:cxn ang="0">
                  <a:pos x="1511" y="78"/>
                </a:cxn>
                <a:cxn ang="0">
                  <a:pos x="1572" y="78"/>
                </a:cxn>
              </a:cxnLst>
              <a:rect l="0" t="0" r="0" b="0"/>
              <a:pathLst>
                <a:path w="1587" h="462">
                  <a:moveTo>
                    <a:pt x="762" y="180"/>
                  </a:moveTo>
                  <a:lnTo>
                    <a:pt x="758" y="178"/>
                  </a:lnTo>
                  <a:lnTo>
                    <a:pt x="752" y="178"/>
                  </a:lnTo>
                  <a:lnTo>
                    <a:pt x="745" y="182"/>
                  </a:lnTo>
                  <a:lnTo>
                    <a:pt x="743" y="184"/>
                  </a:lnTo>
                  <a:lnTo>
                    <a:pt x="743" y="186"/>
                  </a:lnTo>
                  <a:lnTo>
                    <a:pt x="745" y="192"/>
                  </a:lnTo>
                  <a:lnTo>
                    <a:pt x="750" y="194"/>
                  </a:lnTo>
                  <a:lnTo>
                    <a:pt x="760" y="195"/>
                  </a:lnTo>
                  <a:lnTo>
                    <a:pt x="766" y="192"/>
                  </a:lnTo>
                  <a:lnTo>
                    <a:pt x="768" y="190"/>
                  </a:lnTo>
                  <a:lnTo>
                    <a:pt x="770" y="186"/>
                  </a:lnTo>
                  <a:lnTo>
                    <a:pt x="768" y="184"/>
                  </a:lnTo>
                  <a:lnTo>
                    <a:pt x="768" y="182"/>
                  </a:lnTo>
                  <a:lnTo>
                    <a:pt x="764" y="180"/>
                  </a:lnTo>
                  <a:lnTo>
                    <a:pt x="762" y="180"/>
                  </a:lnTo>
                  <a:lnTo>
                    <a:pt x="691" y="190"/>
                  </a:lnTo>
                  <a:lnTo>
                    <a:pt x="679" y="194"/>
                  </a:lnTo>
                  <a:lnTo>
                    <a:pt x="675" y="192"/>
                  </a:lnTo>
                  <a:lnTo>
                    <a:pt x="674" y="194"/>
                  </a:lnTo>
                  <a:lnTo>
                    <a:pt x="672" y="194"/>
                  </a:lnTo>
                  <a:lnTo>
                    <a:pt x="666" y="199"/>
                  </a:lnTo>
                  <a:lnTo>
                    <a:pt x="664" y="199"/>
                  </a:lnTo>
                  <a:lnTo>
                    <a:pt x="662" y="199"/>
                  </a:lnTo>
                  <a:lnTo>
                    <a:pt x="658" y="201"/>
                  </a:lnTo>
                  <a:lnTo>
                    <a:pt x="658" y="205"/>
                  </a:lnTo>
                  <a:lnTo>
                    <a:pt x="662" y="205"/>
                  </a:lnTo>
                  <a:lnTo>
                    <a:pt x="664" y="205"/>
                  </a:lnTo>
                  <a:lnTo>
                    <a:pt x="668" y="203"/>
                  </a:lnTo>
                  <a:lnTo>
                    <a:pt x="670" y="201"/>
                  </a:lnTo>
                  <a:lnTo>
                    <a:pt x="672" y="203"/>
                  </a:lnTo>
                  <a:lnTo>
                    <a:pt x="674" y="203"/>
                  </a:lnTo>
                  <a:lnTo>
                    <a:pt x="675" y="203"/>
                  </a:lnTo>
                  <a:lnTo>
                    <a:pt x="683" y="199"/>
                  </a:lnTo>
                  <a:lnTo>
                    <a:pt x="685" y="201"/>
                  </a:lnTo>
                  <a:lnTo>
                    <a:pt x="693" y="201"/>
                  </a:lnTo>
                  <a:lnTo>
                    <a:pt x="700" y="197"/>
                  </a:lnTo>
                  <a:lnTo>
                    <a:pt x="704" y="194"/>
                  </a:lnTo>
                  <a:lnTo>
                    <a:pt x="702" y="190"/>
                  </a:lnTo>
                  <a:lnTo>
                    <a:pt x="698" y="188"/>
                  </a:lnTo>
                  <a:lnTo>
                    <a:pt x="691" y="190"/>
                  </a:lnTo>
                  <a:lnTo>
                    <a:pt x="762" y="180"/>
                  </a:lnTo>
                  <a:lnTo>
                    <a:pt x="553" y="222"/>
                  </a:lnTo>
                  <a:lnTo>
                    <a:pt x="541" y="222"/>
                  </a:lnTo>
                  <a:lnTo>
                    <a:pt x="537" y="224"/>
                  </a:lnTo>
                  <a:lnTo>
                    <a:pt x="537" y="228"/>
                  </a:lnTo>
                  <a:lnTo>
                    <a:pt x="539" y="230"/>
                  </a:lnTo>
                  <a:lnTo>
                    <a:pt x="543" y="230"/>
                  </a:lnTo>
                  <a:lnTo>
                    <a:pt x="547" y="230"/>
                  </a:lnTo>
                  <a:lnTo>
                    <a:pt x="551" y="228"/>
                  </a:lnTo>
                  <a:lnTo>
                    <a:pt x="556" y="226"/>
                  </a:lnTo>
                  <a:lnTo>
                    <a:pt x="558" y="226"/>
                  </a:lnTo>
                  <a:lnTo>
                    <a:pt x="558" y="224"/>
                  </a:lnTo>
                  <a:lnTo>
                    <a:pt x="556" y="222"/>
                  </a:lnTo>
                  <a:lnTo>
                    <a:pt x="553" y="222"/>
                  </a:lnTo>
                  <a:lnTo>
                    <a:pt x="762" y="180"/>
                  </a:lnTo>
                  <a:lnTo>
                    <a:pt x="639" y="265"/>
                  </a:lnTo>
                  <a:lnTo>
                    <a:pt x="641" y="265"/>
                  </a:lnTo>
                  <a:lnTo>
                    <a:pt x="645" y="265"/>
                  </a:lnTo>
                  <a:lnTo>
                    <a:pt x="649" y="261"/>
                  </a:lnTo>
                  <a:lnTo>
                    <a:pt x="647" y="259"/>
                  </a:lnTo>
                  <a:lnTo>
                    <a:pt x="645" y="259"/>
                  </a:lnTo>
                  <a:lnTo>
                    <a:pt x="641" y="261"/>
                  </a:lnTo>
                  <a:lnTo>
                    <a:pt x="639" y="265"/>
                  </a:lnTo>
                  <a:lnTo>
                    <a:pt x="762" y="180"/>
                  </a:lnTo>
                  <a:lnTo>
                    <a:pt x="593" y="213"/>
                  </a:lnTo>
                  <a:lnTo>
                    <a:pt x="591" y="213"/>
                  </a:lnTo>
                  <a:lnTo>
                    <a:pt x="585" y="213"/>
                  </a:lnTo>
                  <a:lnTo>
                    <a:pt x="581" y="215"/>
                  </a:lnTo>
                  <a:lnTo>
                    <a:pt x="581" y="219"/>
                  </a:lnTo>
                  <a:lnTo>
                    <a:pt x="583" y="220"/>
                  </a:lnTo>
                  <a:lnTo>
                    <a:pt x="591" y="219"/>
                  </a:lnTo>
                  <a:lnTo>
                    <a:pt x="593" y="217"/>
                  </a:lnTo>
                  <a:lnTo>
                    <a:pt x="593" y="215"/>
                  </a:lnTo>
                  <a:lnTo>
                    <a:pt x="593" y="213"/>
                  </a:lnTo>
                  <a:lnTo>
                    <a:pt x="762" y="180"/>
                  </a:lnTo>
                  <a:lnTo>
                    <a:pt x="597" y="215"/>
                  </a:lnTo>
                  <a:lnTo>
                    <a:pt x="595" y="217"/>
                  </a:lnTo>
                  <a:lnTo>
                    <a:pt x="599" y="217"/>
                  </a:lnTo>
                  <a:lnTo>
                    <a:pt x="602" y="215"/>
                  </a:lnTo>
                  <a:lnTo>
                    <a:pt x="602" y="213"/>
                  </a:lnTo>
                  <a:lnTo>
                    <a:pt x="601" y="211"/>
                  </a:lnTo>
                  <a:lnTo>
                    <a:pt x="599" y="211"/>
                  </a:lnTo>
                  <a:lnTo>
                    <a:pt x="597" y="215"/>
                  </a:lnTo>
                  <a:lnTo>
                    <a:pt x="762" y="180"/>
                  </a:lnTo>
                  <a:lnTo>
                    <a:pt x="512" y="234"/>
                  </a:lnTo>
                  <a:lnTo>
                    <a:pt x="505" y="232"/>
                  </a:lnTo>
                  <a:lnTo>
                    <a:pt x="503" y="234"/>
                  </a:lnTo>
                  <a:lnTo>
                    <a:pt x="503" y="236"/>
                  </a:lnTo>
                  <a:lnTo>
                    <a:pt x="510" y="236"/>
                  </a:lnTo>
                  <a:lnTo>
                    <a:pt x="512" y="234"/>
                  </a:lnTo>
                  <a:lnTo>
                    <a:pt x="762" y="180"/>
                  </a:lnTo>
                  <a:lnTo>
                    <a:pt x="501" y="240"/>
                  </a:lnTo>
                  <a:lnTo>
                    <a:pt x="489" y="238"/>
                  </a:lnTo>
                  <a:lnTo>
                    <a:pt x="487" y="240"/>
                  </a:lnTo>
                  <a:lnTo>
                    <a:pt x="489" y="242"/>
                  </a:lnTo>
                  <a:lnTo>
                    <a:pt x="491" y="242"/>
                  </a:lnTo>
                  <a:lnTo>
                    <a:pt x="497" y="242"/>
                  </a:lnTo>
                  <a:lnTo>
                    <a:pt x="499" y="242"/>
                  </a:lnTo>
                  <a:lnTo>
                    <a:pt x="501" y="240"/>
                  </a:lnTo>
                  <a:lnTo>
                    <a:pt x="762" y="180"/>
                  </a:lnTo>
                  <a:lnTo>
                    <a:pt x="439" y="245"/>
                  </a:lnTo>
                  <a:lnTo>
                    <a:pt x="439" y="247"/>
                  </a:lnTo>
                  <a:lnTo>
                    <a:pt x="445" y="249"/>
                  </a:lnTo>
                  <a:lnTo>
                    <a:pt x="449" y="247"/>
                  </a:lnTo>
                  <a:lnTo>
                    <a:pt x="453" y="245"/>
                  </a:lnTo>
                  <a:lnTo>
                    <a:pt x="451" y="243"/>
                  </a:lnTo>
                  <a:lnTo>
                    <a:pt x="447" y="242"/>
                  </a:lnTo>
                  <a:lnTo>
                    <a:pt x="443" y="243"/>
                  </a:lnTo>
                  <a:lnTo>
                    <a:pt x="439" y="245"/>
                  </a:lnTo>
                  <a:lnTo>
                    <a:pt x="762" y="180"/>
                  </a:lnTo>
                  <a:lnTo>
                    <a:pt x="426" y="251"/>
                  </a:lnTo>
                  <a:lnTo>
                    <a:pt x="426" y="253"/>
                  </a:lnTo>
                  <a:lnTo>
                    <a:pt x="430" y="253"/>
                  </a:lnTo>
                  <a:lnTo>
                    <a:pt x="434" y="253"/>
                  </a:lnTo>
                  <a:lnTo>
                    <a:pt x="432" y="249"/>
                  </a:lnTo>
                  <a:lnTo>
                    <a:pt x="430" y="247"/>
                  </a:lnTo>
                  <a:lnTo>
                    <a:pt x="426" y="247"/>
                  </a:lnTo>
                  <a:lnTo>
                    <a:pt x="426" y="251"/>
                  </a:lnTo>
                  <a:lnTo>
                    <a:pt x="762" y="180"/>
                  </a:lnTo>
                  <a:lnTo>
                    <a:pt x="338" y="334"/>
                  </a:lnTo>
                  <a:lnTo>
                    <a:pt x="336" y="336"/>
                  </a:lnTo>
                  <a:lnTo>
                    <a:pt x="336" y="338"/>
                  </a:lnTo>
                  <a:lnTo>
                    <a:pt x="338" y="339"/>
                  </a:lnTo>
                  <a:lnTo>
                    <a:pt x="343" y="339"/>
                  </a:lnTo>
                  <a:lnTo>
                    <a:pt x="343" y="338"/>
                  </a:lnTo>
                  <a:lnTo>
                    <a:pt x="343" y="336"/>
                  </a:lnTo>
                  <a:lnTo>
                    <a:pt x="343" y="334"/>
                  </a:lnTo>
                  <a:lnTo>
                    <a:pt x="338" y="334"/>
                  </a:lnTo>
                  <a:lnTo>
                    <a:pt x="762" y="180"/>
                  </a:lnTo>
                  <a:lnTo>
                    <a:pt x="364" y="265"/>
                  </a:lnTo>
                  <a:lnTo>
                    <a:pt x="364" y="267"/>
                  </a:lnTo>
                  <a:lnTo>
                    <a:pt x="366" y="267"/>
                  </a:lnTo>
                  <a:lnTo>
                    <a:pt x="368" y="267"/>
                  </a:lnTo>
                  <a:lnTo>
                    <a:pt x="370" y="265"/>
                  </a:lnTo>
                  <a:lnTo>
                    <a:pt x="370" y="263"/>
                  </a:lnTo>
                  <a:lnTo>
                    <a:pt x="368" y="261"/>
                  </a:lnTo>
                  <a:lnTo>
                    <a:pt x="364" y="265"/>
                  </a:lnTo>
                  <a:lnTo>
                    <a:pt x="762" y="180"/>
                  </a:lnTo>
                  <a:lnTo>
                    <a:pt x="272" y="286"/>
                  </a:lnTo>
                  <a:lnTo>
                    <a:pt x="268" y="286"/>
                  </a:lnTo>
                  <a:lnTo>
                    <a:pt x="263" y="288"/>
                  </a:lnTo>
                  <a:lnTo>
                    <a:pt x="261" y="290"/>
                  </a:lnTo>
                  <a:lnTo>
                    <a:pt x="261" y="291"/>
                  </a:lnTo>
                  <a:lnTo>
                    <a:pt x="261" y="295"/>
                  </a:lnTo>
                  <a:lnTo>
                    <a:pt x="263" y="293"/>
                  </a:lnTo>
                  <a:lnTo>
                    <a:pt x="268" y="293"/>
                  </a:lnTo>
                  <a:lnTo>
                    <a:pt x="272" y="293"/>
                  </a:lnTo>
                  <a:lnTo>
                    <a:pt x="276" y="291"/>
                  </a:lnTo>
                  <a:lnTo>
                    <a:pt x="276" y="290"/>
                  </a:lnTo>
                  <a:lnTo>
                    <a:pt x="276" y="288"/>
                  </a:lnTo>
                  <a:lnTo>
                    <a:pt x="272" y="286"/>
                  </a:lnTo>
                  <a:lnTo>
                    <a:pt x="762" y="180"/>
                  </a:lnTo>
                  <a:lnTo>
                    <a:pt x="253" y="297"/>
                  </a:lnTo>
                  <a:lnTo>
                    <a:pt x="247" y="299"/>
                  </a:lnTo>
                  <a:lnTo>
                    <a:pt x="242" y="299"/>
                  </a:lnTo>
                  <a:lnTo>
                    <a:pt x="240" y="301"/>
                  </a:lnTo>
                  <a:lnTo>
                    <a:pt x="238" y="303"/>
                  </a:lnTo>
                  <a:lnTo>
                    <a:pt x="242" y="303"/>
                  </a:lnTo>
                  <a:lnTo>
                    <a:pt x="247" y="303"/>
                  </a:lnTo>
                  <a:lnTo>
                    <a:pt x="251" y="305"/>
                  </a:lnTo>
                  <a:lnTo>
                    <a:pt x="255" y="303"/>
                  </a:lnTo>
                  <a:lnTo>
                    <a:pt x="259" y="297"/>
                  </a:lnTo>
                  <a:lnTo>
                    <a:pt x="257" y="295"/>
                  </a:lnTo>
                  <a:lnTo>
                    <a:pt x="253" y="297"/>
                  </a:lnTo>
                  <a:lnTo>
                    <a:pt x="762" y="180"/>
                  </a:lnTo>
                  <a:lnTo>
                    <a:pt x="201" y="320"/>
                  </a:lnTo>
                  <a:lnTo>
                    <a:pt x="197" y="318"/>
                  </a:lnTo>
                  <a:lnTo>
                    <a:pt x="195" y="320"/>
                  </a:lnTo>
                  <a:lnTo>
                    <a:pt x="188" y="324"/>
                  </a:lnTo>
                  <a:lnTo>
                    <a:pt x="188" y="326"/>
                  </a:lnTo>
                  <a:lnTo>
                    <a:pt x="192" y="326"/>
                  </a:lnTo>
                  <a:lnTo>
                    <a:pt x="195" y="326"/>
                  </a:lnTo>
                  <a:lnTo>
                    <a:pt x="199" y="324"/>
                  </a:lnTo>
                  <a:lnTo>
                    <a:pt x="203" y="324"/>
                  </a:lnTo>
                  <a:lnTo>
                    <a:pt x="205" y="324"/>
                  </a:lnTo>
                  <a:lnTo>
                    <a:pt x="205" y="320"/>
                  </a:lnTo>
                  <a:lnTo>
                    <a:pt x="201" y="320"/>
                  </a:lnTo>
                  <a:lnTo>
                    <a:pt x="762" y="180"/>
                  </a:lnTo>
                  <a:lnTo>
                    <a:pt x="136" y="341"/>
                  </a:lnTo>
                  <a:lnTo>
                    <a:pt x="128" y="345"/>
                  </a:lnTo>
                  <a:lnTo>
                    <a:pt x="122" y="347"/>
                  </a:lnTo>
                  <a:lnTo>
                    <a:pt x="122" y="349"/>
                  </a:lnTo>
                  <a:lnTo>
                    <a:pt x="124" y="349"/>
                  </a:lnTo>
                  <a:lnTo>
                    <a:pt x="128" y="351"/>
                  </a:lnTo>
                  <a:lnTo>
                    <a:pt x="132" y="349"/>
                  </a:lnTo>
                  <a:lnTo>
                    <a:pt x="136" y="349"/>
                  </a:lnTo>
                  <a:lnTo>
                    <a:pt x="140" y="349"/>
                  </a:lnTo>
                  <a:lnTo>
                    <a:pt x="144" y="349"/>
                  </a:lnTo>
                  <a:lnTo>
                    <a:pt x="146" y="347"/>
                  </a:lnTo>
                  <a:lnTo>
                    <a:pt x="146" y="345"/>
                  </a:lnTo>
                  <a:lnTo>
                    <a:pt x="146" y="343"/>
                  </a:lnTo>
                  <a:lnTo>
                    <a:pt x="144" y="341"/>
                  </a:lnTo>
                  <a:lnTo>
                    <a:pt x="136" y="341"/>
                  </a:lnTo>
                  <a:lnTo>
                    <a:pt x="762" y="180"/>
                  </a:lnTo>
                  <a:lnTo>
                    <a:pt x="105" y="357"/>
                  </a:lnTo>
                  <a:lnTo>
                    <a:pt x="101" y="359"/>
                  </a:lnTo>
                  <a:lnTo>
                    <a:pt x="98" y="359"/>
                  </a:lnTo>
                  <a:lnTo>
                    <a:pt x="92" y="361"/>
                  </a:lnTo>
                  <a:lnTo>
                    <a:pt x="88" y="363"/>
                  </a:lnTo>
                  <a:lnTo>
                    <a:pt x="86" y="364"/>
                  </a:lnTo>
                  <a:lnTo>
                    <a:pt x="88" y="364"/>
                  </a:lnTo>
                  <a:lnTo>
                    <a:pt x="90" y="366"/>
                  </a:lnTo>
                  <a:lnTo>
                    <a:pt x="94" y="364"/>
                  </a:lnTo>
                  <a:lnTo>
                    <a:pt x="98" y="363"/>
                  </a:lnTo>
                  <a:lnTo>
                    <a:pt x="98" y="361"/>
                  </a:lnTo>
                  <a:lnTo>
                    <a:pt x="101" y="361"/>
                  </a:lnTo>
                  <a:lnTo>
                    <a:pt x="105" y="359"/>
                  </a:lnTo>
                  <a:lnTo>
                    <a:pt x="111" y="355"/>
                  </a:lnTo>
                  <a:lnTo>
                    <a:pt x="113" y="351"/>
                  </a:lnTo>
                  <a:lnTo>
                    <a:pt x="109" y="355"/>
                  </a:lnTo>
                  <a:lnTo>
                    <a:pt x="105" y="357"/>
                  </a:lnTo>
                  <a:lnTo>
                    <a:pt x="762" y="180"/>
                  </a:lnTo>
                  <a:lnTo>
                    <a:pt x="76" y="368"/>
                  </a:lnTo>
                  <a:lnTo>
                    <a:pt x="73" y="370"/>
                  </a:lnTo>
                  <a:lnTo>
                    <a:pt x="69" y="370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61" y="374"/>
                  </a:lnTo>
                  <a:lnTo>
                    <a:pt x="65" y="376"/>
                  </a:lnTo>
                  <a:lnTo>
                    <a:pt x="69" y="376"/>
                  </a:lnTo>
                  <a:lnTo>
                    <a:pt x="76" y="374"/>
                  </a:lnTo>
                  <a:lnTo>
                    <a:pt x="80" y="372"/>
                  </a:lnTo>
                  <a:lnTo>
                    <a:pt x="80" y="368"/>
                  </a:lnTo>
                  <a:lnTo>
                    <a:pt x="76" y="368"/>
                  </a:lnTo>
                  <a:lnTo>
                    <a:pt x="762" y="180"/>
                  </a:lnTo>
                  <a:lnTo>
                    <a:pt x="50" y="376"/>
                  </a:lnTo>
                  <a:lnTo>
                    <a:pt x="53" y="378"/>
                  </a:lnTo>
                  <a:lnTo>
                    <a:pt x="53" y="374"/>
                  </a:lnTo>
                  <a:lnTo>
                    <a:pt x="51" y="374"/>
                  </a:lnTo>
                  <a:lnTo>
                    <a:pt x="50" y="374"/>
                  </a:lnTo>
                  <a:lnTo>
                    <a:pt x="50" y="376"/>
                  </a:lnTo>
                  <a:lnTo>
                    <a:pt x="762" y="180"/>
                  </a:lnTo>
                  <a:lnTo>
                    <a:pt x="3" y="389"/>
                  </a:lnTo>
                  <a:lnTo>
                    <a:pt x="5" y="393"/>
                  </a:lnTo>
                  <a:lnTo>
                    <a:pt x="7" y="391"/>
                  </a:lnTo>
                  <a:lnTo>
                    <a:pt x="9" y="389"/>
                  </a:lnTo>
                  <a:lnTo>
                    <a:pt x="7" y="389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762" y="180"/>
                  </a:lnTo>
                  <a:lnTo>
                    <a:pt x="2" y="458"/>
                  </a:lnTo>
                  <a:lnTo>
                    <a:pt x="0" y="460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3" y="460"/>
                  </a:lnTo>
                  <a:lnTo>
                    <a:pt x="3" y="457"/>
                  </a:lnTo>
                  <a:lnTo>
                    <a:pt x="2" y="458"/>
                  </a:lnTo>
                  <a:lnTo>
                    <a:pt x="762" y="180"/>
                  </a:lnTo>
                  <a:lnTo>
                    <a:pt x="800" y="418"/>
                  </a:lnTo>
                  <a:lnTo>
                    <a:pt x="802" y="420"/>
                  </a:lnTo>
                  <a:lnTo>
                    <a:pt x="802" y="424"/>
                  </a:lnTo>
                  <a:lnTo>
                    <a:pt x="806" y="424"/>
                  </a:lnTo>
                  <a:lnTo>
                    <a:pt x="806" y="422"/>
                  </a:lnTo>
                  <a:lnTo>
                    <a:pt x="806" y="418"/>
                  </a:lnTo>
                  <a:lnTo>
                    <a:pt x="806" y="416"/>
                  </a:lnTo>
                  <a:lnTo>
                    <a:pt x="802" y="416"/>
                  </a:lnTo>
                  <a:lnTo>
                    <a:pt x="800" y="418"/>
                  </a:lnTo>
                  <a:lnTo>
                    <a:pt x="762" y="180"/>
                  </a:lnTo>
                  <a:lnTo>
                    <a:pt x="871" y="232"/>
                  </a:lnTo>
                  <a:lnTo>
                    <a:pt x="871" y="234"/>
                  </a:lnTo>
                  <a:lnTo>
                    <a:pt x="873" y="236"/>
                  </a:lnTo>
                  <a:lnTo>
                    <a:pt x="877" y="232"/>
                  </a:lnTo>
                  <a:lnTo>
                    <a:pt x="879" y="230"/>
                  </a:lnTo>
                  <a:lnTo>
                    <a:pt x="877" y="228"/>
                  </a:lnTo>
                  <a:lnTo>
                    <a:pt x="875" y="228"/>
                  </a:lnTo>
                  <a:lnTo>
                    <a:pt x="871" y="232"/>
                  </a:lnTo>
                  <a:lnTo>
                    <a:pt x="762" y="180"/>
                  </a:lnTo>
                  <a:lnTo>
                    <a:pt x="889" y="215"/>
                  </a:lnTo>
                  <a:lnTo>
                    <a:pt x="890" y="213"/>
                  </a:lnTo>
                  <a:lnTo>
                    <a:pt x="892" y="211"/>
                  </a:lnTo>
                  <a:lnTo>
                    <a:pt x="890" y="211"/>
                  </a:lnTo>
                  <a:lnTo>
                    <a:pt x="889" y="215"/>
                  </a:lnTo>
                  <a:lnTo>
                    <a:pt x="762" y="180"/>
                  </a:lnTo>
                  <a:lnTo>
                    <a:pt x="898" y="186"/>
                  </a:lnTo>
                  <a:lnTo>
                    <a:pt x="898" y="188"/>
                  </a:lnTo>
                  <a:lnTo>
                    <a:pt x="900" y="188"/>
                  </a:lnTo>
                  <a:lnTo>
                    <a:pt x="904" y="186"/>
                  </a:lnTo>
                  <a:lnTo>
                    <a:pt x="904" y="184"/>
                  </a:lnTo>
                  <a:lnTo>
                    <a:pt x="902" y="184"/>
                  </a:lnTo>
                  <a:lnTo>
                    <a:pt x="900" y="184"/>
                  </a:lnTo>
                  <a:lnTo>
                    <a:pt x="898" y="186"/>
                  </a:lnTo>
                  <a:lnTo>
                    <a:pt x="762" y="180"/>
                  </a:lnTo>
                  <a:lnTo>
                    <a:pt x="921" y="151"/>
                  </a:lnTo>
                  <a:lnTo>
                    <a:pt x="923" y="151"/>
                  </a:lnTo>
                  <a:lnTo>
                    <a:pt x="925" y="151"/>
                  </a:lnTo>
                  <a:lnTo>
                    <a:pt x="927" y="149"/>
                  </a:lnTo>
                  <a:lnTo>
                    <a:pt x="927" y="147"/>
                  </a:lnTo>
                  <a:lnTo>
                    <a:pt x="927" y="146"/>
                  </a:lnTo>
                  <a:lnTo>
                    <a:pt x="925" y="146"/>
                  </a:lnTo>
                  <a:lnTo>
                    <a:pt x="921" y="151"/>
                  </a:lnTo>
                  <a:lnTo>
                    <a:pt x="762" y="180"/>
                  </a:lnTo>
                  <a:lnTo>
                    <a:pt x="986" y="73"/>
                  </a:lnTo>
                  <a:lnTo>
                    <a:pt x="988" y="75"/>
                  </a:lnTo>
                  <a:lnTo>
                    <a:pt x="990" y="73"/>
                  </a:lnTo>
                  <a:lnTo>
                    <a:pt x="992" y="69"/>
                  </a:lnTo>
                  <a:lnTo>
                    <a:pt x="994" y="67"/>
                  </a:lnTo>
                  <a:lnTo>
                    <a:pt x="992" y="65"/>
                  </a:lnTo>
                  <a:lnTo>
                    <a:pt x="990" y="65"/>
                  </a:lnTo>
                  <a:lnTo>
                    <a:pt x="988" y="69"/>
                  </a:lnTo>
                  <a:lnTo>
                    <a:pt x="986" y="73"/>
                  </a:lnTo>
                  <a:lnTo>
                    <a:pt x="762" y="180"/>
                  </a:lnTo>
                  <a:lnTo>
                    <a:pt x="1008" y="57"/>
                  </a:lnTo>
                  <a:lnTo>
                    <a:pt x="1011" y="57"/>
                  </a:lnTo>
                  <a:lnTo>
                    <a:pt x="1017" y="52"/>
                  </a:lnTo>
                  <a:lnTo>
                    <a:pt x="1021" y="46"/>
                  </a:lnTo>
                  <a:lnTo>
                    <a:pt x="1019" y="46"/>
                  </a:lnTo>
                  <a:lnTo>
                    <a:pt x="1015" y="50"/>
                  </a:lnTo>
                  <a:lnTo>
                    <a:pt x="1008" y="57"/>
                  </a:lnTo>
                  <a:lnTo>
                    <a:pt x="762" y="180"/>
                  </a:lnTo>
                  <a:lnTo>
                    <a:pt x="1077" y="4"/>
                  </a:lnTo>
                  <a:lnTo>
                    <a:pt x="1077" y="5"/>
                  </a:lnTo>
                  <a:lnTo>
                    <a:pt x="1081" y="5"/>
                  </a:lnTo>
                  <a:lnTo>
                    <a:pt x="1082" y="4"/>
                  </a:lnTo>
                  <a:lnTo>
                    <a:pt x="1084" y="0"/>
                  </a:lnTo>
                  <a:lnTo>
                    <a:pt x="1082" y="0"/>
                  </a:lnTo>
                  <a:lnTo>
                    <a:pt x="1081" y="0"/>
                  </a:lnTo>
                  <a:lnTo>
                    <a:pt x="1079" y="2"/>
                  </a:lnTo>
                  <a:lnTo>
                    <a:pt x="1077" y="4"/>
                  </a:lnTo>
                  <a:lnTo>
                    <a:pt x="762" y="180"/>
                  </a:lnTo>
                  <a:lnTo>
                    <a:pt x="977" y="153"/>
                  </a:lnTo>
                  <a:lnTo>
                    <a:pt x="977" y="155"/>
                  </a:lnTo>
                  <a:lnTo>
                    <a:pt x="979" y="155"/>
                  </a:lnTo>
                  <a:lnTo>
                    <a:pt x="981" y="153"/>
                  </a:lnTo>
                  <a:lnTo>
                    <a:pt x="981" y="151"/>
                  </a:lnTo>
                  <a:lnTo>
                    <a:pt x="979" y="147"/>
                  </a:lnTo>
                  <a:lnTo>
                    <a:pt x="977" y="146"/>
                  </a:lnTo>
                  <a:lnTo>
                    <a:pt x="977" y="147"/>
                  </a:lnTo>
                  <a:lnTo>
                    <a:pt x="977" y="153"/>
                  </a:lnTo>
                  <a:lnTo>
                    <a:pt x="762" y="180"/>
                  </a:lnTo>
                  <a:lnTo>
                    <a:pt x="1140" y="136"/>
                  </a:lnTo>
                  <a:lnTo>
                    <a:pt x="1142" y="138"/>
                  </a:lnTo>
                  <a:lnTo>
                    <a:pt x="1142" y="136"/>
                  </a:lnTo>
                  <a:lnTo>
                    <a:pt x="1146" y="132"/>
                  </a:lnTo>
                  <a:lnTo>
                    <a:pt x="1144" y="130"/>
                  </a:lnTo>
                  <a:lnTo>
                    <a:pt x="1140" y="136"/>
                  </a:lnTo>
                  <a:lnTo>
                    <a:pt x="762" y="180"/>
                  </a:lnTo>
                  <a:lnTo>
                    <a:pt x="1180" y="132"/>
                  </a:lnTo>
                  <a:lnTo>
                    <a:pt x="1180" y="134"/>
                  </a:lnTo>
                  <a:lnTo>
                    <a:pt x="1182" y="134"/>
                  </a:lnTo>
                  <a:lnTo>
                    <a:pt x="1184" y="130"/>
                  </a:lnTo>
                  <a:lnTo>
                    <a:pt x="1184" y="128"/>
                  </a:lnTo>
                  <a:lnTo>
                    <a:pt x="1180" y="132"/>
                  </a:lnTo>
                  <a:lnTo>
                    <a:pt x="762" y="180"/>
                  </a:lnTo>
                  <a:lnTo>
                    <a:pt x="1244" y="103"/>
                  </a:lnTo>
                  <a:lnTo>
                    <a:pt x="1246" y="105"/>
                  </a:lnTo>
                  <a:lnTo>
                    <a:pt x="1248" y="105"/>
                  </a:lnTo>
                  <a:lnTo>
                    <a:pt x="1250" y="103"/>
                  </a:lnTo>
                  <a:lnTo>
                    <a:pt x="1251" y="101"/>
                  </a:lnTo>
                  <a:lnTo>
                    <a:pt x="1250" y="100"/>
                  </a:lnTo>
                  <a:lnTo>
                    <a:pt x="1248" y="100"/>
                  </a:lnTo>
                  <a:lnTo>
                    <a:pt x="1244" y="103"/>
                  </a:lnTo>
                  <a:lnTo>
                    <a:pt x="762" y="180"/>
                  </a:lnTo>
                  <a:lnTo>
                    <a:pt x="1271" y="100"/>
                  </a:lnTo>
                  <a:lnTo>
                    <a:pt x="1271" y="101"/>
                  </a:lnTo>
                  <a:lnTo>
                    <a:pt x="1274" y="101"/>
                  </a:lnTo>
                  <a:lnTo>
                    <a:pt x="1276" y="100"/>
                  </a:lnTo>
                  <a:lnTo>
                    <a:pt x="1278" y="98"/>
                  </a:lnTo>
                  <a:lnTo>
                    <a:pt x="1276" y="98"/>
                  </a:lnTo>
                  <a:lnTo>
                    <a:pt x="1274" y="98"/>
                  </a:lnTo>
                  <a:lnTo>
                    <a:pt x="1271" y="98"/>
                  </a:lnTo>
                  <a:lnTo>
                    <a:pt x="1271" y="100"/>
                  </a:lnTo>
                  <a:lnTo>
                    <a:pt x="762" y="180"/>
                  </a:lnTo>
                  <a:lnTo>
                    <a:pt x="1286" y="96"/>
                  </a:lnTo>
                  <a:lnTo>
                    <a:pt x="1286" y="98"/>
                  </a:lnTo>
                  <a:lnTo>
                    <a:pt x="1290" y="98"/>
                  </a:lnTo>
                  <a:lnTo>
                    <a:pt x="1292" y="96"/>
                  </a:lnTo>
                  <a:lnTo>
                    <a:pt x="1294" y="94"/>
                  </a:lnTo>
                  <a:lnTo>
                    <a:pt x="1294" y="92"/>
                  </a:lnTo>
                  <a:lnTo>
                    <a:pt x="1292" y="92"/>
                  </a:lnTo>
                  <a:lnTo>
                    <a:pt x="1286" y="96"/>
                  </a:lnTo>
                  <a:lnTo>
                    <a:pt x="762" y="180"/>
                  </a:lnTo>
                  <a:lnTo>
                    <a:pt x="1303" y="105"/>
                  </a:lnTo>
                  <a:lnTo>
                    <a:pt x="1305" y="105"/>
                  </a:lnTo>
                  <a:lnTo>
                    <a:pt x="1307" y="105"/>
                  </a:lnTo>
                  <a:lnTo>
                    <a:pt x="1309" y="103"/>
                  </a:lnTo>
                  <a:lnTo>
                    <a:pt x="1311" y="100"/>
                  </a:lnTo>
                  <a:lnTo>
                    <a:pt x="1309" y="100"/>
                  </a:lnTo>
                  <a:lnTo>
                    <a:pt x="1307" y="100"/>
                  </a:lnTo>
                  <a:lnTo>
                    <a:pt x="1305" y="101"/>
                  </a:lnTo>
                  <a:lnTo>
                    <a:pt x="1303" y="105"/>
                  </a:lnTo>
                  <a:lnTo>
                    <a:pt x="762" y="180"/>
                  </a:lnTo>
                  <a:lnTo>
                    <a:pt x="1346" y="88"/>
                  </a:lnTo>
                  <a:lnTo>
                    <a:pt x="1347" y="90"/>
                  </a:lnTo>
                  <a:lnTo>
                    <a:pt x="1347" y="90"/>
                  </a:lnTo>
                  <a:lnTo>
                    <a:pt x="1351" y="90"/>
                  </a:lnTo>
                  <a:lnTo>
                    <a:pt x="1353" y="88"/>
                  </a:lnTo>
                  <a:lnTo>
                    <a:pt x="1351" y="86"/>
                  </a:lnTo>
                  <a:lnTo>
                    <a:pt x="1349" y="84"/>
                  </a:lnTo>
                  <a:lnTo>
                    <a:pt x="1347" y="86"/>
                  </a:lnTo>
                  <a:lnTo>
                    <a:pt x="1346" y="88"/>
                  </a:lnTo>
                  <a:lnTo>
                    <a:pt x="762" y="180"/>
                  </a:lnTo>
                  <a:lnTo>
                    <a:pt x="1374" y="90"/>
                  </a:lnTo>
                  <a:lnTo>
                    <a:pt x="1370" y="92"/>
                  </a:lnTo>
                  <a:lnTo>
                    <a:pt x="1365" y="96"/>
                  </a:lnTo>
                  <a:lnTo>
                    <a:pt x="1367" y="98"/>
                  </a:lnTo>
                  <a:lnTo>
                    <a:pt x="1372" y="98"/>
                  </a:lnTo>
                  <a:lnTo>
                    <a:pt x="1374" y="94"/>
                  </a:lnTo>
                  <a:lnTo>
                    <a:pt x="1376" y="92"/>
                  </a:lnTo>
                  <a:lnTo>
                    <a:pt x="1374" y="90"/>
                  </a:lnTo>
                  <a:lnTo>
                    <a:pt x="762" y="180"/>
                  </a:lnTo>
                  <a:lnTo>
                    <a:pt x="1407" y="86"/>
                  </a:lnTo>
                  <a:lnTo>
                    <a:pt x="1407" y="88"/>
                  </a:lnTo>
                  <a:lnTo>
                    <a:pt x="1409" y="88"/>
                  </a:lnTo>
                  <a:lnTo>
                    <a:pt x="1415" y="86"/>
                  </a:lnTo>
                  <a:lnTo>
                    <a:pt x="1413" y="84"/>
                  </a:lnTo>
                  <a:lnTo>
                    <a:pt x="1411" y="84"/>
                  </a:lnTo>
                  <a:lnTo>
                    <a:pt x="1409" y="84"/>
                  </a:lnTo>
                  <a:lnTo>
                    <a:pt x="1407" y="86"/>
                  </a:lnTo>
                  <a:lnTo>
                    <a:pt x="762" y="180"/>
                  </a:lnTo>
                  <a:lnTo>
                    <a:pt x="1459" y="78"/>
                  </a:lnTo>
                  <a:lnTo>
                    <a:pt x="1455" y="80"/>
                  </a:lnTo>
                  <a:lnTo>
                    <a:pt x="1451" y="78"/>
                  </a:lnTo>
                  <a:lnTo>
                    <a:pt x="1445" y="80"/>
                  </a:lnTo>
                  <a:lnTo>
                    <a:pt x="1442" y="84"/>
                  </a:lnTo>
                  <a:lnTo>
                    <a:pt x="1440" y="84"/>
                  </a:lnTo>
                  <a:lnTo>
                    <a:pt x="1442" y="86"/>
                  </a:lnTo>
                  <a:lnTo>
                    <a:pt x="1449" y="88"/>
                  </a:lnTo>
                  <a:lnTo>
                    <a:pt x="1455" y="86"/>
                  </a:lnTo>
                  <a:lnTo>
                    <a:pt x="1459" y="84"/>
                  </a:lnTo>
                  <a:lnTo>
                    <a:pt x="1461" y="80"/>
                  </a:lnTo>
                  <a:lnTo>
                    <a:pt x="1459" y="78"/>
                  </a:lnTo>
                  <a:lnTo>
                    <a:pt x="762" y="180"/>
                  </a:lnTo>
                  <a:lnTo>
                    <a:pt x="1480" y="80"/>
                  </a:lnTo>
                  <a:lnTo>
                    <a:pt x="1470" y="84"/>
                  </a:lnTo>
                  <a:lnTo>
                    <a:pt x="1468" y="84"/>
                  </a:lnTo>
                  <a:lnTo>
                    <a:pt x="1470" y="84"/>
                  </a:lnTo>
                  <a:lnTo>
                    <a:pt x="1476" y="86"/>
                  </a:lnTo>
                  <a:lnTo>
                    <a:pt x="1480" y="86"/>
                  </a:lnTo>
                  <a:lnTo>
                    <a:pt x="1482" y="82"/>
                  </a:lnTo>
                  <a:lnTo>
                    <a:pt x="1482" y="80"/>
                  </a:lnTo>
                  <a:lnTo>
                    <a:pt x="1480" y="80"/>
                  </a:lnTo>
                  <a:lnTo>
                    <a:pt x="762" y="180"/>
                  </a:lnTo>
                  <a:lnTo>
                    <a:pt x="1503" y="76"/>
                  </a:lnTo>
                  <a:lnTo>
                    <a:pt x="1497" y="76"/>
                  </a:lnTo>
                  <a:lnTo>
                    <a:pt x="1493" y="80"/>
                  </a:lnTo>
                  <a:lnTo>
                    <a:pt x="1495" y="82"/>
                  </a:lnTo>
                  <a:lnTo>
                    <a:pt x="1499" y="82"/>
                  </a:lnTo>
                  <a:lnTo>
                    <a:pt x="1509" y="80"/>
                  </a:lnTo>
                  <a:lnTo>
                    <a:pt x="1511" y="78"/>
                  </a:lnTo>
                  <a:lnTo>
                    <a:pt x="1513" y="75"/>
                  </a:lnTo>
                  <a:lnTo>
                    <a:pt x="1511" y="75"/>
                  </a:lnTo>
                  <a:lnTo>
                    <a:pt x="1509" y="75"/>
                  </a:lnTo>
                  <a:lnTo>
                    <a:pt x="1503" y="76"/>
                  </a:lnTo>
                  <a:lnTo>
                    <a:pt x="762" y="180"/>
                  </a:lnTo>
                  <a:lnTo>
                    <a:pt x="1584" y="75"/>
                  </a:lnTo>
                  <a:lnTo>
                    <a:pt x="1578" y="75"/>
                  </a:lnTo>
                  <a:lnTo>
                    <a:pt x="1572" y="78"/>
                  </a:lnTo>
                  <a:lnTo>
                    <a:pt x="1574" y="80"/>
                  </a:lnTo>
                  <a:lnTo>
                    <a:pt x="1576" y="80"/>
                  </a:lnTo>
                  <a:lnTo>
                    <a:pt x="1584" y="78"/>
                  </a:lnTo>
                  <a:lnTo>
                    <a:pt x="1587" y="76"/>
                  </a:lnTo>
                  <a:lnTo>
                    <a:pt x="1584" y="75"/>
                  </a:lnTo>
                  <a:lnTo>
                    <a:pt x="762" y="1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5" name="フリーフォーム 14"/>
            <p:cNvSpPr>
              <a:spLocks/>
            </p:cNvSpPr>
            <p:nvPr/>
          </p:nvSpPr>
          <p:spPr bwMode="auto">
            <a:xfrm>
              <a:off x="5067488" y="347696"/>
              <a:ext cx="4076512" cy="6510304"/>
            </a:xfrm>
            <a:custGeom>
              <a:avLst/>
              <a:gdLst/>
              <a:ahLst/>
              <a:cxnLst>
                <a:cxn ang="0">
                  <a:pos x="621" y="794"/>
                </a:cxn>
                <a:cxn ang="0">
                  <a:pos x="703" y="299"/>
                </a:cxn>
                <a:cxn ang="0">
                  <a:pos x="569" y="435"/>
                </a:cxn>
                <a:cxn ang="0">
                  <a:pos x="292" y="276"/>
                </a:cxn>
                <a:cxn ang="0">
                  <a:pos x="419" y="23"/>
                </a:cxn>
                <a:cxn ang="0">
                  <a:pos x="384" y="80"/>
                </a:cxn>
                <a:cxn ang="0">
                  <a:pos x="724" y="541"/>
                </a:cxn>
                <a:cxn ang="0">
                  <a:pos x="613" y="652"/>
                </a:cxn>
                <a:cxn ang="0">
                  <a:pos x="551" y="710"/>
                </a:cxn>
                <a:cxn ang="0">
                  <a:pos x="676" y="558"/>
                </a:cxn>
                <a:cxn ang="0">
                  <a:pos x="651" y="537"/>
                </a:cxn>
                <a:cxn ang="0">
                  <a:pos x="599" y="574"/>
                </a:cxn>
                <a:cxn ang="0">
                  <a:pos x="646" y="527"/>
                </a:cxn>
                <a:cxn ang="0">
                  <a:pos x="709" y="441"/>
                </a:cxn>
                <a:cxn ang="0">
                  <a:pos x="569" y="593"/>
                </a:cxn>
                <a:cxn ang="0">
                  <a:pos x="682" y="447"/>
                </a:cxn>
                <a:cxn ang="0">
                  <a:pos x="688" y="395"/>
                </a:cxn>
                <a:cxn ang="0">
                  <a:pos x="542" y="545"/>
                </a:cxn>
                <a:cxn ang="0">
                  <a:pos x="450" y="646"/>
                </a:cxn>
                <a:cxn ang="0">
                  <a:pos x="480" y="600"/>
                </a:cxn>
                <a:cxn ang="0">
                  <a:pos x="580" y="479"/>
                </a:cxn>
                <a:cxn ang="0">
                  <a:pos x="649" y="410"/>
                </a:cxn>
                <a:cxn ang="0">
                  <a:pos x="590" y="460"/>
                </a:cxn>
                <a:cxn ang="0">
                  <a:pos x="544" y="504"/>
                </a:cxn>
                <a:cxn ang="0">
                  <a:pos x="628" y="405"/>
                </a:cxn>
                <a:cxn ang="0">
                  <a:pos x="692" y="335"/>
                </a:cxn>
                <a:cxn ang="0">
                  <a:pos x="663" y="353"/>
                </a:cxn>
                <a:cxn ang="0">
                  <a:pos x="425" y="608"/>
                </a:cxn>
                <a:cxn ang="0">
                  <a:pos x="286" y="758"/>
                </a:cxn>
                <a:cxn ang="0">
                  <a:pos x="192" y="865"/>
                </a:cxn>
                <a:cxn ang="0">
                  <a:pos x="48" y="931"/>
                </a:cxn>
                <a:cxn ang="0">
                  <a:pos x="62" y="842"/>
                </a:cxn>
                <a:cxn ang="0">
                  <a:pos x="56" y="810"/>
                </a:cxn>
                <a:cxn ang="0">
                  <a:pos x="35" y="863"/>
                </a:cxn>
                <a:cxn ang="0">
                  <a:pos x="469" y="1057"/>
                </a:cxn>
                <a:cxn ang="0">
                  <a:pos x="592" y="902"/>
                </a:cxn>
                <a:cxn ang="0">
                  <a:pos x="663" y="817"/>
                </a:cxn>
                <a:cxn ang="0">
                  <a:pos x="676" y="767"/>
                </a:cxn>
                <a:cxn ang="0">
                  <a:pos x="688" y="737"/>
                </a:cxn>
                <a:cxn ang="0">
                  <a:pos x="507" y="915"/>
                </a:cxn>
                <a:cxn ang="0">
                  <a:pos x="425" y="988"/>
                </a:cxn>
                <a:cxn ang="0">
                  <a:pos x="475" y="879"/>
                </a:cxn>
                <a:cxn ang="0">
                  <a:pos x="622" y="716"/>
                </a:cxn>
                <a:cxn ang="0">
                  <a:pos x="557" y="779"/>
                </a:cxn>
                <a:cxn ang="0">
                  <a:pos x="538" y="787"/>
                </a:cxn>
                <a:cxn ang="0">
                  <a:pos x="701" y="587"/>
                </a:cxn>
                <a:cxn ang="0">
                  <a:pos x="532" y="775"/>
                </a:cxn>
                <a:cxn ang="0">
                  <a:pos x="546" y="737"/>
                </a:cxn>
                <a:cxn ang="0">
                  <a:pos x="569" y="614"/>
                </a:cxn>
                <a:cxn ang="0">
                  <a:pos x="382" y="675"/>
                </a:cxn>
                <a:cxn ang="0">
                  <a:pos x="323" y="756"/>
                </a:cxn>
                <a:cxn ang="0">
                  <a:pos x="210" y="879"/>
                </a:cxn>
                <a:cxn ang="0">
                  <a:pos x="455" y="583"/>
                </a:cxn>
                <a:cxn ang="0">
                  <a:pos x="384" y="681"/>
                </a:cxn>
                <a:cxn ang="0">
                  <a:pos x="488" y="861"/>
                </a:cxn>
                <a:cxn ang="0">
                  <a:pos x="478" y="867"/>
                </a:cxn>
                <a:cxn ang="0">
                  <a:pos x="108" y="614"/>
                </a:cxn>
                <a:cxn ang="0">
                  <a:pos x="141" y="531"/>
                </a:cxn>
                <a:cxn ang="0">
                  <a:pos x="237" y="395"/>
                </a:cxn>
                <a:cxn ang="0">
                  <a:pos x="194" y="441"/>
                </a:cxn>
                <a:cxn ang="0">
                  <a:pos x="100" y="591"/>
                </a:cxn>
              </a:cxnLst>
              <a:rect l="0" t="0" r="0" b="0"/>
              <a:pathLst>
                <a:path w="724" h="1086">
                  <a:moveTo>
                    <a:pt x="619" y="794"/>
                  </a:moveTo>
                  <a:lnTo>
                    <a:pt x="613" y="802"/>
                  </a:lnTo>
                  <a:lnTo>
                    <a:pt x="603" y="810"/>
                  </a:lnTo>
                  <a:lnTo>
                    <a:pt x="594" y="825"/>
                  </a:lnTo>
                  <a:lnTo>
                    <a:pt x="528" y="898"/>
                  </a:lnTo>
                  <a:lnTo>
                    <a:pt x="540" y="888"/>
                  </a:lnTo>
                  <a:lnTo>
                    <a:pt x="580" y="846"/>
                  </a:lnTo>
                  <a:lnTo>
                    <a:pt x="617" y="804"/>
                  </a:lnTo>
                  <a:lnTo>
                    <a:pt x="630" y="789"/>
                  </a:lnTo>
                  <a:lnTo>
                    <a:pt x="651" y="764"/>
                  </a:lnTo>
                  <a:lnTo>
                    <a:pt x="646" y="769"/>
                  </a:lnTo>
                  <a:lnTo>
                    <a:pt x="636" y="777"/>
                  </a:lnTo>
                  <a:lnTo>
                    <a:pt x="626" y="787"/>
                  </a:lnTo>
                  <a:lnTo>
                    <a:pt x="621" y="794"/>
                  </a:lnTo>
                  <a:lnTo>
                    <a:pt x="619" y="794"/>
                  </a:lnTo>
                  <a:lnTo>
                    <a:pt x="523" y="491"/>
                  </a:lnTo>
                  <a:lnTo>
                    <a:pt x="561" y="449"/>
                  </a:lnTo>
                  <a:lnTo>
                    <a:pt x="605" y="399"/>
                  </a:lnTo>
                  <a:lnTo>
                    <a:pt x="622" y="383"/>
                  </a:lnTo>
                  <a:lnTo>
                    <a:pt x="636" y="372"/>
                  </a:lnTo>
                  <a:lnTo>
                    <a:pt x="640" y="364"/>
                  </a:lnTo>
                  <a:lnTo>
                    <a:pt x="646" y="359"/>
                  </a:lnTo>
                  <a:lnTo>
                    <a:pt x="657" y="347"/>
                  </a:lnTo>
                  <a:lnTo>
                    <a:pt x="667" y="335"/>
                  </a:lnTo>
                  <a:lnTo>
                    <a:pt x="688" y="316"/>
                  </a:lnTo>
                  <a:lnTo>
                    <a:pt x="697" y="305"/>
                  </a:lnTo>
                  <a:lnTo>
                    <a:pt x="703" y="301"/>
                  </a:lnTo>
                  <a:lnTo>
                    <a:pt x="703" y="299"/>
                  </a:lnTo>
                  <a:lnTo>
                    <a:pt x="701" y="297"/>
                  </a:lnTo>
                  <a:lnTo>
                    <a:pt x="699" y="299"/>
                  </a:lnTo>
                  <a:lnTo>
                    <a:pt x="694" y="303"/>
                  </a:lnTo>
                  <a:lnTo>
                    <a:pt x="690" y="307"/>
                  </a:lnTo>
                  <a:lnTo>
                    <a:pt x="682" y="314"/>
                  </a:lnTo>
                  <a:lnTo>
                    <a:pt x="676" y="322"/>
                  </a:lnTo>
                  <a:lnTo>
                    <a:pt x="667" y="328"/>
                  </a:lnTo>
                  <a:lnTo>
                    <a:pt x="661" y="334"/>
                  </a:lnTo>
                  <a:lnTo>
                    <a:pt x="657" y="339"/>
                  </a:lnTo>
                  <a:lnTo>
                    <a:pt x="651" y="347"/>
                  </a:lnTo>
                  <a:lnTo>
                    <a:pt x="634" y="364"/>
                  </a:lnTo>
                  <a:lnTo>
                    <a:pt x="626" y="376"/>
                  </a:lnTo>
                  <a:lnTo>
                    <a:pt x="594" y="408"/>
                  </a:lnTo>
                  <a:lnTo>
                    <a:pt x="569" y="435"/>
                  </a:lnTo>
                  <a:lnTo>
                    <a:pt x="551" y="454"/>
                  </a:lnTo>
                  <a:lnTo>
                    <a:pt x="540" y="464"/>
                  </a:lnTo>
                  <a:lnTo>
                    <a:pt x="532" y="474"/>
                  </a:lnTo>
                  <a:lnTo>
                    <a:pt x="528" y="479"/>
                  </a:lnTo>
                  <a:lnTo>
                    <a:pt x="525" y="481"/>
                  </a:lnTo>
                  <a:lnTo>
                    <a:pt x="511" y="499"/>
                  </a:lnTo>
                  <a:lnTo>
                    <a:pt x="488" y="522"/>
                  </a:lnTo>
                  <a:lnTo>
                    <a:pt x="523" y="491"/>
                  </a:lnTo>
                  <a:lnTo>
                    <a:pt x="619" y="794"/>
                  </a:lnTo>
                  <a:lnTo>
                    <a:pt x="310" y="249"/>
                  </a:lnTo>
                  <a:lnTo>
                    <a:pt x="329" y="215"/>
                  </a:lnTo>
                  <a:lnTo>
                    <a:pt x="310" y="239"/>
                  </a:lnTo>
                  <a:lnTo>
                    <a:pt x="300" y="257"/>
                  </a:lnTo>
                  <a:lnTo>
                    <a:pt x="292" y="276"/>
                  </a:lnTo>
                  <a:lnTo>
                    <a:pt x="302" y="263"/>
                  </a:lnTo>
                  <a:lnTo>
                    <a:pt x="306" y="257"/>
                  </a:lnTo>
                  <a:lnTo>
                    <a:pt x="310" y="249"/>
                  </a:lnTo>
                  <a:lnTo>
                    <a:pt x="619" y="794"/>
                  </a:lnTo>
                  <a:lnTo>
                    <a:pt x="394" y="71"/>
                  </a:lnTo>
                  <a:lnTo>
                    <a:pt x="398" y="67"/>
                  </a:lnTo>
                  <a:lnTo>
                    <a:pt x="402" y="61"/>
                  </a:lnTo>
                  <a:lnTo>
                    <a:pt x="406" y="51"/>
                  </a:lnTo>
                  <a:lnTo>
                    <a:pt x="409" y="44"/>
                  </a:lnTo>
                  <a:lnTo>
                    <a:pt x="413" y="40"/>
                  </a:lnTo>
                  <a:lnTo>
                    <a:pt x="419" y="36"/>
                  </a:lnTo>
                  <a:lnTo>
                    <a:pt x="421" y="30"/>
                  </a:lnTo>
                  <a:lnTo>
                    <a:pt x="417" y="32"/>
                  </a:lnTo>
                  <a:lnTo>
                    <a:pt x="419" y="23"/>
                  </a:lnTo>
                  <a:lnTo>
                    <a:pt x="425" y="7"/>
                  </a:lnTo>
                  <a:lnTo>
                    <a:pt x="429" y="0"/>
                  </a:lnTo>
                  <a:lnTo>
                    <a:pt x="427" y="1"/>
                  </a:lnTo>
                  <a:lnTo>
                    <a:pt x="417" y="13"/>
                  </a:lnTo>
                  <a:lnTo>
                    <a:pt x="413" y="19"/>
                  </a:lnTo>
                  <a:lnTo>
                    <a:pt x="413" y="13"/>
                  </a:lnTo>
                  <a:lnTo>
                    <a:pt x="406" y="21"/>
                  </a:lnTo>
                  <a:lnTo>
                    <a:pt x="398" y="28"/>
                  </a:lnTo>
                  <a:lnTo>
                    <a:pt x="390" y="36"/>
                  </a:lnTo>
                  <a:lnTo>
                    <a:pt x="386" y="40"/>
                  </a:lnTo>
                  <a:lnTo>
                    <a:pt x="386" y="44"/>
                  </a:lnTo>
                  <a:lnTo>
                    <a:pt x="384" y="53"/>
                  </a:lnTo>
                  <a:lnTo>
                    <a:pt x="382" y="69"/>
                  </a:lnTo>
                  <a:lnTo>
                    <a:pt x="384" y="80"/>
                  </a:lnTo>
                  <a:lnTo>
                    <a:pt x="386" y="78"/>
                  </a:lnTo>
                  <a:lnTo>
                    <a:pt x="394" y="71"/>
                  </a:lnTo>
                  <a:lnTo>
                    <a:pt x="619" y="794"/>
                  </a:lnTo>
                  <a:lnTo>
                    <a:pt x="561" y="719"/>
                  </a:lnTo>
                  <a:lnTo>
                    <a:pt x="574" y="704"/>
                  </a:lnTo>
                  <a:lnTo>
                    <a:pt x="590" y="685"/>
                  </a:lnTo>
                  <a:lnTo>
                    <a:pt x="605" y="669"/>
                  </a:lnTo>
                  <a:lnTo>
                    <a:pt x="619" y="654"/>
                  </a:lnTo>
                  <a:lnTo>
                    <a:pt x="653" y="618"/>
                  </a:lnTo>
                  <a:lnTo>
                    <a:pt x="670" y="600"/>
                  </a:lnTo>
                  <a:lnTo>
                    <a:pt x="690" y="577"/>
                  </a:lnTo>
                  <a:lnTo>
                    <a:pt x="701" y="564"/>
                  </a:lnTo>
                  <a:lnTo>
                    <a:pt x="709" y="556"/>
                  </a:lnTo>
                  <a:lnTo>
                    <a:pt x="724" y="541"/>
                  </a:lnTo>
                  <a:lnTo>
                    <a:pt x="724" y="531"/>
                  </a:lnTo>
                  <a:lnTo>
                    <a:pt x="722" y="535"/>
                  </a:lnTo>
                  <a:lnTo>
                    <a:pt x="711" y="547"/>
                  </a:lnTo>
                  <a:lnTo>
                    <a:pt x="703" y="554"/>
                  </a:lnTo>
                  <a:lnTo>
                    <a:pt x="699" y="558"/>
                  </a:lnTo>
                  <a:lnTo>
                    <a:pt x="695" y="566"/>
                  </a:lnTo>
                  <a:lnTo>
                    <a:pt x="684" y="577"/>
                  </a:lnTo>
                  <a:lnTo>
                    <a:pt x="665" y="598"/>
                  </a:lnTo>
                  <a:lnTo>
                    <a:pt x="647" y="618"/>
                  </a:lnTo>
                  <a:lnTo>
                    <a:pt x="636" y="631"/>
                  </a:lnTo>
                  <a:lnTo>
                    <a:pt x="630" y="637"/>
                  </a:lnTo>
                  <a:lnTo>
                    <a:pt x="624" y="643"/>
                  </a:lnTo>
                  <a:lnTo>
                    <a:pt x="619" y="646"/>
                  </a:lnTo>
                  <a:lnTo>
                    <a:pt x="613" y="652"/>
                  </a:lnTo>
                  <a:lnTo>
                    <a:pt x="603" y="664"/>
                  </a:lnTo>
                  <a:lnTo>
                    <a:pt x="594" y="675"/>
                  </a:lnTo>
                  <a:lnTo>
                    <a:pt x="582" y="687"/>
                  </a:lnTo>
                  <a:lnTo>
                    <a:pt x="565" y="702"/>
                  </a:lnTo>
                  <a:lnTo>
                    <a:pt x="555" y="712"/>
                  </a:lnTo>
                  <a:lnTo>
                    <a:pt x="550" y="717"/>
                  </a:lnTo>
                  <a:lnTo>
                    <a:pt x="546" y="721"/>
                  </a:lnTo>
                  <a:lnTo>
                    <a:pt x="544" y="723"/>
                  </a:lnTo>
                  <a:lnTo>
                    <a:pt x="538" y="731"/>
                  </a:lnTo>
                  <a:lnTo>
                    <a:pt x="532" y="737"/>
                  </a:lnTo>
                  <a:lnTo>
                    <a:pt x="534" y="733"/>
                  </a:lnTo>
                  <a:lnTo>
                    <a:pt x="538" y="727"/>
                  </a:lnTo>
                  <a:lnTo>
                    <a:pt x="544" y="719"/>
                  </a:lnTo>
                  <a:lnTo>
                    <a:pt x="551" y="710"/>
                  </a:lnTo>
                  <a:lnTo>
                    <a:pt x="565" y="696"/>
                  </a:lnTo>
                  <a:lnTo>
                    <a:pt x="574" y="681"/>
                  </a:lnTo>
                  <a:lnTo>
                    <a:pt x="580" y="673"/>
                  </a:lnTo>
                  <a:lnTo>
                    <a:pt x="588" y="664"/>
                  </a:lnTo>
                  <a:lnTo>
                    <a:pt x="601" y="645"/>
                  </a:lnTo>
                  <a:lnTo>
                    <a:pt x="617" y="629"/>
                  </a:lnTo>
                  <a:lnTo>
                    <a:pt x="634" y="606"/>
                  </a:lnTo>
                  <a:lnTo>
                    <a:pt x="655" y="587"/>
                  </a:lnTo>
                  <a:lnTo>
                    <a:pt x="682" y="558"/>
                  </a:lnTo>
                  <a:lnTo>
                    <a:pt x="724" y="512"/>
                  </a:lnTo>
                  <a:lnTo>
                    <a:pt x="724" y="504"/>
                  </a:lnTo>
                  <a:lnTo>
                    <a:pt x="713" y="518"/>
                  </a:lnTo>
                  <a:lnTo>
                    <a:pt x="697" y="531"/>
                  </a:lnTo>
                  <a:lnTo>
                    <a:pt x="676" y="558"/>
                  </a:lnTo>
                  <a:lnTo>
                    <a:pt x="678" y="552"/>
                  </a:lnTo>
                  <a:lnTo>
                    <a:pt x="682" y="545"/>
                  </a:lnTo>
                  <a:lnTo>
                    <a:pt x="699" y="524"/>
                  </a:lnTo>
                  <a:lnTo>
                    <a:pt x="724" y="499"/>
                  </a:lnTo>
                  <a:lnTo>
                    <a:pt x="724" y="460"/>
                  </a:lnTo>
                  <a:lnTo>
                    <a:pt x="718" y="468"/>
                  </a:lnTo>
                  <a:lnTo>
                    <a:pt x="705" y="479"/>
                  </a:lnTo>
                  <a:lnTo>
                    <a:pt x="695" y="489"/>
                  </a:lnTo>
                  <a:lnTo>
                    <a:pt x="690" y="497"/>
                  </a:lnTo>
                  <a:lnTo>
                    <a:pt x="676" y="508"/>
                  </a:lnTo>
                  <a:lnTo>
                    <a:pt x="663" y="518"/>
                  </a:lnTo>
                  <a:lnTo>
                    <a:pt x="659" y="524"/>
                  </a:lnTo>
                  <a:lnTo>
                    <a:pt x="655" y="531"/>
                  </a:lnTo>
                  <a:lnTo>
                    <a:pt x="651" y="537"/>
                  </a:lnTo>
                  <a:lnTo>
                    <a:pt x="646" y="541"/>
                  </a:lnTo>
                  <a:lnTo>
                    <a:pt x="642" y="547"/>
                  </a:lnTo>
                  <a:lnTo>
                    <a:pt x="638" y="552"/>
                  </a:lnTo>
                  <a:lnTo>
                    <a:pt x="624" y="564"/>
                  </a:lnTo>
                  <a:lnTo>
                    <a:pt x="611" y="575"/>
                  </a:lnTo>
                  <a:lnTo>
                    <a:pt x="605" y="579"/>
                  </a:lnTo>
                  <a:lnTo>
                    <a:pt x="599" y="585"/>
                  </a:lnTo>
                  <a:lnTo>
                    <a:pt x="598" y="587"/>
                  </a:lnTo>
                  <a:lnTo>
                    <a:pt x="594" y="583"/>
                  </a:lnTo>
                  <a:lnTo>
                    <a:pt x="594" y="581"/>
                  </a:lnTo>
                  <a:lnTo>
                    <a:pt x="594" y="577"/>
                  </a:lnTo>
                  <a:lnTo>
                    <a:pt x="598" y="574"/>
                  </a:lnTo>
                  <a:lnTo>
                    <a:pt x="598" y="572"/>
                  </a:lnTo>
                  <a:lnTo>
                    <a:pt x="599" y="574"/>
                  </a:lnTo>
                  <a:lnTo>
                    <a:pt x="601" y="574"/>
                  </a:lnTo>
                  <a:lnTo>
                    <a:pt x="605" y="570"/>
                  </a:lnTo>
                  <a:lnTo>
                    <a:pt x="611" y="564"/>
                  </a:lnTo>
                  <a:lnTo>
                    <a:pt x="615" y="558"/>
                  </a:lnTo>
                  <a:lnTo>
                    <a:pt x="617" y="550"/>
                  </a:lnTo>
                  <a:lnTo>
                    <a:pt x="617" y="547"/>
                  </a:lnTo>
                  <a:lnTo>
                    <a:pt x="619" y="549"/>
                  </a:lnTo>
                  <a:lnTo>
                    <a:pt x="617" y="558"/>
                  </a:lnTo>
                  <a:lnTo>
                    <a:pt x="615" y="566"/>
                  </a:lnTo>
                  <a:lnTo>
                    <a:pt x="622" y="554"/>
                  </a:lnTo>
                  <a:lnTo>
                    <a:pt x="626" y="543"/>
                  </a:lnTo>
                  <a:lnTo>
                    <a:pt x="632" y="537"/>
                  </a:lnTo>
                  <a:lnTo>
                    <a:pt x="638" y="531"/>
                  </a:lnTo>
                  <a:lnTo>
                    <a:pt x="646" y="527"/>
                  </a:lnTo>
                  <a:lnTo>
                    <a:pt x="649" y="524"/>
                  </a:lnTo>
                  <a:lnTo>
                    <a:pt x="653" y="516"/>
                  </a:lnTo>
                  <a:lnTo>
                    <a:pt x="676" y="491"/>
                  </a:lnTo>
                  <a:lnTo>
                    <a:pt x="684" y="479"/>
                  </a:lnTo>
                  <a:lnTo>
                    <a:pt x="692" y="470"/>
                  </a:lnTo>
                  <a:lnTo>
                    <a:pt x="697" y="466"/>
                  </a:lnTo>
                  <a:lnTo>
                    <a:pt x="701" y="462"/>
                  </a:lnTo>
                  <a:lnTo>
                    <a:pt x="709" y="451"/>
                  </a:lnTo>
                  <a:lnTo>
                    <a:pt x="717" y="443"/>
                  </a:lnTo>
                  <a:lnTo>
                    <a:pt x="724" y="435"/>
                  </a:lnTo>
                  <a:lnTo>
                    <a:pt x="724" y="426"/>
                  </a:lnTo>
                  <a:lnTo>
                    <a:pt x="722" y="428"/>
                  </a:lnTo>
                  <a:lnTo>
                    <a:pt x="715" y="433"/>
                  </a:lnTo>
                  <a:lnTo>
                    <a:pt x="709" y="441"/>
                  </a:lnTo>
                  <a:lnTo>
                    <a:pt x="703" y="449"/>
                  </a:lnTo>
                  <a:lnTo>
                    <a:pt x="692" y="462"/>
                  </a:lnTo>
                  <a:lnTo>
                    <a:pt x="665" y="491"/>
                  </a:lnTo>
                  <a:lnTo>
                    <a:pt x="653" y="506"/>
                  </a:lnTo>
                  <a:lnTo>
                    <a:pt x="640" y="520"/>
                  </a:lnTo>
                  <a:lnTo>
                    <a:pt x="624" y="537"/>
                  </a:lnTo>
                  <a:lnTo>
                    <a:pt x="599" y="554"/>
                  </a:lnTo>
                  <a:lnTo>
                    <a:pt x="598" y="556"/>
                  </a:lnTo>
                  <a:lnTo>
                    <a:pt x="598" y="558"/>
                  </a:lnTo>
                  <a:lnTo>
                    <a:pt x="598" y="562"/>
                  </a:lnTo>
                  <a:lnTo>
                    <a:pt x="594" y="570"/>
                  </a:lnTo>
                  <a:lnTo>
                    <a:pt x="574" y="589"/>
                  </a:lnTo>
                  <a:lnTo>
                    <a:pt x="571" y="593"/>
                  </a:lnTo>
                  <a:lnTo>
                    <a:pt x="569" y="593"/>
                  </a:lnTo>
                  <a:lnTo>
                    <a:pt x="569" y="591"/>
                  </a:lnTo>
                  <a:lnTo>
                    <a:pt x="573" y="574"/>
                  </a:lnTo>
                  <a:lnTo>
                    <a:pt x="567" y="579"/>
                  </a:lnTo>
                  <a:lnTo>
                    <a:pt x="550" y="598"/>
                  </a:lnTo>
                  <a:lnTo>
                    <a:pt x="548" y="598"/>
                  </a:lnTo>
                  <a:lnTo>
                    <a:pt x="546" y="598"/>
                  </a:lnTo>
                  <a:lnTo>
                    <a:pt x="546" y="597"/>
                  </a:lnTo>
                  <a:lnTo>
                    <a:pt x="555" y="579"/>
                  </a:lnTo>
                  <a:lnTo>
                    <a:pt x="571" y="562"/>
                  </a:lnTo>
                  <a:lnTo>
                    <a:pt x="598" y="537"/>
                  </a:lnTo>
                  <a:lnTo>
                    <a:pt x="622" y="508"/>
                  </a:lnTo>
                  <a:lnTo>
                    <a:pt x="651" y="479"/>
                  </a:lnTo>
                  <a:lnTo>
                    <a:pt x="667" y="466"/>
                  </a:lnTo>
                  <a:lnTo>
                    <a:pt x="682" y="447"/>
                  </a:lnTo>
                  <a:lnTo>
                    <a:pt x="694" y="430"/>
                  </a:lnTo>
                  <a:lnTo>
                    <a:pt x="690" y="433"/>
                  </a:lnTo>
                  <a:lnTo>
                    <a:pt x="684" y="439"/>
                  </a:lnTo>
                  <a:lnTo>
                    <a:pt x="680" y="443"/>
                  </a:lnTo>
                  <a:lnTo>
                    <a:pt x="653" y="472"/>
                  </a:lnTo>
                  <a:lnTo>
                    <a:pt x="655" y="468"/>
                  </a:lnTo>
                  <a:lnTo>
                    <a:pt x="661" y="456"/>
                  </a:lnTo>
                  <a:lnTo>
                    <a:pt x="669" y="443"/>
                  </a:lnTo>
                  <a:lnTo>
                    <a:pt x="684" y="426"/>
                  </a:lnTo>
                  <a:lnTo>
                    <a:pt x="697" y="403"/>
                  </a:lnTo>
                  <a:lnTo>
                    <a:pt x="724" y="374"/>
                  </a:lnTo>
                  <a:lnTo>
                    <a:pt x="724" y="360"/>
                  </a:lnTo>
                  <a:lnTo>
                    <a:pt x="705" y="378"/>
                  </a:lnTo>
                  <a:lnTo>
                    <a:pt x="688" y="395"/>
                  </a:lnTo>
                  <a:lnTo>
                    <a:pt x="670" y="414"/>
                  </a:lnTo>
                  <a:lnTo>
                    <a:pt x="659" y="426"/>
                  </a:lnTo>
                  <a:lnTo>
                    <a:pt x="646" y="435"/>
                  </a:lnTo>
                  <a:lnTo>
                    <a:pt x="638" y="437"/>
                  </a:lnTo>
                  <a:lnTo>
                    <a:pt x="634" y="441"/>
                  </a:lnTo>
                  <a:lnTo>
                    <a:pt x="628" y="445"/>
                  </a:lnTo>
                  <a:lnTo>
                    <a:pt x="622" y="454"/>
                  </a:lnTo>
                  <a:lnTo>
                    <a:pt x="622" y="460"/>
                  </a:lnTo>
                  <a:lnTo>
                    <a:pt x="619" y="464"/>
                  </a:lnTo>
                  <a:lnTo>
                    <a:pt x="615" y="466"/>
                  </a:lnTo>
                  <a:lnTo>
                    <a:pt x="584" y="497"/>
                  </a:lnTo>
                  <a:lnTo>
                    <a:pt x="561" y="520"/>
                  </a:lnTo>
                  <a:lnTo>
                    <a:pt x="550" y="535"/>
                  </a:lnTo>
                  <a:lnTo>
                    <a:pt x="542" y="545"/>
                  </a:lnTo>
                  <a:lnTo>
                    <a:pt x="536" y="554"/>
                  </a:lnTo>
                  <a:lnTo>
                    <a:pt x="525" y="564"/>
                  </a:lnTo>
                  <a:lnTo>
                    <a:pt x="513" y="575"/>
                  </a:lnTo>
                  <a:lnTo>
                    <a:pt x="507" y="581"/>
                  </a:lnTo>
                  <a:lnTo>
                    <a:pt x="505" y="585"/>
                  </a:lnTo>
                  <a:lnTo>
                    <a:pt x="502" y="589"/>
                  </a:lnTo>
                  <a:lnTo>
                    <a:pt x="492" y="593"/>
                  </a:lnTo>
                  <a:lnTo>
                    <a:pt x="488" y="597"/>
                  </a:lnTo>
                  <a:lnTo>
                    <a:pt x="486" y="602"/>
                  </a:lnTo>
                  <a:lnTo>
                    <a:pt x="478" y="610"/>
                  </a:lnTo>
                  <a:lnTo>
                    <a:pt x="471" y="620"/>
                  </a:lnTo>
                  <a:lnTo>
                    <a:pt x="461" y="629"/>
                  </a:lnTo>
                  <a:lnTo>
                    <a:pt x="454" y="641"/>
                  </a:lnTo>
                  <a:lnTo>
                    <a:pt x="450" y="646"/>
                  </a:lnTo>
                  <a:lnTo>
                    <a:pt x="448" y="652"/>
                  </a:lnTo>
                  <a:lnTo>
                    <a:pt x="446" y="654"/>
                  </a:lnTo>
                  <a:lnTo>
                    <a:pt x="442" y="656"/>
                  </a:lnTo>
                  <a:lnTo>
                    <a:pt x="425" y="675"/>
                  </a:lnTo>
                  <a:lnTo>
                    <a:pt x="388" y="716"/>
                  </a:lnTo>
                  <a:lnTo>
                    <a:pt x="392" y="710"/>
                  </a:lnTo>
                  <a:lnTo>
                    <a:pt x="404" y="694"/>
                  </a:lnTo>
                  <a:lnTo>
                    <a:pt x="415" y="679"/>
                  </a:lnTo>
                  <a:lnTo>
                    <a:pt x="427" y="666"/>
                  </a:lnTo>
                  <a:lnTo>
                    <a:pt x="444" y="646"/>
                  </a:lnTo>
                  <a:lnTo>
                    <a:pt x="455" y="627"/>
                  </a:lnTo>
                  <a:lnTo>
                    <a:pt x="465" y="616"/>
                  </a:lnTo>
                  <a:lnTo>
                    <a:pt x="475" y="604"/>
                  </a:lnTo>
                  <a:lnTo>
                    <a:pt x="480" y="600"/>
                  </a:lnTo>
                  <a:lnTo>
                    <a:pt x="480" y="598"/>
                  </a:lnTo>
                  <a:lnTo>
                    <a:pt x="480" y="597"/>
                  </a:lnTo>
                  <a:lnTo>
                    <a:pt x="480" y="593"/>
                  </a:lnTo>
                  <a:lnTo>
                    <a:pt x="484" y="587"/>
                  </a:lnTo>
                  <a:lnTo>
                    <a:pt x="492" y="579"/>
                  </a:lnTo>
                  <a:lnTo>
                    <a:pt x="500" y="572"/>
                  </a:lnTo>
                  <a:lnTo>
                    <a:pt x="519" y="552"/>
                  </a:lnTo>
                  <a:lnTo>
                    <a:pt x="538" y="531"/>
                  </a:lnTo>
                  <a:lnTo>
                    <a:pt x="550" y="520"/>
                  </a:lnTo>
                  <a:lnTo>
                    <a:pt x="559" y="508"/>
                  </a:lnTo>
                  <a:lnTo>
                    <a:pt x="565" y="501"/>
                  </a:lnTo>
                  <a:lnTo>
                    <a:pt x="573" y="489"/>
                  </a:lnTo>
                  <a:lnTo>
                    <a:pt x="576" y="483"/>
                  </a:lnTo>
                  <a:lnTo>
                    <a:pt x="580" y="479"/>
                  </a:lnTo>
                  <a:lnTo>
                    <a:pt x="584" y="476"/>
                  </a:lnTo>
                  <a:lnTo>
                    <a:pt x="586" y="474"/>
                  </a:lnTo>
                  <a:lnTo>
                    <a:pt x="590" y="470"/>
                  </a:lnTo>
                  <a:lnTo>
                    <a:pt x="596" y="466"/>
                  </a:lnTo>
                  <a:lnTo>
                    <a:pt x="601" y="462"/>
                  </a:lnTo>
                  <a:lnTo>
                    <a:pt x="605" y="460"/>
                  </a:lnTo>
                  <a:lnTo>
                    <a:pt x="611" y="451"/>
                  </a:lnTo>
                  <a:lnTo>
                    <a:pt x="617" y="443"/>
                  </a:lnTo>
                  <a:lnTo>
                    <a:pt x="622" y="439"/>
                  </a:lnTo>
                  <a:lnTo>
                    <a:pt x="624" y="437"/>
                  </a:lnTo>
                  <a:lnTo>
                    <a:pt x="632" y="431"/>
                  </a:lnTo>
                  <a:lnTo>
                    <a:pt x="636" y="426"/>
                  </a:lnTo>
                  <a:lnTo>
                    <a:pt x="640" y="418"/>
                  </a:lnTo>
                  <a:lnTo>
                    <a:pt x="649" y="410"/>
                  </a:lnTo>
                  <a:lnTo>
                    <a:pt x="657" y="403"/>
                  </a:lnTo>
                  <a:lnTo>
                    <a:pt x="663" y="397"/>
                  </a:lnTo>
                  <a:lnTo>
                    <a:pt x="669" y="385"/>
                  </a:lnTo>
                  <a:lnTo>
                    <a:pt x="676" y="370"/>
                  </a:lnTo>
                  <a:lnTo>
                    <a:pt x="672" y="380"/>
                  </a:lnTo>
                  <a:lnTo>
                    <a:pt x="669" y="383"/>
                  </a:lnTo>
                  <a:lnTo>
                    <a:pt x="665" y="387"/>
                  </a:lnTo>
                  <a:lnTo>
                    <a:pt x="657" y="393"/>
                  </a:lnTo>
                  <a:lnTo>
                    <a:pt x="634" y="416"/>
                  </a:lnTo>
                  <a:lnTo>
                    <a:pt x="626" y="426"/>
                  </a:lnTo>
                  <a:lnTo>
                    <a:pt x="621" y="437"/>
                  </a:lnTo>
                  <a:lnTo>
                    <a:pt x="607" y="445"/>
                  </a:lnTo>
                  <a:lnTo>
                    <a:pt x="596" y="458"/>
                  </a:lnTo>
                  <a:lnTo>
                    <a:pt x="590" y="460"/>
                  </a:lnTo>
                  <a:lnTo>
                    <a:pt x="588" y="460"/>
                  </a:lnTo>
                  <a:lnTo>
                    <a:pt x="571" y="481"/>
                  </a:lnTo>
                  <a:lnTo>
                    <a:pt x="551" y="504"/>
                  </a:lnTo>
                  <a:lnTo>
                    <a:pt x="534" y="526"/>
                  </a:lnTo>
                  <a:lnTo>
                    <a:pt x="515" y="547"/>
                  </a:lnTo>
                  <a:lnTo>
                    <a:pt x="500" y="564"/>
                  </a:lnTo>
                  <a:lnTo>
                    <a:pt x="484" y="581"/>
                  </a:lnTo>
                  <a:lnTo>
                    <a:pt x="457" y="610"/>
                  </a:lnTo>
                  <a:lnTo>
                    <a:pt x="450" y="618"/>
                  </a:lnTo>
                  <a:lnTo>
                    <a:pt x="440" y="623"/>
                  </a:lnTo>
                  <a:lnTo>
                    <a:pt x="448" y="618"/>
                  </a:lnTo>
                  <a:lnTo>
                    <a:pt x="469" y="591"/>
                  </a:lnTo>
                  <a:lnTo>
                    <a:pt x="503" y="554"/>
                  </a:lnTo>
                  <a:lnTo>
                    <a:pt x="544" y="504"/>
                  </a:lnTo>
                  <a:lnTo>
                    <a:pt x="561" y="485"/>
                  </a:lnTo>
                  <a:lnTo>
                    <a:pt x="567" y="479"/>
                  </a:lnTo>
                  <a:lnTo>
                    <a:pt x="574" y="462"/>
                  </a:lnTo>
                  <a:lnTo>
                    <a:pt x="561" y="470"/>
                  </a:lnTo>
                  <a:lnTo>
                    <a:pt x="563" y="468"/>
                  </a:lnTo>
                  <a:lnTo>
                    <a:pt x="567" y="462"/>
                  </a:lnTo>
                  <a:lnTo>
                    <a:pt x="582" y="445"/>
                  </a:lnTo>
                  <a:lnTo>
                    <a:pt x="607" y="420"/>
                  </a:lnTo>
                  <a:lnTo>
                    <a:pt x="611" y="418"/>
                  </a:lnTo>
                  <a:lnTo>
                    <a:pt x="617" y="416"/>
                  </a:lnTo>
                  <a:lnTo>
                    <a:pt x="621" y="412"/>
                  </a:lnTo>
                  <a:lnTo>
                    <a:pt x="621" y="410"/>
                  </a:lnTo>
                  <a:lnTo>
                    <a:pt x="624" y="406"/>
                  </a:lnTo>
                  <a:lnTo>
                    <a:pt x="628" y="405"/>
                  </a:lnTo>
                  <a:lnTo>
                    <a:pt x="632" y="403"/>
                  </a:lnTo>
                  <a:lnTo>
                    <a:pt x="634" y="397"/>
                  </a:lnTo>
                  <a:lnTo>
                    <a:pt x="640" y="389"/>
                  </a:lnTo>
                  <a:lnTo>
                    <a:pt x="646" y="382"/>
                  </a:lnTo>
                  <a:lnTo>
                    <a:pt x="647" y="378"/>
                  </a:lnTo>
                  <a:lnTo>
                    <a:pt x="649" y="376"/>
                  </a:lnTo>
                  <a:lnTo>
                    <a:pt x="655" y="372"/>
                  </a:lnTo>
                  <a:lnTo>
                    <a:pt x="659" y="368"/>
                  </a:lnTo>
                  <a:lnTo>
                    <a:pt x="661" y="366"/>
                  </a:lnTo>
                  <a:lnTo>
                    <a:pt x="665" y="359"/>
                  </a:lnTo>
                  <a:lnTo>
                    <a:pt x="674" y="351"/>
                  </a:lnTo>
                  <a:lnTo>
                    <a:pt x="676" y="347"/>
                  </a:lnTo>
                  <a:lnTo>
                    <a:pt x="682" y="345"/>
                  </a:lnTo>
                  <a:lnTo>
                    <a:pt x="692" y="335"/>
                  </a:lnTo>
                  <a:lnTo>
                    <a:pt x="697" y="326"/>
                  </a:lnTo>
                  <a:lnTo>
                    <a:pt x="699" y="322"/>
                  </a:lnTo>
                  <a:lnTo>
                    <a:pt x="703" y="318"/>
                  </a:lnTo>
                  <a:lnTo>
                    <a:pt x="707" y="316"/>
                  </a:lnTo>
                  <a:lnTo>
                    <a:pt x="711" y="312"/>
                  </a:lnTo>
                  <a:lnTo>
                    <a:pt x="724" y="297"/>
                  </a:lnTo>
                  <a:lnTo>
                    <a:pt x="724" y="289"/>
                  </a:lnTo>
                  <a:lnTo>
                    <a:pt x="718" y="293"/>
                  </a:lnTo>
                  <a:lnTo>
                    <a:pt x="711" y="303"/>
                  </a:lnTo>
                  <a:lnTo>
                    <a:pt x="701" y="312"/>
                  </a:lnTo>
                  <a:lnTo>
                    <a:pt x="682" y="330"/>
                  </a:lnTo>
                  <a:lnTo>
                    <a:pt x="672" y="339"/>
                  </a:lnTo>
                  <a:lnTo>
                    <a:pt x="669" y="347"/>
                  </a:lnTo>
                  <a:lnTo>
                    <a:pt x="663" y="353"/>
                  </a:lnTo>
                  <a:lnTo>
                    <a:pt x="655" y="362"/>
                  </a:lnTo>
                  <a:lnTo>
                    <a:pt x="642" y="374"/>
                  </a:lnTo>
                  <a:lnTo>
                    <a:pt x="632" y="385"/>
                  </a:lnTo>
                  <a:lnTo>
                    <a:pt x="619" y="397"/>
                  </a:lnTo>
                  <a:lnTo>
                    <a:pt x="603" y="408"/>
                  </a:lnTo>
                  <a:lnTo>
                    <a:pt x="582" y="431"/>
                  </a:lnTo>
                  <a:lnTo>
                    <a:pt x="548" y="470"/>
                  </a:lnTo>
                  <a:lnTo>
                    <a:pt x="526" y="495"/>
                  </a:lnTo>
                  <a:lnTo>
                    <a:pt x="513" y="510"/>
                  </a:lnTo>
                  <a:lnTo>
                    <a:pt x="503" y="518"/>
                  </a:lnTo>
                  <a:lnTo>
                    <a:pt x="496" y="526"/>
                  </a:lnTo>
                  <a:lnTo>
                    <a:pt x="486" y="537"/>
                  </a:lnTo>
                  <a:lnTo>
                    <a:pt x="469" y="556"/>
                  </a:lnTo>
                  <a:lnTo>
                    <a:pt x="425" y="608"/>
                  </a:lnTo>
                  <a:lnTo>
                    <a:pt x="402" y="637"/>
                  </a:lnTo>
                  <a:lnTo>
                    <a:pt x="375" y="664"/>
                  </a:lnTo>
                  <a:lnTo>
                    <a:pt x="313" y="737"/>
                  </a:lnTo>
                  <a:lnTo>
                    <a:pt x="294" y="762"/>
                  </a:lnTo>
                  <a:lnTo>
                    <a:pt x="273" y="783"/>
                  </a:lnTo>
                  <a:lnTo>
                    <a:pt x="248" y="813"/>
                  </a:lnTo>
                  <a:lnTo>
                    <a:pt x="225" y="846"/>
                  </a:lnTo>
                  <a:lnTo>
                    <a:pt x="194" y="883"/>
                  </a:lnTo>
                  <a:lnTo>
                    <a:pt x="164" y="913"/>
                  </a:lnTo>
                  <a:lnTo>
                    <a:pt x="171" y="902"/>
                  </a:lnTo>
                  <a:lnTo>
                    <a:pt x="194" y="875"/>
                  </a:lnTo>
                  <a:lnTo>
                    <a:pt x="214" y="848"/>
                  </a:lnTo>
                  <a:lnTo>
                    <a:pt x="246" y="806"/>
                  </a:lnTo>
                  <a:lnTo>
                    <a:pt x="286" y="758"/>
                  </a:lnTo>
                  <a:lnTo>
                    <a:pt x="308" y="733"/>
                  </a:lnTo>
                  <a:lnTo>
                    <a:pt x="321" y="714"/>
                  </a:lnTo>
                  <a:lnTo>
                    <a:pt x="334" y="698"/>
                  </a:lnTo>
                  <a:lnTo>
                    <a:pt x="354" y="675"/>
                  </a:lnTo>
                  <a:lnTo>
                    <a:pt x="379" y="648"/>
                  </a:lnTo>
                  <a:lnTo>
                    <a:pt x="396" y="629"/>
                  </a:lnTo>
                  <a:lnTo>
                    <a:pt x="423" y="597"/>
                  </a:lnTo>
                  <a:lnTo>
                    <a:pt x="446" y="572"/>
                  </a:lnTo>
                  <a:lnTo>
                    <a:pt x="477" y="531"/>
                  </a:lnTo>
                  <a:lnTo>
                    <a:pt x="423" y="593"/>
                  </a:lnTo>
                  <a:lnTo>
                    <a:pt x="333" y="694"/>
                  </a:lnTo>
                  <a:lnTo>
                    <a:pt x="296" y="735"/>
                  </a:lnTo>
                  <a:lnTo>
                    <a:pt x="262" y="779"/>
                  </a:lnTo>
                  <a:lnTo>
                    <a:pt x="192" y="865"/>
                  </a:lnTo>
                  <a:lnTo>
                    <a:pt x="169" y="896"/>
                  </a:lnTo>
                  <a:lnTo>
                    <a:pt x="146" y="925"/>
                  </a:lnTo>
                  <a:lnTo>
                    <a:pt x="87" y="996"/>
                  </a:lnTo>
                  <a:lnTo>
                    <a:pt x="39" y="1053"/>
                  </a:lnTo>
                  <a:lnTo>
                    <a:pt x="39" y="1044"/>
                  </a:lnTo>
                  <a:lnTo>
                    <a:pt x="39" y="1038"/>
                  </a:lnTo>
                  <a:lnTo>
                    <a:pt x="35" y="1032"/>
                  </a:lnTo>
                  <a:lnTo>
                    <a:pt x="31" y="1027"/>
                  </a:lnTo>
                  <a:lnTo>
                    <a:pt x="35" y="1021"/>
                  </a:lnTo>
                  <a:lnTo>
                    <a:pt x="37" y="1015"/>
                  </a:lnTo>
                  <a:lnTo>
                    <a:pt x="37" y="1009"/>
                  </a:lnTo>
                  <a:lnTo>
                    <a:pt x="43" y="979"/>
                  </a:lnTo>
                  <a:lnTo>
                    <a:pt x="43" y="952"/>
                  </a:lnTo>
                  <a:lnTo>
                    <a:pt x="48" y="931"/>
                  </a:lnTo>
                  <a:lnTo>
                    <a:pt x="50" y="929"/>
                  </a:lnTo>
                  <a:lnTo>
                    <a:pt x="52" y="929"/>
                  </a:lnTo>
                  <a:lnTo>
                    <a:pt x="54" y="925"/>
                  </a:lnTo>
                  <a:lnTo>
                    <a:pt x="56" y="919"/>
                  </a:lnTo>
                  <a:lnTo>
                    <a:pt x="56" y="915"/>
                  </a:lnTo>
                  <a:lnTo>
                    <a:pt x="54" y="908"/>
                  </a:lnTo>
                  <a:lnTo>
                    <a:pt x="54" y="898"/>
                  </a:lnTo>
                  <a:lnTo>
                    <a:pt x="56" y="890"/>
                  </a:lnTo>
                  <a:lnTo>
                    <a:pt x="56" y="869"/>
                  </a:lnTo>
                  <a:lnTo>
                    <a:pt x="60" y="863"/>
                  </a:lnTo>
                  <a:lnTo>
                    <a:pt x="62" y="858"/>
                  </a:lnTo>
                  <a:lnTo>
                    <a:pt x="64" y="848"/>
                  </a:lnTo>
                  <a:lnTo>
                    <a:pt x="62" y="844"/>
                  </a:lnTo>
                  <a:lnTo>
                    <a:pt x="62" y="842"/>
                  </a:lnTo>
                  <a:lnTo>
                    <a:pt x="60" y="850"/>
                  </a:lnTo>
                  <a:lnTo>
                    <a:pt x="54" y="861"/>
                  </a:lnTo>
                  <a:lnTo>
                    <a:pt x="52" y="861"/>
                  </a:lnTo>
                  <a:lnTo>
                    <a:pt x="52" y="860"/>
                  </a:lnTo>
                  <a:lnTo>
                    <a:pt x="52" y="854"/>
                  </a:lnTo>
                  <a:lnTo>
                    <a:pt x="52" y="850"/>
                  </a:lnTo>
                  <a:lnTo>
                    <a:pt x="54" y="844"/>
                  </a:lnTo>
                  <a:lnTo>
                    <a:pt x="58" y="821"/>
                  </a:lnTo>
                  <a:lnTo>
                    <a:pt x="60" y="800"/>
                  </a:lnTo>
                  <a:lnTo>
                    <a:pt x="62" y="794"/>
                  </a:lnTo>
                  <a:lnTo>
                    <a:pt x="62" y="787"/>
                  </a:lnTo>
                  <a:lnTo>
                    <a:pt x="60" y="790"/>
                  </a:lnTo>
                  <a:lnTo>
                    <a:pt x="56" y="798"/>
                  </a:lnTo>
                  <a:lnTo>
                    <a:pt x="56" y="810"/>
                  </a:lnTo>
                  <a:lnTo>
                    <a:pt x="56" y="819"/>
                  </a:lnTo>
                  <a:lnTo>
                    <a:pt x="54" y="829"/>
                  </a:lnTo>
                  <a:lnTo>
                    <a:pt x="50" y="837"/>
                  </a:lnTo>
                  <a:lnTo>
                    <a:pt x="45" y="850"/>
                  </a:lnTo>
                  <a:lnTo>
                    <a:pt x="43" y="850"/>
                  </a:lnTo>
                  <a:lnTo>
                    <a:pt x="43" y="846"/>
                  </a:lnTo>
                  <a:lnTo>
                    <a:pt x="43" y="838"/>
                  </a:lnTo>
                  <a:lnTo>
                    <a:pt x="41" y="837"/>
                  </a:lnTo>
                  <a:lnTo>
                    <a:pt x="41" y="840"/>
                  </a:lnTo>
                  <a:lnTo>
                    <a:pt x="41" y="846"/>
                  </a:lnTo>
                  <a:lnTo>
                    <a:pt x="39" y="852"/>
                  </a:lnTo>
                  <a:lnTo>
                    <a:pt x="37" y="854"/>
                  </a:lnTo>
                  <a:lnTo>
                    <a:pt x="35" y="858"/>
                  </a:lnTo>
                  <a:lnTo>
                    <a:pt x="35" y="863"/>
                  </a:lnTo>
                  <a:lnTo>
                    <a:pt x="35" y="865"/>
                  </a:lnTo>
                  <a:lnTo>
                    <a:pt x="31" y="883"/>
                  </a:lnTo>
                  <a:lnTo>
                    <a:pt x="23" y="915"/>
                  </a:lnTo>
                  <a:lnTo>
                    <a:pt x="22" y="934"/>
                  </a:lnTo>
                  <a:lnTo>
                    <a:pt x="22" y="944"/>
                  </a:lnTo>
                  <a:lnTo>
                    <a:pt x="20" y="952"/>
                  </a:lnTo>
                  <a:lnTo>
                    <a:pt x="14" y="975"/>
                  </a:lnTo>
                  <a:lnTo>
                    <a:pt x="10" y="996"/>
                  </a:lnTo>
                  <a:lnTo>
                    <a:pt x="8" y="1019"/>
                  </a:lnTo>
                  <a:lnTo>
                    <a:pt x="4" y="1040"/>
                  </a:lnTo>
                  <a:lnTo>
                    <a:pt x="2" y="1057"/>
                  </a:lnTo>
                  <a:lnTo>
                    <a:pt x="0" y="1086"/>
                  </a:lnTo>
                  <a:lnTo>
                    <a:pt x="448" y="1086"/>
                  </a:lnTo>
                  <a:lnTo>
                    <a:pt x="469" y="1057"/>
                  </a:lnTo>
                  <a:lnTo>
                    <a:pt x="505" y="1013"/>
                  </a:lnTo>
                  <a:lnTo>
                    <a:pt x="519" y="992"/>
                  </a:lnTo>
                  <a:lnTo>
                    <a:pt x="530" y="977"/>
                  </a:lnTo>
                  <a:lnTo>
                    <a:pt x="544" y="959"/>
                  </a:lnTo>
                  <a:lnTo>
                    <a:pt x="557" y="946"/>
                  </a:lnTo>
                  <a:lnTo>
                    <a:pt x="563" y="934"/>
                  </a:lnTo>
                  <a:lnTo>
                    <a:pt x="567" y="925"/>
                  </a:lnTo>
                  <a:lnTo>
                    <a:pt x="571" y="921"/>
                  </a:lnTo>
                  <a:lnTo>
                    <a:pt x="576" y="915"/>
                  </a:lnTo>
                  <a:lnTo>
                    <a:pt x="578" y="911"/>
                  </a:lnTo>
                  <a:lnTo>
                    <a:pt x="582" y="909"/>
                  </a:lnTo>
                  <a:lnTo>
                    <a:pt x="586" y="909"/>
                  </a:lnTo>
                  <a:lnTo>
                    <a:pt x="588" y="906"/>
                  </a:lnTo>
                  <a:lnTo>
                    <a:pt x="592" y="902"/>
                  </a:lnTo>
                  <a:lnTo>
                    <a:pt x="599" y="894"/>
                  </a:lnTo>
                  <a:lnTo>
                    <a:pt x="617" y="879"/>
                  </a:lnTo>
                  <a:lnTo>
                    <a:pt x="624" y="869"/>
                  </a:lnTo>
                  <a:lnTo>
                    <a:pt x="624" y="865"/>
                  </a:lnTo>
                  <a:lnTo>
                    <a:pt x="622" y="865"/>
                  </a:lnTo>
                  <a:lnTo>
                    <a:pt x="617" y="869"/>
                  </a:lnTo>
                  <a:lnTo>
                    <a:pt x="615" y="869"/>
                  </a:lnTo>
                  <a:lnTo>
                    <a:pt x="615" y="865"/>
                  </a:lnTo>
                  <a:lnTo>
                    <a:pt x="617" y="861"/>
                  </a:lnTo>
                  <a:lnTo>
                    <a:pt x="621" y="860"/>
                  </a:lnTo>
                  <a:lnTo>
                    <a:pt x="632" y="850"/>
                  </a:lnTo>
                  <a:lnTo>
                    <a:pt x="640" y="842"/>
                  </a:lnTo>
                  <a:lnTo>
                    <a:pt x="659" y="819"/>
                  </a:lnTo>
                  <a:lnTo>
                    <a:pt x="663" y="817"/>
                  </a:lnTo>
                  <a:lnTo>
                    <a:pt x="669" y="815"/>
                  </a:lnTo>
                  <a:lnTo>
                    <a:pt x="670" y="813"/>
                  </a:lnTo>
                  <a:lnTo>
                    <a:pt x="670" y="812"/>
                  </a:lnTo>
                  <a:lnTo>
                    <a:pt x="670" y="806"/>
                  </a:lnTo>
                  <a:lnTo>
                    <a:pt x="674" y="798"/>
                  </a:lnTo>
                  <a:lnTo>
                    <a:pt x="686" y="787"/>
                  </a:lnTo>
                  <a:lnTo>
                    <a:pt x="695" y="777"/>
                  </a:lnTo>
                  <a:lnTo>
                    <a:pt x="701" y="769"/>
                  </a:lnTo>
                  <a:lnTo>
                    <a:pt x="724" y="742"/>
                  </a:lnTo>
                  <a:lnTo>
                    <a:pt x="724" y="714"/>
                  </a:lnTo>
                  <a:lnTo>
                    <a:pt x="709" y="733"/>
                  </a:lnTo>
                  <a:lnTo>
                    <a:pt x="697" y="746"/>
                  </a:lnTo>
                  <a:lnTo>
                    <a:pt x="686" y="756"/>
                  </a:lnTo>
                  <a:lnTo>
                    <a:pt x="676" y="767"/>
                  </a:lnTo>
                  <a:lnTo>
                    <a:pt x="661" y="785"/>
                  </a:lnTo>
                  <a:lnTo>
                    <a:pt x="655" y="789"/>
                  </a:lnTo>
                  <a:lnTo>
                    <a:pt x="653" y="789"/>
                  </a:lnTo>
                  <a:lnTo>
                    <a:pt x="653" y="785"/>
                  </a:lnTo>
                  <a:lnTo>
                    <a:pt x="655" y="781"/>
                  </a:lnTo>
                  <a:lnTo>
                    <a:pt x="659" y="777"/>
                  </a:lnTo>
                  <a:lnTo>
                    <a:pt x="665" y="771"/>
                  </a:lnTo>
                  <a:lnTo>
                    <a:pt x="678" y="756"/>
                  </a:lnTo>
                  <a:lnTo>
                    <a:pt x="695" y="737"/>
                  </a:lnTo>
                  <a:lnTo>
                    <a:pt x="724" y="706"/>
                  </a:lnTo>
                  <a:lnTo>
                    <a:pt x="724" y="693"/>
                  </a:lnTo>
                  <a:lnTo>
                    <a:pt x="717" y="700"/>
                  </a:lnTo>
                  <a:lnTo>
                    <a:pt x="699" y="719"/>
                  </a:lnTo>
                  <a:lnTo>
                    <a:pt x="688" y="737"/>
                  </a:lnTo>
                  <a:lnTo>
                    <a:pt x="680" y="742"/>
                  </a:lnTo>
                  <a:lnTo>
                    <a:pt x="667" y="756"/>
                  </a:lnTo>
                  <a:lnTo>
                    <a:pt x="653" y="769"/>
                  </a:lnTo>
                  <a:lnTo>
                    <a:pt x="638" y="789"/>
                  </a:lnTo>
                  <a:lnTo>
                    <a:pt x="615" y="813"/>
                  </a:lnTo>
                  <a:lnTo>
                    <a:pt x="592" y="838"/>
                  </a:lnTo>
                  <a:lnTo>
                    <a:pt x="569" y="863"/>
                  </a:lnTo>
                  <a:lnTo>
                    <a:pt x="544" y="892"/>
                  </a:lnTo>
                  <a:lnTo>
                    <a:pt x="534" y="900"/>
                  </a:lnTo>
                  <a:lnTo>
                    <a:pt x="523" y="906"/>
                  </a:lnTo>
                  <a:lnTo>
                    <a:pt x="519" y="908"/>
                  </a:lnTo>
                  <a:lnTo>
                    <a:pt x="515" y="911"/>
                  </a:lnTo>
                  <a:lnTo>
                    <a:pt x="511" y="913"/>
                  </a:lnTo>
                  <a:lnTo>
                    <a:pt x="507" y="915"/>
                  </a:lnTo>
                  <a:lnTo>
                    <a:pt x="496" y="921"/>
                  </a:lnTo>
                  <a:lnTo>
                    <a:pt x="488" y="931"/>
                  </a:lnTo>
                  <a:lnTo>
                    <a:pt x="480" y="942"/>
                  </a:lnTo>
                  <a:lnTo>
                    <a:pt x="477" y="946"/>
                  </a:lnTo>
                  <a:lnTo>
                    <a:pt x="469" y="952"/>
                  </a:lnTo>
                  <a:lnTo>
                    <a:pt x="465" y="954"/>
                  </a:lnTo>
                  <a:lnTo>
                    <a:pt x="463" y="954"/>
                  </a:lnTo>
                  <a:lnTo>
                    <a:pt x="463" y="952"/>
                  </a:lnTo>
                  <a:lnTo>
                    <a:pt x="477" y="936"/>
                  </a:lnTo>
                  <a:lnTo>
                    <a:pt x="484" y="925"/>
                  </a:lnTo>
                  <a:lnTo>
                    <a:pt x="473" y="938"/>
                  </a:lnTo>
                  <a:lnTo>
                    <a:pt x="457" y="952"/>
                  </a:lnTo>
                  <a:lnTo>
                    <a:pt x="450" y="959"/>
                  </a:lnTo>
                  <a:lnTo>
                    <a:pt x="425" y="988"/>
                  </a:lnTo>
                  <a:lnTo>
                    <a:pt x="425" y="980"/>
                  </a:lnTo>
                  <a:lnTo>
                    <a:pt x="421" y="975"/>
                  </a:lnTo>
                  <a:lnTo>
                    <a:pt x="406" y="990"/>
                  </a:lnTo>
                  <a:lnTo>
                    <a:pt x="417" y="975"/>
                  </a:lnTo>
                  <a:lnTo>
                    <a:pt x="407" y="980"/>
                  </a:lnTo>
                  <a:lnTo>
                    <a:pt x="396" y="988"/>
                  </a:lnTo>
                  <a:lnTo>
                    <a:pt x="402" y="979"/>
                  </a:lnTo>
                  <a:lnTo>
                    <a:pt x="413" y="965"/>
                  </a:lnTo>
                  <a:lnTo>
                    <a:pt x="419" y="961"/>
                  </a:lnTo>
                  <a:lnTo>
                    <a:pt x="425" y="952"/>
                  </a:lnTo>
                  <a:lnTo>
                    <a:pt x="444" y="927"/>
                  </a:lnTo>
                  <a:lnTo>
                    <a:pt x="463" y="898"/>
                  </a:lnTo>
                  <a:lnTo>
                    <a:pt x="473" y="883"/>
                  </a:lnTo>
                  <a:lnTo>
                    <a:pt x="475" y="879"/>
                  </a:lnTo>
                  <a:lnTo>
                    <a:pt x="478" y="875"/>
                  </a:lnTo>
                  <a:lnTo>
                    <a:pt x="488" y="871"/>
                  </a:lnTo>
                  <a:lnTo>
                    <a:pt x="500" y="858"/>
                  </a:lnTo>
                  <a:lnTo>
                    <a:pt x="509" y="846"/>
                  </a:lnTo>
                  <a:lnTo>
                    <a:pt x="515" y="833"/>
                  </a:lnTo>
                  <a:lnTo>
                    <a:pt x="523" y="823"/>
                  </a:lnTo>
                  <a:lnTo>
                    <a:pt x="530" y="815"/>
                  </a:lnTo>
                  <a:lnTo>
                    <a:pt x="542" y="806"/>
                  </a:lnTo>
                  <a:lnTo>
                    <a:pt x="550" y="798"/>
                  </a:lnTo>
                  <a:lnTo>
                    <a:pt x="557" y="790"/>
                  </a:lnTo>
                  <a:lnTo>
                    <a:pt x="563" y="779"/>
                  </a:lnTo>
                  <a:lnTo>
                    <a:pt x="582" y="758"/>
                  </a:lnTo>
                  <a:lnTo>
                    <a:pt x="605" y="731"/>
                  </a:lnTo>
                  <a:lnTo>
                    <a:pt x="622" y="716"/>
                  </a:lnTo>
                  <a:lnTo>
                    <a:pt x="628" y="708"/>
                  </a:lnTo>
                  <a:lnTo>
                    <a:pt x="634" y="700"/>
                  </a:lnTo>
                  <a:lnTo>
                    <a:pt x="640" y="694"/>
                  </a:lnTo>
                  <a:lnTo>
                    <a:pt x="642" y="685"/>
                  </a:lnTo>
                  <a:lnTo>
                    <a:pt x="644" y="683"/>
                  </a:lnTo>
                  <a:lnTo>
                    <a:pt x="642" y="685"/>
                  </a:lnTo>
                  <a:lnTo>
                    <a:pt x="634" y="693"/>
                  </a:lnTo>
                  <a:lnTo>
                    <a:pt x="621" y="708"/>
                  </a:lnTo>
                  <a:lnTo>
                    <a:pt x="613" y="717"/>
                  </a:lnTo>
                  <a:lnTo>
                    <a:pt x="594" y="737"/>
                  </a:lnTo>
                  <a:lnTo>
                    <a:pt x="580" y="754"/>
                  </a:lnTo>
                  <a:lnTo>
                    <a:pt x="573" y="762"/>
                  </a:lnTo>
                  <a:lnTo>
                    <a:pt x="565" y="771"/>
                  </a:lnTo>
                  <a:lnTo>
                    <a:pt x="557" y="779"/>
                  </a:lnTo>
                  <a:lnTo>
                    <a:pt x="550" y="789"/>
                  </a:lnTo>
                  <a:lnTo>
                    <a:pt x="542" y="798"/>
                  </a:lnTo>
                  <a:lnTo>
                    <a:pt x="530" y="808"/>
                  </a:lnTo>
                  <a:lnTo>
                    <a:pt x="525" y="813"/>
                  </a:lnTo>
                  <a:lnTo>
                    <a:pt x="521" y="815"/>
                  </a:lnTo>
                  <a:lnTo>
                    <a:pt x="523" y="812"/>
                  </a:lnTo>
                  <a:lnTo>
                    <a:pt x="523" y="810"/>
                  </a:lnTo>
                  <a:lnTo>
                    <a:pt x="521" y="812"/>
                  </a:lnTo>
                  <a:lnTo>
                    <a:pt x="509" y="825"/>
                  </a:lnTo>
                  <a:lnTo>
                    <a:pt x="490" y="842"/>
                  </a:lnTo>
                  <a:lnTo>
                    <a:pt x="498" y="835"/>
                  </a:lnTo>
                  <a:lnTo>
                    <a:pt x="505" y="823"/>
                  </a:lnTo>
                  <a:lnTo>
                    <a:pt x="519" y="808"/>
                  </a:lnTo>
                  <a:lnTo>
                    <a:pt x="538" y="787"/>
                  </a:lnTo>
                  <a:lnTo>
                    <a:pt x="546" y="775"/>
                  </a:lnTo>
                  <a:lnTo>
                    <a:pt x="555" y="760"/>
                  </a:lnTo>
                  <a:lnTo>
                    <a:pt x="565" y="750"/>
                  </a:lnTo>
                  <a:lnTo>
                    <a:pt x="571" y="746"/>
                  </a:lnTo>
                  <a:lnTo>
                    <a:pt x="580" y="731"/>
                  </a:lnTo>
                  <a:lnTo>
                    <a:pt x="594" y="716"/>
                  </a:lnTo>
                  <a:lnTo>
                    <a:pt x="605" y="706"/>
                  </a:lnTo>
                  <a:lnTo>
                    <a:pt x="617" y="693"/>
                  </a:lnTo>
                  <a:lnTo>
                    <a:pt x="644" y="664"/>
                  </a:lnTo>
                  <a:lnTo>
                    <a:pt x="670" y="629"/>
                  </a:lnTo>
                  <a:lnTo>
                    <a:pt x="682" y="616"/>
                  </a:lnTo>
                  <a:lnTo>
                    <a:pt x="694" y="604"/>
                  </a:lnTo>
                  <a:lnTo>
                    <a:pt x="713" y="581"/>
                  </a:lnTo>
                  <a:lnTo>
                    <a:pt x="701" y="587"/>
                  </a:lnTo>
                  <a:lnTo>
                    <a:pt x="694" y="593"/>
                  </a:lnTo>
                  <a:lnTo>
                    <a:pt x="688" y="598"/>
                  </a:lnTo>
                  <a:lnTo>
                    <a:pt x="682" y="606"/>
                  </a:lnTo>
                  <a:lnTo>
                    <a:pt x="670" y="618"/>
                  </a:lnTo>
                  <a:lnTo>
                    <a:pt x="649" y="641"/>
                  </a:lnTo>
                  <a:lnTo>
                    <a:pt x="632" y="664"/>
                  </a:lnTo>
                  <a:lnTo>
                    <a:pt x="622" y="675"/>
                  </a:lnTo>
                  <a:lnTo>
                    <a:pt x="615" y="683"/>
                  </a:lnTo>
                  <a:lnTo>
                    <a:pt x="603" y="696"/>
                  </a:lnTo>
                  <a:lnTo>
                    <a:pt x="594" y="708"/>
                  </a:lnTo>
                  <a:lnTo>
                    <a:pt x="584" y="717"/>
                  </a:lnTo>
                  <a:lnTo>
                    <a:pt x="574" y="727"/>
                  </a:lnTo>
                  <a:lnTo>
                    <a:pt x="565" y="737"/>
                  </a:lnTo>
                  <a:lnTo>
                    <a:pt x="532" y="775"/>
                  </a:lnTo>
                  <a:lnTo>
                    <a:pt x="536" y="769"/>
                  </a:lnTo>
                  <a:lnTo>
                    <a:pt x="544" y="756"/>
                  </a:lnTo>
                  <a:lnTo>
                    <a:pt x="559" y="735"/>
                  </a:lnTo>
                  <a:lnTo>
                    <a:pt x="576" y="714"/>
                  </a:lnTo>
                  <a:lnTo>
                    <a:pt x="596" y="693"/>
                  </a:lnTo>
                  <a:lnTo>
                    <a:pt x="621" y="666"/>
                  </a:lnTo>
                  <a:lnTo>
                    <a:pt x="613" y="673"/>
                  </a:lnTo>
                  <a:lnTo>
                    <a:pt x="586" y="698"/>
                  </a:lnTo>
                  <a:lnTo>
                    <a:pt x="563" y="725"/>
                  </a:lnTo>
                  <a:lnTo>
                    <a:pt x="550" y="737"/>
                  </a:lnTo>
                  <a:lnTo>
                    <a:pt x="546" y="742"/>
                  </a:lnTo>
                  <a:lnTo>
                    <a:pt x="540" y="748"/>
                  </a:lnTo>
                  <a:lnTo>
                    <a:pt x="542" y="742"/>
                  </a:lnTo>
                  <a:lnTo>
                    <a:pt x="546" y="737"/>
                  </a:lnTo>
                  <a:lnTo>
                    <a:pt x="551" y="729"/>
                  </a:lnTo>
                  <a:lnTo>
                    <a:pt x="561" y="719"/>
                  </a:lnTo>
                  <a:lnTo>
                    <a:pt x="619" y="794"/>
                  </a:lnTo>
                  <a:lnTo>
                    <a:pt x="559" y="618"/>
                  </a:lnTo>
                  <a:lnTo>
                    <a:pt x="571" y="602"/>
                  </a:lnTo>
                  <a:lnTo>
                    <a:pt x="588" y="585"/>
                  </a:lnTo>
                  <a:lnTo>
                    <a:pt x="590" y="587"/>
                  </a:lnTo>
                  <a:lnTo>
                    <a:pt x="590" y="591"/>
                  </a:lnTo>
                  <a:lnTo>
                    <a:pt x="586" y="598"/>
                  </a:lnTo>
                  <a:lnTo>
                    <a:pt x="580" y="614"/>
                  </a:lnTo>
                  <a:lnTo>
                    <a:pt x="580" y="616"/>
                  </a:lnTo>
                  <a:lnTo>
                    <a:pt x="578" y="612"/>
                  </a:lnTo>
                  <a:lnTo>
                    <a:pt x="578" y="604"/>
                  </a:lnTo>
                  <a:lnTo>
                    <a:pt x="569" y="614"/>
                  </a:lnTo>
                  <a:lnTo>
                    <a:pt x="563" y="622"/>
                  </a:lnTo>
                  <a:lnTo>
                    <a:pt x="555" y="629"/>
                  </a:lnTo>
                  <a:lnTo>
                    <a:pt x="551" y="635"/>
                  </a:lnTo>
                  <a:lnTo>
                    <a:pt x="548" y="637"/>
                  </a:lnTo>
                  <a:lnTo>
                    <a:pt x="548" y="635"/>
                  </a:lnTo>
                  <a:lnTo>
                    <a:pt x="550" y="629"/>
                  </a:lnTo>
                  <a:lnTo>
                    <a:pt x="559" y="618"/>
                  </a:lnTo>
                  <a:lnTo>
                    <a:pt x="619" y="794"/>
                  </a:lnTo>
                  <a:lnTo>
                    <a:pt x="382" y="683"/>
                  </a:lnTo>
                  <a:lnTo>
                    <a:pt x="386" y="671"/>
                  </a:lnTo>
                  <a:lnTo>
                    <a:pt x="388" y="668"/>
                  </a:lnTo>
                  <a:lnTo>
                    <a:pt x="386" y="668"/>
                  </a:lnTo>
                  <a:lnTo>
                    <a:pt x="384" y="669"/>
                  </a:lnTo>
                  <a:lnTo>
                    <a:pt x="382" y="675"/>
                  </a:lnTo>
                  <a:lnTo>
                    <a:pt x="379" y="679"/>
                  </a:lnTo>
                  <a:lnTo>
                    <a:pt x="375" y="683"/>
                  </a:lnTo>
                  <a:lnTo>
                    <a:pt x="375" y="687"/>
                  </a:lnTo>
                  <a:lnTo>
                    <a:pt x="373" y="691"/>
                  </a:lnTo>
                  <a:lnTo>
                    <a:pt x="373" y="693"/>
                  </a:lnTo>
                  <a:lnTo>
                    <a:pt x="365" y="700"/>
                  </a:lnTo>
                  <a:lnTo>
                    <a:pt x="356" y="708"/>
                  </a:lnTo>
                  <a:lnTo>
                    <a:pt x="352" y="712"/>
                  </a:lnTo>
                  <a:lnTo>
                    <a:pt x="346" y="717"/>
                  </a:lnTo>
                  <a:lnTo>
                    <a:pt x="340" y="729"/>
                  </a:lnTo>
                  <a:lnTo>
                    <a:pt x="336" y="739"/>
                  </a:lnTo>
                  <a:lnTo>
                    <a:pt x="334" y="742"/>
                  </a:lnTo>
                  <a:lnTo>
                    <a:pt x="331" y="748"/>
                  </a:lnTo>
                  <a:lnTo>
                    <a:pt x="323" y="756"/>
                  </a:lnTo>
                  <a:lnTo>
                    <a:pt x="317" y="762"/>
                  </a:lnTo>
                  <a:lnTo>
                    <a:pt x="306" y="777"/>
                  </a:lnTo>
                  <a:lnTo>
                    <a:pt x="286" y="798"/>
                  </a:lnTo>
                  <a:lnTo>
                    <a:pt x="262" y="823"/>
                  </a:lnTo>
                  <a:lnTo>
                    <a:pt x="246" y="840"/>
                  </a:lnTo>
                  <a:lnTo>
                    <a:pt x="212" y="885"/>
                  </a:lnTo>
                  <a:lnTo>
                    <a:pt x="185" y="915"/>
                  </a:lnTo>
                  <a:lnTo>
                    <a:pt x="164" y="944"/>
                  </a:lnTo>
                  <a:lnTo>
                    <a:pt x="141" y="969"/>
                  </a:lnTo>
                  <a:lnTo>
                    <a:pt x="148" y="957"/>
                  </a:lnTo>
                  <a:lnTo>
                    <a:pt x="156" y="946"/>
                  </a:lnTo>
                  <a:lnTo>
                    <a:pt x="171" y="925"/>
                  </a:lnTo>
                  <a:lnTo>
                    <a:pt x="192" y="900"/>
                  </a:lnTo>
                  <a:lnTo>
                    <a:pt x="210" y="879"/>
                  </a:lnTo>
                  <a:lnTo>
                    <a:pt x="225" y="856"/>
                  </a:lnTo>
                  <a:lnTo>
                    <a:pt x="260" y="815"/>
                  </a:lnTo>
                  <a:lnTo>
                    <a:pt x="313" y="746"/>
                  </a:lnTo>
                  <a:lnTo>
                    <a:pt x="321" y="735"/>
                  </a:lnTo>
                  <a:lnTo>
                    <a:pt x="329" y="725"/>
                  </a:lnTo>
                  <a:lnTo>
                    <a:pt x="344" y="708"/>
                  </a:lnTo>
                  <a:lnTo>
                    <a:pt x="363" y="687"/>
                  </a:lnTo>
                  <a:lnTo>
                    <a:pt x="392" y="652"/>
                  </a:lnTo>
                  <a:lnTo>
                    <a:pt x="406" y="635"/>
                  </a:lnTo>
                  <a:lnTo>
                    <a:pt x="415" y="625"/>
                  </a:lnTo>
                  <a:lnTo>
                    <a:pt x="425" y="618"/>
                  </a:lnTo>
                  <a:lnTo>
                    <a:pt x="432" y="612"/>
                  </a:lnTo>
                  <a:lnTo>
                    <a:pt x="442" y="600"/>
                  </a:lnTo>
                  <a:lnTo>
                    <a:pt x="455" y="583"/>
                  </a:lnTo>
                  <a:lnTo>
                    <a:pt x="488" y="545"/>
                  </a:lnTo>
                  <a:lnTo>
                    <a:pt x="503" y="527"/>
                  </a:lnTo>
                  <a:lnTo>
                    <a:pt x="521" y="510"/>
                  </a:lnTo>
                  <a:lnTo>
                    <a:pt x="515" y="522"/>
                  </a:lnTo>
                  <a:lnTo>
                    <a:pt x="503" y="533"/>
                  </a:lnTo>
                  <a:lnTo>
                    <a:pt x="494" y="543"/>
                  </a:lnTo>
                  <a:lnTo>
                    <a:pt x="484" y="556"/>
                  </a:lnTo>
                  <a:lnTo>
                    <a:pt x="471" y="572"/>
                  </a:lnTo>
                  <a:lnTo>
                    <a:pt x="448" y="600"/>
                  </a:lnTo>
                  <a:lnTo>
                    <a:pt x="425" y="627"/>
                  </a:lnTo>
                  <a:lnTo>
                    <a:pt x="411" y="645"/>
                  </a:lnTo>
                  <a:lnTo>
                    <a:pt x="398" y="660"/>
                  </a:lnTo>
                  <a:lnTo>
                    <a:pt x="388" y="675"/>
                  </a:lnTo>
                  <a:lnTo>
                    <a:pt x="384" y="681"/>
                  </a:lnTo>
                  <a:lnTo>
                    <a:pt x="382" y="683"/>
                  </a:lnTo>
                  <a:lnTo>
                    <a:pt x="619" y="794"/>
                  </a:lnTo>
                  <a:lnTo>
                    <a:pt x="496" y="842"/>
                  </a:lnTo>
                  <a:lnTo>
                    <a:pt x="496" y="844"/>
                  </a:lnTo>
                  <a:lnTo>
                    <a:pt x="494" y="848"/>
                  </a:lnTo>
                  <a:lnTo>
                    <a:pt x="511" y="829"/>
                  </a:lnTo>
                  <a:lnTo>
                    <a:pt x="511" y="827"/>
                  </a:lnTo>
                  <a:lnTo>
                    <a:pt x="513" y="827"/>
                  </a:lnTo>
                  <a:lnTo>
                    <a:pt x="513" y="829"/>
                  </a:lnTo>
                  <a:lnTo>
                    <a:pt x="511" y="833"/>
                  </a:lnTo>
                  <a:lnTo>
                    <a:pt x="509" y="837"/>
                  </a:lnTo>
                  <a:lnTo>
                    <a:pt x="503" y="842"/>
                  </a:lnTo>
                  <a:lnTo>
                    <a:pt x="496" y="852"/>
                  </a:lnTo>
                  <a:lnTo>
                    <a:pt x="488" y="861"/>
                  </a:lnTo>
                  <a:lnTo>
                    <a:pt x="482" y="869"/>
                  </a:lnTo>
                  <a:lnTo>
                    <a:pt x="478" y="873"/>
                  </a:lnTo>
                  <a:lnTo>
                    <a:pt x="473" y="877"/>
                  </a:lnTo>
                  <a:lnTo>
                    <a:pt x="471" y="879"/>
                  </a:lnTo>
                  <a:lnTo>
                    <a:pt x="469" y="881"/>
                  </a:lnTo>
                  <a:lnTo>
                    <a:pt x="463" y="890"/>
                  </a:lnTo>
                  <a:lnTo>
                    <a:pt x="459" y="894"/>
                  </a:lnTo>
                  <a:lnTo>
                    <a:pt x="457" y="890"/>
                  </a:lnTo>
                  <a:lnTo>
                    <a:pt x="457" y="886"/>
                  </a:lnTo>
                  <a:lnTo>
                    <a:pt x="459" y="881"/>
                  </a:lnTo>
                  <a:lnTo>
                    <a:pt x="461" y="879"/>
                  </a:lnTo>
                  <a:lnTo>
                    <a:pt x="465" y="877"/>
                  </a:lnTo>
                  <a:lnTo>
                    <a:pt x="475" y="871"/>
                  </a:lnTo>
                  <a:lnTo>
                    <a:pt x="478" y="867"/>
                  </a:lnTo>
                  <a:lnTo>
                    <a:pt x="482" y="863"/>
                  </a:lnTo>
                  <a:lnTo>
                    <a:pt x="484" y="858"/>
                  </a:lnTo>
                  <a:lnTo>
                    <a:pt x="488" y="852"/>
                  </a:lnTo>
                  <a:lnTo>
                    <a:pt x="496" y="842"/>
                  </a:lnTo>
                  <a:lnTo>
                    <a:pt x="619" y="794"/>
                  </a:lnTo>
                  <a:lnTo>
                    <a:pt x="724" y="564"/>
                  </a:lnTo>
                  <a:lnTo>
                    <a:pt x="713" y="581"/>
                  </a:lnTo>
                  <a:lnTo>
                    <a:pt x="720" y="570"/>
                  </a:lnTo>
                  <a:lnTo>
                    <a:pt x="724" y="564"/>
                  </a:lnTo>
                  <a:lnTo>
                    <a:pt x="619" y="794"/>
                  </a:lnTo>
                  <a:lnTo>
                    <a:pt x="102" y="614"/>
                  </a:lnTo>
                  <a:lnTo>
                    <a:pt x="106" y="610"/>
                  </a:lnTo>
                  <a:lnTo>
                    <a:pt x="106" y="612"/>
                  </a:lnTo>
                  <a:lnTo>
                    <a:pt x="108" y="614"/>
                  </a:lnTo>
                  <a:lnTo>
                    <a:pt x="112" y="618"/>
                  </a:lnTo>
                  <a:lnTo>
                    <a:pt x="114" y="618"/>
                  </a:lnTo>
                  <a:lnTo>
                    <a:pt x="112" y="614"/>
                  </a:lnTo>
                  <a:lnTo>
                    <a:pt x="112" y="604"/>
                  </a:lnTo>
                  <a:lnTo>
                    <a:pt x="112" y="595"/>
                  </a:lnTo>
                  <a:lnTo>
                    <a:pt x="114" y="587"/>
                  </a:lnTo>
                  <a:lnTo>
                    <a:pt x="118" y="577"/>
                  </a:lnTo>
                  <a:lnTo>
                    <a:pt x="121" y="568"/>
                  </a:lnTo>
                  <a:lnTo>
                    <a:pt x="127" y="558"/>
                  </a:lnTo>
                  <a:lnTo>
                    <a:pt x="131" y="547"/>
                  </a:lnTo>
                  <a:lnTo>
                    <a:pt x="137" y="541"/>
                  </a:lnTo>
                  <a:lnTo>
                    <a:pt x="139" y="537"/>
                  </a:lnTo>
                  <a:lnTo>
                    <a:pt x="141" y="533"/>
                  </a:lnTo>
                  <a:lnTo>
                    <a:pt x="141" y="531"/>
                  </a:lnTo>
                  <a:lnTo>
                    <a:pt x="139" y="529"/>
                  </a:lnTo>
                  <a:lnTo>
                    <a:pt x="139" y="527"/>
                  </a:lnTo>
                  <a:lnTo>
                    <a:pt x="141" y="524"/>
                  </a:lnTo>
                  <a:lnTo>
                    <a:pt x="154" y="502"/>
                  </a:lnTo>
                  <a:lnTo>
                    <a:pt x="167" y="483"/>
                  </a:lnTo>
                  <a:lnTo>
                    <a:pt x="181" y="466"/>
                  </a:lnTo>
                  <a:lnTo>
                    <a:pt x="192" y="447"/>
                  </a:lnTo>
                  <a:lnTo>
                    <a:pt x="198" y="441"/>
                  </a:lnTo>
                  <a:lnTo>
                    <a:pt x="204" y="433"/>
                  </a:lnTo>
                  <a:lnTo>
                    <a:pt x="208" y="428"/>
                  </a:lnTo>
                  <a:lnTo>
                    <a:pt x="214" y="422"/>
                  </a:lnTo>
                  <a:lnTo>
                    <a:pt x="221" y="408"/>
                  </a:lnTo>
                  <a:lnTo>
                    <a:pt x="229" y="403"/>
                  </a:lnTo>
                  <a:lnTo>
                    <a:pt x="237" y="395"/>
                  </a:lnTo>
                  <a:lnTo>
                    <a:pt x="237" y="389"/>
                  </a:lnTo>
                  <a:lnTo>
                    <a:pt x="237" y="382"/>
                  </a:lnTo>
                  <a:lnTo>
                    <a:pt x="238" y="376"/>
                  </a:lnTo>
                  <a:lnTo>
                    <a:pt x="242" y="370"/>
                  </a:lnTo>
                  <a:lnTo>
                    <a:pt x="246" y="359"/>
                  </a:lnTo>
                  <a:lnTo>
                    <a:pt x="248" y="355"/>
                  </a:lnTo>
                  <a:lnTo>
                    <a:pt x="248" y="353"/>
                  </a:lnTo>
                  <a:lnTo>
                    <a:pt x="248" y="355"/>
                  </a:lnTo>
                  <a:lnTo>
                    <a:pt x="231" y="378"/>
                  </a:lnTo>
                  <a:lnTo>
                    <a:pt x="221" y="393"/>
                  </a:lnTo>
                  <a:lnTo>
                    <a:pt x="214" y="406"/>
                  </a:lnTo>
                  <a:lnTo>
                    <a:pt x="208" y="422"/>
                  </a:lnTo>
                  <a:lnTo>
                    <a:pt x="204" y="430"/>
                  </a:lnTo>
                  <a:lnTo>
                    <a:pt x="194" y="441"/>
                  </a:lnTo>
                  <a:lnTo>
                    <a:pt x="181" y="456"/>
                  </a:lnTo>
                  <a:lnTo>
                    <a:pt x="169" y="472"/>
                  </a:lnTo>
                  <a:lnTo>
                    <a:pt x="162" y="483"/>
                  </a:lnTo>
                  <a:lnTo>
                    <a:pt x="152" y="495"/>
                  </a:lnTo>
                  <a:lnTo>
                    <a:pt x="137" y="510"/>
                  </a:lnTo>
                  <a:lnTo>
                    <a:pt x="135" y="516"/>
                  </a:lnTo>
                  <a:lnTo>
                    <a:pt x="123" y="537"/>
                  </a:lnTo>
                  <a:lnTo>
                    <a:pt x="110" y="566"/>
                  </a:lnTo>
                  <a:lnTo>
                    <a:pt x="108" y="568"/>
                  </a:lnTo>
                  <a:lnTo>
                    <a:pt x="106" y="568"/>
                  </a:lnTo>
                  <a:lnTo>
                    <a:pt x="104" y="568"/>
                  </a:lnTo>
                  <a:lnTo>
                    <a:pt x="104" y="570"/>
                  </a:lnTo>
                  <a:lnTo>
                    <a:pt x="102" y="575"/>
                  </a:lnTo>
                  <a:lnTo>
                    <a:pt x="100" y="591"/>
                  </a:lnTo>
                  <a:lnTo>
                    <a:pt x="98" y="600"/>
                  </a:lnTo>
                  <a:lnTo>
                    <a:pt x="96" y="602"/>
                  </a:lnTo>
                  <a:lnTo>
                    <a:pt x="96" y="604"/>
                  </a:lnTo>
                  <a:lnTo>
                    <a:pt x="96" y="608"/>
                  </a:lnTo>
                  <a:lnTo>
                    <a:pt x="96" y="612"/>
                  </a:lnTo>
                  <a:lnTo>
                    <a:pt x="94" y="616"/>
                  </a:lnTo>
                  <a:lnTo>
                    <a:pt x="96" y="618"/>
                  </a:lnTo>
                  <a:lnTo>
                    <a:pt x="98" y="616"/>
                  </a:lnTo>
                  <a:lnTo>
                    <a:pt x="102" y="614"/>
                  </a:lnTo>
                  <a:lnTo>
                    <a:pt x="619" y="79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15000"/>
                  </a:schemeClr>
                </a:gs>
                <a:gs pos="60000">
                  <a:schemeClr val="bg1">
                    <a:alpha val="5000"/>
                  </a:schemeClr>
                </a:gs>
              </a:gsLst>
              <a:lin ang="162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16" name="フリーフォーム 15"/>
          <p:cNvSpPr>
            <a:spLocks/>
          </p:cNvSpPr>
          <p:nvPr/>
        </p:nvSpPr>
        <p:spPr bwMode="auto">
          <a:xfrm>
            <a:off x="0" y="0"/>
            <a:ext cx="9144000" cy="6870700"/>
          </a:xfrm>
          <a:custGeom>
            <a:avLst/>
            <a:gdLst/>
            <a:ahLst/>
            <a:cxnLst>
              <a:cxn ang="0">
                <a:pos x="2808" y="370"/>
              </a:cxn>
              <a:cxn ang="0">
                <a:pos x="2679" y="719"/>
              </a:cxn>
              <a:cxn ang="0">
                <a:pos x="2462" y="879"/>
              </a:cxn>
              <a:cxn ang="0">
                <a:pos x="1646" y="1440"/>
              </a:cxn>
              <a:cxn ang="0">
                <a:pos x="1479" y="1684"/>
              </a:cxn>
              <a:cxn ang="0">
                <a:pos x="1287" y="1848"/>
              </a:cxn>
              <a:cxn ang="0">
                <a:pos x="1162" y="2082"/>
              </a:cxn>
              <a:cxn ang="0">
                <a:pos x="1343" y="1963"/>
              </a:cxn>
              <a:cxn ang="0">
                <a:pos x="1437" y="2012"/>
              </a:cxn>
              <a:cxn ang="0">
                <a:pos x="1556" y="1980"/>
              </a:cxn>
              <a:cxn ang="0">
                <a:pos x="1573" y="1813"/>
              </a:cxn>
              <a:cxn ang="0">
                <a:pos x="1782" y="1430"/>
              </a:cxn>
              <a:cxn ang="0">
                <a:pos x="1793" y="1388"/>
              </a:cxn>
              <a:cxn ang="0">
                <a:pos x="1789" y="1353"/>
              </a:cxn>
              <a:cxn ang="0">
                <a:pos x="2068" y="1151"/>
              </a:cxn>
              <a:cxn ang="0">
                <a:pos x="2302" y="1022"/>
              </a:cxn>
              <a:cxn ang="0">
                <a:pos x="2082" y="1172"/>
              </a:cxn>
              <a:cxn ang="0">
                <a:pos x="1915" y="1287"/>
              </a:cxn>
              <a:cxn ang="0">
                <a:pos x="2033" y="1224"/>
              </a:cxn>
              <a:cxn ang="0">
                <a:pos x="2075" y="1200"/>
              </a:cxn>
              <a:cxn ang="0">
                <a:pos x="1988" y="1266"/>
              </a:cxn>
              <a:cxn ang="0">
                <a:pos x="2602" y="875"/>
              </a:cxn>
              <a:cxn ang="0">
                <a:pos x="2783" y="774"/>
              </a:cxn>
              <a:cxn ang="0">
                <a:pos x="2616" y="325"/>
              </a:cxn>
              <a:cxn ang="0">
                <a:pos x="2522" y="293"/>
              </a:cxn>
              <a:cxn ang="0">
                <a:pos x="2208" y="258"/>
              </a:cxn>
              <a:cxn ang="0">
                <a:pos x="2225" y="262"/>
              </a:cxn>
              <a:cxn ang="0">
                <a:pos x="1486" y="276"/>
              </a:cxn>
              <a:cxn ang="0">
                <a:pos x="1845" y="251"/>
              </a:cxn>
              <a:cxn ang="0">
                <a:pos x="1514" y="262"/>
              </a:cxn>
              <a:cxn ang="0">
                <a:pos x="1280" y="227"/>
              </a:cxn>
              <a:cxn ang="0">
                <a:pos x="830" y="81"/>
              </a:cxn>
              <a:cxn ang="0">
                <a:pos x="761" y="35"/>
              </a:cxn>
              <a:cxn ang="0">
                <a:pos x="736" y="74"/>
              </a:cxn>
              <a:cxn ang="0">
                <a:pos x="869" y="95"/>
              </a:cxn>
              <a:cxn ang="0">
                <a:pos x="1305" y="834"/>
              </a:cxn>
              <a:cxn ang="0">
                <a:pos x="1231" y="949"/>
              </a:cxn>
              <a:cxn ang="0">
                <a:pos x="1214" y="956"/>
              </a:cxn>
              <a:cxn ang="0">
                <a:pos x="1075" y="938"/>
              </a:cxn>
              <a:cxn ang="0">
                <a:pos x="1116" y="1064"/>
              </a:cxn>
              <a:cxn ang="0">
                <a:pos x="1043" y="1144"/>
              </a:cxn>
              <a:cxn ang="0">
                <a:pos x="966" y="1210"/>
              </a:cxn>
              <a:cxn ang="0">
                <a:pos x="2839" y="356"/>
              </a:cxn>
              <a:cxn ang="0">
                <a:pos x="2839" y="356"/>
              </a:cxn>
              <a:cxn ang="0">
                <a:pos x="593" y="1580"/>
              </a:cxn>
              <a:cxn ang="0">
                <a:pos x="639" y="1377"/>
              </a:cxn>
              <a:cxn ang="0">
                <a:pos x="412" y="1702"/>
              </a:cxn>
              <a:cxn ang="0">
                <a:pos x="381" y="1736"/>
              </a:cxn>
              <a:cxn ang="0">
                <a:pos x="2839" y="356"/>
              </a:cxn>
              <a:cxn ang="0">
                <a:pos x="63" y="1879"/>
              </a:cxn>
              <a:cxn ang="0">
                <a:pos x="88" y="841"/>
              </a:cxn>
              <a:cxn ang="0">
                <a:pos x="21" y="848"/>
              </a:cxn>
              <a:cxn ang="0">
                <a:pos x="245" y="757"/>
              </a:cxn>
              <a:cxn ang="0">
                <a:pos x="646" y="652"/>
              </a:cxn>
              <a:cxn ang="0">
                <a:pos x="973" y="485"/>
              </a:cxn>
              <a:cxn ang="0">
                <a:pos x="1364" y="558"/>
              </a:cxn>
              <a:cxn ang="0">
                <a:pos x="1483" y="558"/>
              </a:cxn>
              <a:cxn ang="0">
                <a:pos x="1619" y="475"/>
              </a:cxn>
              <a:cxn ang="0">
                <a:pos x="1761" y="527"/>
              </a:cxn>
              <a:cxn ang="0">
                <a:pos x="1803" y="213"/>
              </a:cxn>
              <a:cxn ang="0">
                <a:pos x="2839" y="356"/>
              </a:cxn>
              <a:cxn ang="0">
                <a:pos x="2013" y="14"/>
              </a:cxn>
            </a:cxnLst>
            <a:rect l="0" t="0" r="0" b="0"/>
            <a:pathLst>
              <a:path w="2846" h="2082">
                <a:moveTo>
                  <a:pt x="2839" y="356"/>
                </a:moveTo>
                <a:lnTo>
                  <a:pt x="2836" y="353"/>
                </a:lnTo>
                <a:lnTo>
                  <a:pt x="2832" y="349"/>
                </a:lnTo>
                <a:lnTo>
                  <a:pt x="2822" y="349"/>
                </a:lnTo>
                <a:lnTo>
                  <a:pt x="2818" y="349"/>
                </a:lnTo>
                <a:lnTo>
                  <a:pt x="2815" y="346"/>
                </a:lnTo>
                <a:lnTo>
                  <a:pt x="2804" y="339"/>
                </a:lnTo>
                <a:lnTo>
                  <a:pt x="2797" y="335"/>
                </a:lnTo>
                <a:lnTo>
                  <a:pt x="2794" y="342"/>
                </a:lnTo>
                <a:lnTo>
                  <a:pt x="2794" y="346"/>
                </a:lnTo>
                <a:lnTo>
                  <a:pt x="2787" y="353"/>
                </a:lnTo>
                <a:lnTo>
                  <a:pt x="2787" y="356"/>
                </a:lnTo>
                <a:lnTo>
                  <a:pt x="2797" y="356"/>
                </a:lnTo>
                <a:lnTo>
                  <a:pt x="2815" y="363"/>
                </a:lnTo>
                <a:lnTo>
                  <a:pt x="2808" y="370"/>
                </a:lnTo>
                <a:lnTo>
                  <a:pt x="2797" y="394"/>
                </a:lnTo>
                <a:lnTo>
                  <a:pt x="2787" y="419"/>
                </a:lnTo>
                <a:lnTo>
                  <a:pt x="2769" y="468"/>
                </a:lnTo>
                <a:lnTo>
                  <a:pt x="2755" y="499"/>
                </a:lnTo>
                <a:lnTo>
                  <a:pt x="2752" y="509"/>
                </a:lnTo>
                <a:lnTo>
                  <a:pt x="2738" y="509"/>
                </a:lnTo>
                <a:lnTo>
                  <a:pt x="2724" y="509"/>
                </a:lnTo>
                <a:lnTo>
                  <a:pt x="2710" y="513"/>
                </a:lnTo>
                <a:lnTo>
                  <a:pt x="2696" y="520"/>
                </a:lnTo>
                <a:lnTo>
                  <a:pt x="2696" y="523"/>
                </a:lnTo>
                <a:lnTo>
                  <a:pt x="2696" y="537"/>
                </a:lnTo>
                <a:lnTo>
                  <a:pt x="2696" y="555"/>
                </a:lnTo>
                <a:lnTo>
                  <a:pt x="2689" y="638"/>
                </a:lnTo>
                <a:lnTo>
                  <a:pt x="2686" y="691"/>
                </a:lnTo>
                <a:lnTo>
                  <a:pt x="2679" y="719"/>
                </a:lnTo>
                <a:lnTo>
                  <a:pt x="2675" y="722"/>
                </a:lnTo>
                <a:lnTo>
                  <a:pt x="2665" y="722"/>
                </a:lnTo>
                <a:lnTo>
                  <a:pt x="2640" y="726"/>
                </a:lnTo>
                <a:lnTo>
                  <a:pt x="2630" y="733"/>
                </a:lnTo>
                <a:lnTo>
                  <a:pt x="2612" y="746"/>
                </a:lnTo>
                <a:lnTo>
                  <a:pt x="2591" y="771"/>
                </a:lnTo>
                <a:lnTo>
                  <a:pt x="2584" y="774"/>
                </a:lnTo>
                <a:lnTo>
                  <a:pt x="2574" y="778"/>
                </a:lnTo>
                <a:lnTo>
                  <a:pt x="2546" y="792"/>
                </a:lnTo>
                <a:lnTo>
                  <a:pt x="2518" y="809"/>
                </a:lnTo>
                <a:lnTo>
                  <a:pt x="2497" y="834"/>
                </a:lnTo>
                <a:lnTo>
                  <a:pt x="2483" y="851"/>
                </a:lnTo>
                <a:lnTo>
                  <a:pt x="2476" y="868"/>
                </a:lnTo>
                <a:lnTo>
                  <a:pt x="2469" y="879"/>
                </a:lnTo>
                <a:lnTo>
                  <a:pt x="2462" y="879"/>
                </a:lnTo>
                <a:lnTo>
                  <a:pt x="2455" y="879"/>
                </a:lnTo>
                <a:lnTo>
                  <a:pt x="2448" y="882"/>
                </a:lnTo>
                <a:lnTo>
                  <a:pt x="2386" y="924"/>
                </a:lnTo>
                <a:lnTo>
                  <a:pt x="2326" y="963"/>
                </a:lnTo>
                <a:lnTo>
                  <a:pt x="2173" y="1064"/>
                </a:lnTo>
                <a:lnTo>
                  <a:pt x="2121" y="1099"/>
                </a:lnTo>
                <a:lnTo>
                  <a:pt x="2058" y="1133"/>
                </a:lnTo>
                <a:lnTo>
                  <a:pt x="1918" y="1227"/>
                </a:lnTo>
                <a:lnTo>
                  <a:pt x="1877" y="1259"/>
                </a:lnTo>
                <a:lnTo>
                  <a:pt x="1838" y="1294"/>
                </a:lnTo>
                <a:lnTo>
                  <a:pt x="1786" y="1346"/>
                </a:lnTo>
                <a:lnTo>
                  <a:pt x="1723" y="1388"/>
                </a:lnTo>
                <a:lnTo>
                  <a:pt x="1678" y="1412"/>
                </a:lnTo>
                <a:lnTo>
                  <a:pt x="1660" y="1426"/>
                </a:lnTo>
                <a:lnTo>
                  <a:pt x="1646" y="1440"/>
                </a:lnTo>
                <a:lnTo>
                  <a:pt x="1643" y="1451"/>
                </a:lnTo>
                <a:lnTo>
                  <a:pt x="1636" y="1471"/>
                </a:lnTo>
                <a:lnTo>
                  <a:pt x="1622" y="1489"/>
                </a:lnTo>
                <a:lnTo>
                  <a:pt x="1605" y="1513"/>
                </a:lnTo>
                <a:lnTo>
                  <a:pt x="1591" y="1520"/>
                </a:lnTo>
                <a:lnTo>
                  <a:pt x="1573" y="1538"/>
                </a:lnTo>
                <a:lnTo>
                  <a:pt x="1559" y="1555"/>
                </a:lnTo>
                <a:lnTo>
                  <a:pt x="1545" y="1576"/>
                </a:lnTo>
                <a:lnTo>
                  <a:pt x="1528" y="1600"/>
                </a:lnTo>
                <a:lnTo>
                  <a:pt x="1521" y="1604"/>
                </a:lnTo>
                <a:lnTo>
                  <a:pt x="1517" y="1607"/>
                </a:lnTo>
                <a:lnTo>
                  <a:pt x="1503" y="1625"/>
                </a:lnTo>
                <a:lnTo>
                  <a:pt x="1496" y="1649"/>
                </a:lnTo>
                <a:lnTo>
                  <a:pt x="1493" y="1667"/>
                </a:lnTo>
                <a:lnTo>
                  <a:pt x="1479" y="1684"/>
                </a:lnTo>
                <a:lnTo>
                  <a:pt x="1465" y="1702"/>
                </a:lnTo>
                <a:lnTo>
                  <a:pt x="1444" y="1709"/>
                </a:lnTo>
                <a:lnTo>
                  <a:pt x="1413" y="1726"/>
                </a:lnTo>
                <a:lnTo>
                  <a:pt x="1395" y="1733"/>
                </a:lnTo>
                <a:lnTo>
                  <a:pt x="1381" y="1736"/>
                </a:lnTo>
                <a:lnTo>
                  <a:pt x="1357" y="1747"/>
                </a:lnTo>
                <a:lnTo>
                  <a:pt x="1333" y="1761"/>
                </a:lnTo>
                <a:lnTo>
                  <a:pt x="1326" y="1768"/>
                </a:lnTo>
                <a:lnTo>
                  <a:pt x="1322" y="1775"/>
                </a:lnTo>
                <a:lnTo>
                  <a:pt x="1312" y="1792"/>
                </a:lnTo>
                <a:lnTo>
                  <a:pt x="1298" y="1813"/>
                </a:lnTo>
                <a:lnTo>
                  <a:pt x="1287" y="1824"/>
                </a:lnTo>
                <a:lnTo>
                  <a:pt x="1284" y="1831"/>
                </a:lnTo>
                <a:lnTo>
                  <a:pt x="1284" y="1838"/>
                </a:lnTo>
                <a:lnTo>
                  <a:pt x="1287" y="1848"/>
                </a:lnTo>
                <a:lnTo>
                  <a:pt x="1291" y="1851"/>
                </a:lnTo>
                <a:lnTo>
                  <a:pt x="1284" y="1865"/>
                </a:lnTo>
                <a:lnTo>
                  <a:pt x="1266" y="1883"/>
                </a:lnTo>
                <a:lnTo>
                  <a:pt x="1245" y="1900"/>
                </a:lnTo>
                <a:lnTo>
                  <a:pt x="1238" y="1911"/>
                </a:lnTo>
                <a:lnTo>
                  <a:pt x="1228" y="1921"/>
                </a:lnTo>
                <a:lnTo>
                  <a:pt x="1228" y="1932"/>
                </a:lnTo>
                <a:lnTo>
                  <a:pt x="1221" y="1939"/>
                </a:lnTo>
                <a:lnTo>
                  <a:pt x="1172" y="1994"/>
                </a:lnTo>
                <a:lnTo>
                  <a:pt x="1151" y="2012"/>
                </a:lnTo>
                <a:lnTo>
                  <a:pt x="1127" y="2029"/>
                </a:lnTo>
                <a:lnTo>
                  <a:pt x="1082" y="2057"/>
                </a:lnTo>
                <a:lnTo>
                  <a:pt x="1040" y="2082"/>
                </a:lnTo>
                <a:lnTo>
                  <a:pt x="1158" y="2082"/>
                </a:lnTo>
                <a:lnTo>
                  <a:pt x="1162" y="2082"/>
                </a:lnTo>
                <a:lnTo>
                  <a:pt x="1169" y="2075"/>
                </a:lnTo>
                <a:lnTo>
                  <a:pt x="1190" y="2050"/>
                </a:lnTo>
                <a:lnTo>
                  <a:pt x="1204" y="2043"/>
                </a:lnTo>
                <a:lnTo>
                  <a:pt x="1228" y="2033"/>
                </a:lnTo>
                <a:lnTo>
                  <a:pt x="1256" y="2012"/>
                </a:lnTo>
                <a:lnTo>
                  <a:pt x="1273" y="1987"/>
                </a:lnTo>
                <a:lnTo>
                  <a:pt x="1305" y="1970"/>
                </a:lnTo>
                <a:lnTo>
                  <a:pt x="1319" y="1963"/>
                </a:lnTo>
                <a:lnTo>
                  <a:pt x="1329" y="1953"/>
                </a:lnTo>
                <a:lnTo>
                  <a:pt x="1333" y="1949"/>
                </a:lnTo>
                <a:lnTo>
                  <a:pt x="1340" y="1949"/>
                </a:lnTo>
                <a:lnTo>
                  <a:pt x="1336" y="1956"/>
                </a:lnTo>
                <a:lnTo>
                  <a:pt x="1333" y="1963"/>
                </a:lnTo>
                <a:lnTo>
                  <a:pt x="1336" y="1963"/>
                </a:lnTo>
                <a:lnTo>
                  <a:pt x="1343" y="1963"/>
                </a:lnTo>
                <a:lnTo>
                  <a:pt x="1354" y="1960"/>
                </a:lnTo>
                <a:lnTo>
                  <a:pt x="1360" y="1960"/>
                </a:lnTo>
                <a:lnTo>
                  <a:pt x="1371" y="1960"/>
                </a:lnTo>
                <a:lnTo>
                  <a:pt x="1381" y="1977"/>
                </a:lnTo>
                <a:lnTo>
                  <a:pt x="1388" y="1980"/>
                </a:lnTo>
                <a:lnTo>
                  <a:pt x="1395" y="1984"/>
                </a:lnTo>
                <a:lnTo>
                  <a:pt x="1395" y="1987"/>
                </a:lnTo>
                <a:lnTo>
                  <a:pt x="1402" y="1994"/>
                </a:lnTo>
                <a:lnTo>
                  <a:pt x="1406" y="2005"/>
                </a:lnTo>
                <a:lnTo>
                  <a:pt x="1406" y="2012"/>
                </a:lnTo>
                <a:lnTo>
                  <a:pt x="1406" y="2015"/>
                </a:lnTo>
                <a:lnTo>
                  <a:pt x="1409" y="2015"/>
                </a:lnTo>
                <a:lnTo>
                  <a:pt x="1420" y="2008"/>
                </a:lnTo>
                <a:lnTo>
                  <a:pt x="1430" y="2008"/>
                </a:lnTo>
                <a:lnTo>
                  <a:pt x="1437" y="2012"/>
                </a:lnTo>
                <a:lnTo>
                  <a:pt x="1448" y="2019"/>
                </a:lnTo>
                <a:lnTo>
                  <a:pt x="1458" y="2019"/>
                </a:lnTo>
                <a:lnTo>
                  <a:pt x="1469" y="2022"/>
                </a:lnTo>
                <a:lnTo>
                  <a:pt x="1472" y="2026"/>
                </a:lnTo>
                <a:lnTo>
                  <a:pt x="1476" y="2033"/>
                </a:lnTo>
                <a:lnTo>
                  <a:pt x="1479" y="2040"/>
                </a:lnTo>
                <a:lnTo>
                  <a:pt x="1493" y="2033"/>
                </a:lnTo>
                <a:lnTo>
                  <a:pt x="1510" y="2022"/>
                </a:lnTo>
                <a:lnTo>
                  <a:pt x="1517" y="2022"/>
                </a:lnTo>
                <a:lnTo>
                  <a:pt x="1528" y="2022"/>
                </a:lnTo>
                <a:lnTo>
                  <a:pt x="1542" y="2022"/>
                </a:lnTo>
                <a:lnTo>
                  <a:pt x="1549" y="2019"/>
                </a:lnTo>
                <a:lnTo>
                  <a:pt x="1545" y="2008"/>
                </a:lnTo>
                <a:lnTo>
                  <a:pt x="1552" y="1994"/>
                </a:lnTo>
                <a:lnTo>
                  <a:pt x="1556" y="1980"/>
                </a:lnTo>
                <a:lnTo>
                  <a:pt x="1559" y="1977"/>
                </a:lnTo>
                <a:lnTo>
                  <a:pt x="1566" y="1970"/>
                </a:lnTo>
                <a:lnTo>
                  <a:pt x="1570" y="1966"/>
                </a:lnTo>
                <a:lnTo>
                  <a:pt x="1563" y="1960"/>
                </a:lnTo>
                <a:lnTo>
                  <a:pt x="1563" y="1942"/>
                </a:lnTo>
                <a:lnTo>
                  <a:pt x="1563" y="1935"/>
                </a:lnTo>
                <a:lnTo>
                  <a:pt x="1570" y="1925"/>
                </a:lnTo>
                <a:lnTo>
                  <a:pt x="1570" y="1921"/>
                </a:lnTo>
                <a:lnTo>
                  <a:pt x="1563" y="1914"/>
                </a:lnTo>
                <a:lnTo>
                  <a:pt x="1559" y="1897"/>
                </a:lnTo>
                <a:lnTo>
                  <a:pt x="1559" y="1872"/>
                </a:lnTo>
                <a:lnTo>
                  <a:pt x="1556" y="1848"/>
                </a:lnTo>
                <a:lnTo>
                  <a:pt x="1559" y="1838"/>
                </a:lnTo>
                <a:lnTo>
                  <a:pt x="1566" y="1827"/>
                </a:lnTo>
                <a:lnTo>
                  <a:pt x="1573" y="1813"/>
                </a:lnTo>
                <a:lnTo>
                  <a:pt x="1573" y="1792"/>
                </a:lnTo>
                <a:lnTo>
                  <a:pt x="1587" y="1768"/>
                </a:lnTo>
                <a:lnTo>
                  <a:pt x="1601" y="1743"/>
                </a:lnTo>
                <a:lnTo>
                  <a:pt x="1629" y="1677"/>
                </a:lnTo>
                <a:lnTo>
                  <a:pt x="1639" y="1656"/>
                </a:lnTo>
                <a:lnTo>
                  <a:pt x="1650" y="1639"/>
                </a:lnTo>
                <a:lnTo>
                  <a:pt x="1664" y="1618"/>
                </a:lnTo>
                <a:lnTo>
                  <a:pt x="1671" y="1594"/>
                </a:lnTo>
                <a:lnTo>
                  <a:pt x="1678" y="1583"/>
                </a:lnTo>
                <a:lnTo>
                  <a:pt x="1688" y="1569"/>
                </a:lnTo>
                <a:lnTo>
                  <a:pt x="1702" y="1552"/>
                </a:lnTo>
                <a:lnTo>
                  <a:pt x="1730" y="1510"/>
                </a:lnTo>
                <a:lnTo>
                  <a:pt x="1741" y="1496"/>
                </a:lnTo>
                <a:lnTo>
                  <a:pt x="1755" y="1478"/>
                </a:lnTo>
                <a:lnTo>
                  <a:pt x="1782" y="1430"/>
                </a:lnTo>
                <a:lnTo>
                  <a:pt x="1814" y="1391"/>
                </a:lnTo>
                <a:lnTo>
                  <a:pt x="1835" y="1377"/>
                </a:lnTo>
                <a:lnTo>
                  <a:pt x="1842" y="1363"/>
                </a:lnTo>
                <a:lnTo>
                  <a:pt x="1845" y="1353"/>
                </a:lnTo>
                <a:lnTo>
                  <a:pt x="1842" y="1356"/>
                </a:lnTo>
                <a:lnTo>
                  <a:pt x="1838" y="1363"/>
                </a:lnTo>
                <a:lnTo>
                  <a:pt x="1835" y="1370"/>
                </a:lnTo>
                <a:lnTo>
                  <a:pt x="1824" y="1374"/>
                </a:lnTo>
                <a:lnTo>
                  <a:pt x="1810" y="1377"/>
                </a:lnTo>
                <a:lnTo>
                  <a:pt x="1803" y="1381"/>
                </a:lnTo>
                <a:lnTo>
                  <a:pt x="1800" y="1384"/>
                </a:lnTo>
                <a:lnTo>
                  <a:pt x="1786" y="1398"/>
                </a:lnTo>
                <a:lnTo>
                  <a:pt x="1782" y="1398"/>
                </a:lnTo>
                <a:lnTo>
                  <a:pt x="1786" y="1395"/>
                </a:lnTo>
                <a:lnTo>
                  <a:pt x="1793" y="1388"/>
                </a:lnTo>
                <a:lnTo>
                  <a:pt x="1807" y="1370"/>
                </a:lnTo>
                <a:lnTo>
                  <a:pt x="1821" y="1356"/>
                </a:lnTo>
                <a:lnTo>
                  <a:pt x="1845" y="1332"/>
                </a:lnTo>
                <a:lnTo>
                  <a:pt x="1824" y="1349"/>
                </a:lnTo>
                <a:lnTo>
                  <a:pt x="1807" y="1363"/>
                </a:lnTo>
                <a:lnTo>
                  <a:pt x="1779" y="1391"/>
                </a:lnTo>
                <a:lnTo>
                  <a:pt x="1761" y="1409"/>
                </a:lnTo>
                <a:lnTo>
                  <a:pt x="1758" y="1412"/>
                </a:lnTo>
                <a:lnTo>
                  <a:pt x="1758" y="1409"/>
                </a:lnTo>
                <a:lnTo>
                  <a:pt x="1758" y="1398"/>
                </a:lnTo>
                <a:lnTo>
                  <a:pt x="1765" y="1391"/>
                </a:lnTo>
                <a:lnTo>
                  <a:pt x="1772" y="1384"/>
                </a:lnTo>
                <a:lnTo>
                  <a:pt x="1782" y="1374"/>
                </a:lnTo>
                <a:lnTo>
                  <a:pt x="1786" y="1363"/>
                </a:lnTo>
                <a:lnTo>
                  <a:pt x="1789" y="1353"/>
                </a:lnTo>
                <a:lnTo>
                  <a:pt x="1800" y="1339"/>
                </a:lnTo>
                <a:lnTo>
                  <a:pt x="1817" y="1318"/>
                </a:lnTo>
                <a:lnTo>
                  <a:pt x="1877" y="1266"/>
                </a:lnTo>
                <a:lnTo>
                  <a:pt x="1897" y="1252"/>
                </a:lnTo>
                <a:lnTo>
                  <a:pt x="1943" y="1221"/>
                </a:lnTo>
                <a:lnTo>
                  <a:pt x="1960" y="1210"/>
                </a:lnTo>
                <a:lnTo>
                  <a:pt x="1974" y="1200"/>
                </a:lnTo>
                <a:lnTo>
                  <a:pt x="1992" y="1189"/>
                </a:lnTo>
                <a:lnTo>
                  <a:pt x="2013" y="1179"/>
                </a:lnTo>
                <a:lnTo>
                  <a:pt x="2016" y="1179"/>
                </a:lnTo>
                <a:lnTo>
                  <a:pt x="2020" y="1179"/>
                </a:lnTo>
                <a:lnTo>
                  <a:pt x="2030" y="1175"/>
                </a:lnTo>
                <a:lnTo>
                  <a:pt x="2040" y="1168"/>
                </a:lnTo>
                <a:lnTo>
                  <a:pt x="2054" y="1158"/>
                </a:lnTo>
                <a:lnTo>
                  <a:pt x="2068" y="1151"/>
                </a:lnTo>
                <a:lnTo>
                  <a:pt x="2117" y="1123"/>
                </a:lnTo>
                <a:lnTo>
                  <a:pt x="2121" y="1119"/>
                </a:lnTo>
                <a:lnTo>
                  <a:pt x="2124" y="1123"/>
                </a:lnTo>
                <a:lnTo>
                  <a:pt x="2142" y="1116"/>
                </a:lnTo>
                <a:lnTo>
                  <a:pt x="2159" y="1102"/>
                </a:lnTo>
                <a:lnTo>
                  <a:pt x="2180" y="1092"/>
                </a:lnTo>
                <a:lnTo>
                  <a:pt x="2201" y="1081"/>
                </a:lnTo>
                <a:lnTo>
                  <a:pt x="2215" y="1071"/>
                </a:lnTo>
                <a:lnTo>
                  <a:pt x="2257" y="1036"/>
                </a:lnTo>
                <a:lnTo>
                  <a:pt x="2312" y="1001"/>
                </a:lnTo>
                <a:lnTo>
                  <a:pt x="2319" y="1001"/>
                </a:lnTo>
                <a:lnTo>
                  <a:pt x="2319" y="1008"/>
                </a:lnTo>
                <a:lnTo>
                  <a:pt x="2319" y="1011"/>
                </a:lnTo>
                <a:lnTo>
                  <a:pt x="2312" y="1015"/>
                </a:lnTo>
                <a:lnTo>
                  <a:pt x="2302" y="1022"/>
                </a:lnTo>
                <a:lnTo>
                  <a:pt x="2288" y="1032"/>
                </a:lnTo>
                <a:lnTo>
                  <a:pt x="2264" y="1050"/>
                </a:lnTo>
                <a:lnTo>
                  <a:pt x="2243" y="1064"/>
                </a:lnTo>
                <a:lnTo>
                  <a:pt x="2218" y="1078"/>
                </a:lnTo>
                <a:lnTo>
                  <a:pt x="2190" y="1095"/>
                </a:lnTo>
                <a:lnTo>
                  <a:pt x="2156" y="1116"/>
                </a:lnTo>
                <a:lnTo>
                  <a:pt x="2135" y="1130"/>
                </a:lnTo>
                <a:lnTo>
                  <a:pt x="2128" y="1137"/>
                </a:lnTo>
                <a:lnTo>
                  <a:pt x="2117" y="1140"/>
                </a:lnTo>
                <a:lnTo>
                  <a:pt x="2114" y="1144"/>
                </a:lnTo>
                <a:lnTo>
                  <a:pt x="2114" y="1147"/>
                </a:lnTo>
                <a:lnTo>
                  <a:pt x="2114" y="1154"/>
                </a:lnTo>
                <a:lnTo>
                  <a:pt x="2100" y="1161"/>
                </a:lnTo>
                <a:lnTo>
                  <a:pt x="2089" y="1165"/>
                </a:lnTo>
                <a:lnTo>
                  <a:pt x="2082" y="1172"/>
                </a:lnTo>
                <a:lnTo>
                  <a:pt x="2072" y="1175"/>
                </a:lnTo>
                <a:lnTo>
                  <a:pt x="2065" y="1179"/>
                </a:lnTo>
                <a:lnTo>
                  <a:pt x="2058" y="1186"/>
                </a:lnTo>
                <a:lnTo>
                  <a:pt x="2051" y="1189"/>
                </a:lnTo>
                <a:lnTo>
                  <a:pt x="2044" y="1193"/>
                </a:lnTo>
                <a:lnTo>
                  <a:pt x="2030" y="1203"/>
                </a:lnTo>
                <a:lnTo>
                  <a:pt x="2023" y="1207"/>
                </a:lnTo>
                <a:lnTo>
                  <a:pt x="2013" y="1214"/>
                </a:lnTo>
                <a:lnTo>
                  <a:pt x="2002" y="1221"/>
                </a:lnTo>
                <a:lnTo>
                  <a:pt x="1992" y="1227"/>
                </a:lnTo>
                <a:lnTo>
                  <a:pt x="1950" y="1252"/>
                </a:lnTo>
                <a:lnTo>
                  <a:pt x="1932" y="1262"/>
                </a:lnTo>
                <a:lnTo>
                  <a:pt x="1929" y="1269"/>
                </a:lnTo>
                <a:lnTo>
                  <a:pt x="1922" y="1276"/>
                </a:lnTo>
                <a:lnTo>
                  <a:pt x="1915" y="1287"/>
                </a:lnTo>
                <a:lnTo>
                  <a:pt x="1894" y="1297"/>
                </a:lnTo>
                <a:lnTo>
                  <a:pt x="1870" y="1315"/>
                </a:lnTo>
                <a:lnTo>
                  <a:pt x="1856" y="1329"/>
                </a:lnTo>
                <a:lnTo>
                  <a:pt x="1866" y="1318"/>
                </a:lnTo>
                <a:lnTo>
                  <a:pt x="1884" y="1308"/>
                </a:lnTo>
                <a:lnTo>
                  <a:pt x="1911" y="1290"/>
                </a:lnTo>
                <a:lnTo>
                  <a:pt x="1936" y="1273"/>
                </a:lnTo>
                <a:lnTo>
                  <a:pt x="1943" y="1269"/>
                </a:lnTo>
                <a:lnTo>
                  <a:pt x="1950" y="1269"/>
                </a:lnTo>
                <a:lnTo>
                  <a:pt x="1981" y="1248"/>
                </a:lnTo>
                <a:lnTo>
                  <a:pt x="1992" y="1248"/>
                </a:lnTo>
                <a:lnTo>
                  <a:pt x="1999" y="1245"/>
                </a:lnTo>
                <a:lnTo>
                  <a:pt x="2002" y="1241"/>
                </a:lnTo>
                <a:lnTo>
                  <a:pt x="2027" y="1227"/>
                </a:lnTo>
                <a:lnTo>
                  <a:pt x="2033" y="1224"/>
                </a:lnTo>
                <a:lnTo>
                  <a:pt x="2044" y="1217"/>
                </a:lnTo>
                <a:lnTo>
                  <a:pt x="2058" y="1207"/>
                </a:lnTo>
                <a:lnTo>
                  <a:pt x="2068" y="1196"/>
                </a:lnTo>
                <a:lnTo>
                  <a:pt x="2082" y="1189"/>
                </a:lnTo>
                <a:lnTo>
                  <a:pt x="2093" y="1179"/>
                </a:lnTo>
                <a:lnTo>
                  <a:pt x="2107" y="1172"/>
                </a:lnTo>
                <a:lnTo>
                  <a:pt x="2121" y="1165"/>
                </a:lnTo>
                <a:lnTo>
                  <a:pt x="2131" y="1158"/>
                </a:lnTo>
                <a:lnTo>
                  <a:pt x="2135" y="1158"/>
                </a:lnTo>
                <a:lnTo>
                  <a:pt x="2135" y="1161"/>
                </a:lnTo>
                <a:lnTo>
                  <a:pt x="2124" y="1168"/>
                </a:lnTo>
                <a:lnTo>
                  <a:pt x="2100" y="1186"/>
                </a:lnTo>
                <a:lnTo>
                  <a:pt x="2093" y="1193"/>
                </a:lnTo>
                <a:lnTo>
                  <a:pt x="2082" y="1196"/>
                </a:lnTo>
                <a:lnTo>
                  <a:pt x="2075" y="1200"/>
                </a:lnTo>
                <a:lnTo>
                  <a:pt x="2075" y="1203"/>
                </a:lnTo>
                <a:lnTo>
                  <a:pt x="2054" y="1221"/>
                </a:lnTo>
                <a:lnTo>
                  <a:pt x="2044" y="1227"/>
                </a:lnTo>
                <a:lnTo>
                  <a:pt x="2030" y="1234"/>
                </a:lnTo>
                <a:lnTo>
                  <a:pt x="2016" y="1241"/>
                </a:lnTo>
                <a:lnTo>
                  <a:pt x="2006" y="1248"/>
                </a:lnTo>
                <a:lnTo>
                  <a:pt x="1988" y="1259"/>
                </a:lnTo>
                <a:lnTo>
                  <a:pt x="1974" y="1266"/>
                </a:lnTo>
                <a:lnTo>
                  <a:pt x="1957" y="1276"/>
                </a:lnTo>
                <a:lnTo>
                  <a:pt x="1950" y="1280"/>
                </a:lnTo>
                <a:lnTo>
                  <a:pt x="1950" y="1287"/>
                </a:lnTo>
                <a:lnTo>
                  <a:pt x="1957" y="1287"/>
                </a:lnTo>
                <a:lnTo>
                  <a:pt x="1964" y="1276"/>
                </a:lnTo>
                <a:lnTo>
                  <a:pt x="1974" y="1273"/>
                </a:lnTo>
                <a:lnTo>
                  <a:pt x="1988" y="1266"/>
                </a:lnTo>
                <a:lnTo>
                  <a:pt x="2009" y="1252"/>
                </a:lnTo>
                <a:lnTo>
                  <a:pt x="2033" y="1238"/>
                </a:lnTo>
                <a:lnTo>
                  <a:pt x="2089" y="1207"/>
                </a:lnTo>
                <a:lnTo>
                  <a:pt x="2190" y="1140"/>
                </a:lnTo>
                <a:lnTo>
                  <a:pt x="2243" y="1112"/>
                </a:lnTo>
                <a:lnTo>
                  <a:pt x="2267" y="1099"/>
                </a:lnTo>
                <a:lnTo>
                  <a:pt x="2281" y="1085"/>
                </a:lnTo>
                <a:lnTo>
                  <a:pt x="2295" y="1074"/>
                </a:lnTo>
                <a:lnTo>
                  <a:pt x="2326" y="1053"/>
                </a:lnTo>
                <a:lnTo>
                  <a:pt x="2368" y="1018"/>
                </a:lnTo>
                <a:lnTo>
                  <a:pt x="2452" y="966"/>
                </a:lnTo>
                <a:lnTo>
                  <a:pt x="2525" y="928"/>
                </a:lnTo>
                <a:lnTo>
                  <a:pt x="2546" y="914"/>
                </a:lnTo>
                <a:lnTo>
                  <a:pt x="2571" y="900"/>
                </a:lnTo>
                <a:lnTo>
                  <a:pt x="2602" y="875"/>
                </a:lnTo>
                <a:lnTo>
                  <a:pt x="2633" y="858"/>
                </a:lnTo>
                <a:lnTo>
                  <a:pt x="2679" y="837"/>
                </a:lnTo>
                <a:lnTo>
                  <a:pt x="2696" y="827"/>
                </a:lnTo>
                <a:lnTo>
                  <a:pt x="2710" y="816"/>
                </a:lnTo>
                <a:lnTo>
                  <a:pt x="2717" y="816"/>
                </a:lnTo>
                <a:lnTo>
                  <a:pt x="2727" y="820"/>
                </a:lnTo>
                <a:lnTo>
                  <a:pt x="2748" y="830"/>
                </a:lnTo>
                <a:lnTo>
                  <a:pt x="2752" y="830"/>
                </a:lnTo>
                <a:lnTo>
                  <a:pt x="2755" y="827"/>
                </a:lnTo>
                <a:lnTo>
                  <a:pt x="2759" y="820"/>
                </a:lnTo>
                <a:lnTo>
                  <a:pt x="2766" y="813"/>
                </a:lnTo>
                <a:lnTo>
                  <a:pt x="2776" y="809"/>
                </a:lnTo>
                <a:lnTo>
                  <a:pt x="2783" y="802"/>
                </a:lnTo>
                <a:lnTo>
                  <a:pt x="2783" y="788"/>
                </a:lnTo>
                <a:lnTo>
                  <a:pt x="2783" y="774"/>
                </a:lnTo>
                <a:lnTo>
                  <a:pt x="2790" y="757"/>
                </a:lnTo>
                <a:lnTo>
                  <a:pt x="2801" y="729"/>
                </a:lnTo>
                <a:lnTo>
                  <a:pt x="2818" y="687"/>
                </a:lnTo>
                <a:lnTo>
                  <a:pt x="2836" y="666"/>
                </a:lnTo>
                <a:lnTo>
                  <a:pt x="2846" y="656"/>
                </a:lnTo>
                <a:lnTo>
                  <a:pt x="2846" y="377"/>
                </a:lnTo>
                <a:lnTo>
                  <a:pt x="2846" y="356"/>
                </a:lnTo>
                <a:lnTo>
                  <a:pt x="2843" y="356"/>
                </a:lnTo>
                <a:lnTo>
                  <a:pt x="2839" y="356"/>
                </a:lnTo>
                <a:lnTo>
                  <a:pt x="2539" y="335"/>
                </a:lnTo>
                <a:lnTo>
                  <a:pt x="2546" y="339"/>
                </a:lnTo>
                <a:lnTo>
                  <a:pt x="2557" y="339"/>
                </a:lnTo>
                <a:lnTo>
                  <a:pt x="2577" y="332"/>
                </a:lnTo>
                <a:lnTo>
                  <a:pt x="2598" y="328"/>
                </a:lnTo>
                <a:lnTo>
                  <a:pt x="2616" y="325"/>
                </a:lnTo>
                <a:lnTo>
                  <a:pt x="2619" y="325"/>
                </a:lnTo>
                <a:lnTo>
                  <a:pt x="2619" y="321"/>
                </a:lnTo>
                <a:lnTo>
                  <a:pt x="2612" y="318"/>
                </a:lnTo>
                <a:lnTo>
                  <a:pt x="2616" y="314"/>
                </a:lnTo>
                <a:lnTo>
                  <a:pt x="2633" y="311"/>
                </a:lnTo>
                <a:lnTo>
                  <a:pt x="2651" y="314"/>
                </a:lnTo>
                <a:lnTo>
                  <a:pt x="2665" y="311"/>
                </a:lnTo>
                <a:lnTo>
                  <a:pt x="2633" y="307"/>
                </a:lnTo>
                <a:lnTo>
                  <a:pt x="2623" y="304"/>
                </a:lnTo>
                <a:lnTo>
                  <a:pt x="2609" y="300"/>
                </a:lnTo>
                <a:lnTo>
                  <a:pt x="2605" y="297"/>
                </a:lnTo>
                <a:lnTo>
                  <a:pt x="2602" y="293"/>
                </a:lnTo>
                <a:lnTo>
                  <a:pt x="2574" y="293"/>
                </a:lnTo>
                <a:lnTo>
                  <a:pt x="2539" y="293"/>
                </a:lnTo>
                <a:lnTo>
                  <a:pt x="2522" y="293"/>
                </a:lnTo>
                <a:lnTo>
                  <a:pt x="2511" y="293"/>
                </a:lnTo>
                <a:lnTo>
                  <a:pt x="2504" y="293"/>
                </a:lnTo>
                <a:lnTo>
                  <a:pt x="2501" y="293"/>
                </a:lnTo>
                <a:lnTo>
                  <a:pt x="2504" y="297"/>
                </a:lnTo>
                <a:lnTo>
                  <a:pt x="2501" y="297"/>
                </a:lnTo>
                <a:lnTo>
                  <a:pt x="2490" y="300"/>
                </a:lnTo>
                <a:lnTo>
                  <a:pt x="2483" y="300"/>
                </a:lnTo>
                <a:lnTo>
                  <a:pt x="2515" y="325"/>
                </a:lnTo>
                <a:lnTo>
                  <a:pt x="2529" y="332"/>
                </a:lnTo>
                <a:lnTo>
                  <a:pt x="2539" y="335"/>
                </a:lnTo>
                <a:lnTo>
                  <a:pt x="2839" y="356"/>
                </a:lnTo>
                <a:lnTo>
                  <a:pt x="2169" y="262"/>
                </a:lnTo>
                <a:lnTo>
                  <a:pt x="2187" y="262"/>
                </a:lnTo>
                <a:lnTo>
                  <a:pt x="2201" y="262"/>
                </a:lnTo>
                <a:lnTo>
                  <a:pt x="2208" y="258"/>
                </a:lnTo>
                <a:lnTo>
                  <a:pt x="2197" y="255"/>
                </a:lnTo>
                <a:lnTo>
                  <a:pt x="2183" y="255"/>
                </a:lnTo>
                <a:lnTo>
                  <a:pt x="2156" y="258"/>
                </a:lnTo>
                <a:lnTo>
                  <a:pt x="2128" y="258"/>
                </a:lnTo>
                <a:lnTo>
                  <a:pt x="2089" y="258"/>
                </a:lnTo>
                <a:lnTo>
                  <a:pt x="2058" y="258"/>
                </a:lnTo>
                <a:lnTo>
                  <a:pt x="2128" y="262"/>
                </a:lnTo>
                <a:lnTo>
                  <a:pt x="2169" y="262"/>
                </a:lnTo>
                <a:lnTo>
                  <a:pt x="2839" y="356"/>
                </a:lnTo>
                <a:lnTo>
                  <a:pt x="2225" y="262"/>
                </a:lnTo>
                <a:lnTo>
                  <a:pt x="2236" y="262"/>
                </a:lnTo>
                <a:lnTo>
                  <a:pt x="2222" y="255"/>
                </a:lnTo>
                <a:lnTo>
                  <a:pt x="2218" y="255"/>
                </a:lnTo>
                <a:lnTo>
                  <a:pt x="2222" y="262"/>
                </a:lnTo>
                <a:lnTo>
                  <a:pt x="2225" y="262"/>
                </a:lnTo>
                <a:lnTo>
                  <a:pt x="2839" y="356"/>
                </a:lnTo>
                <a:lnTo>
                  <a:pt x="1273" y="244"/>
                </a:lnTo>
                <a:lnTo>
                  <a:pt x="1280" y="255"/>
                </a:lnTo>
                <a:lnTo>
                  <a:pt x="1287" y="258"/>
                </a:lnTo>
                <a:lnTo>
                  <a:pt x="1308" y="258"/>
                </a:lnTo>
                <a:lnTo>
                  <a:pt x="1319" y="258"/>
                </a:lnTo>
                <a:lnTo>
                  <a:pt x="1326" y="262"/>
                </a:lnTo>
                <a:lnTo>
                  <a:pt x="1347" y="276"/>
                </a:lnTo>
                <a:lnTo>
                  <a:pt x="1360" y="276"/>
                </a:lnTo>
                <a:lnTo>
                  <a:pt x="1385" y="269"/>
                </a:lnTo>
                <a:lnTo>
                  <a:pt x="1402" y="269"/>
                </a:lnTo>
                <a:lnTo>
                  <a:pt x="1416" y="272"/>
                </a:lnTo>
                <a:lnTo>
                  <a:pt x="1434" y="276"/>
                </a:lnTo>
                <a:lnTo>
                  <a:pt x="1451" y="276"/>
                </a:lnTo>
                <a:lnTo>
                  <a:pt x="1486" y="276"/>
                </a:lnTo>
                <a:lnTo>
                  <a:pt x="1545" y="272"/>
                </a:lnTo>
                <a:lnTo>
                  <a:pt x="1622" y="265"/>
                </a:lnTo>
                <a:lnTo>
                  <a:pt x="1657" y="262"/>
                </a:lnTo>
                <a:lnTo>
                  <a:pt x="1685" y="258"/>
                </a:lnTo>
                <a:lnTo>
                  <a:pt x="1734" y="262"/>
                </a:lnTo>
                <a:lnTo>
                  <a:pt x="1786" y="262"/>
                </a:lnTo>
                <a:lnTo>
                  <a:pt x="1835" y="262"/>
                </a:lnTo>
                <a:lnTo>
                  <a:pt x="1849" y="265"/>
                </a:lnTo>
                <a:lnTo>
                  <a:pt x="1852" y="265"/>
                </a:lnTo>
                <a:lnTo>
                  <a:pt x="1849" y="262"/>
                </a:lnTo>
                <a:lnTo>
                  <a:pt x="1838" y="258"/>
                </a:lnTo>
                <a:lnTo>
                  <a:pt x="1842" y="258"/>
                </a:lnTo>
                <a:lnTo>
                  <a:pt x="1877" y="258"/>
                </a:lnTo>
                <a:lnTo>
                  <a:pt x="1856" y="255"/>
                </a:lnTo>
                <a:lnTo>
                  <a:pt x="1845" y="251"/>
                </a:lnTo>
                <a:lnTo>
                  <a:pt x="1828" y="251"/>
                </a:lnTo>
                <a:lnTo>
                  <a:pt x="1824" y="251"/>
                </a:lnTo>
                <a:lnTo>
                  <a:pt x="1828" y="248"/>
                </a:lnTo>
                <a:lnTo>
                  <a:pt x="1852" y="244"/>
                </a:lnTo>
                <a:lnTo>
                  <a:pt x="1821" y="241"/>
                </a:lnTo>
                <a:lnTo>
                  <a:pt x="1800" y="241"/>
                </a:lnTo>
                <a:lnTo>
                  <a:pt x="1775" y="241"/>
                </a:lnTo>
                <a:lnTo>
                  <a:pt x="1737" y="241"/>
                </a:lnTo>
                <a:lnTo>
                  <a:pt x="1709" y="241"/>
                </a:lnTo>
                <a:lnTo>
                  <a:pt x="1674" y="248"/>
                </a:lnTo>
                <a:lnTo>
                  <a:pt x="1653" y="255"/>
                </a:lnTo>
                <a:lnTo>
                  <a:pt x="1619" y="258"/>
                </a:lnTo>
                <a:lnTo>
                  <a:pt x="1580" y="258"/>
                </a:lnTo>
                <a:lnTo>
                  <a:pt x="1535" y="258"/>
                </a:lnTo>
                <a:lnTo>
                  <a:pt x="1514" y="262"/>
                </a:lnTo>
                <a:lnTo>
                  <a:pt x="1496" y="265"/>
                </a:lnTo>
                <a:lnTo>
                  <a:pt x="1472" y="262"/>
                </a:lnTo>
                <a:lnTo>
                  <a:pt x="1458" y="262"/>
                </a:lnTo>
                <a:lnTo>
                  <a:pt x="1444" y="258"/>
                </a:lnTo>
                <a:lnTo>
                  <a:pt x="1420" y="251"/>
                </a:lnTo>
                <a:lnTo>
                  <a:pt x="1406" y="248"/>
                </a:lnTo>
                <a:lnTo>
                  <a:pt x="1378" y="251"/>
                </a:lnTo>
                <a:lnTo>
                  <a:pt x="1357" y="248"/>
                </a:lnTo>
                <a:lnTo>
                  <a:pt x="1340" y="244"/>
                </a:lnTo>
                <a:lnTo>
                  <a:pt x="1305" y="231"/>
                </a:lnTo>
                <a:lnTo>
                  <a:pt x="1294" y="227"/>
                </a:lnTo>
                <a:lnTo>
                  <a:pt x="1287" y="224"/>
                </a:lnTo>
                <a:lnTo>
                  <a:pt x="1277" y="217"/>
                </a:lnTo>
                <a:lnTo>
                  <a:pt x="1277" y="220"/>
                </a:lnTo>
                <a:lnTo>
                  <a:pt x="1280" y="227"/>
                </a:lnTo>
                <a:lnTo>
                  <a:pt x="1284" y="231"/>
                </a:lnTo>
                <a:lnTo>
                  <a:pt x="1287" y="231"/>
                </a:lnTo>
                <a:lnTo>
                  <a:pt x="1284" y="234"/>
                </a:lnTo>
                <a:lnTo>
                  <a:pt x="1280" y="238"/>
                </a:lnTo>
                <a:lnTo>
                  <a:pt x="1277" y="238"/>
                </a:lnTo>
                <a:lnTo>
                  <a:pt x="1270" y="231"/>
                </a:lnTo>
                <a:lnTo>
                  <a:pt x="1266" y="231"/>
                </a:lnTo>
                <a:lnTo>
                  <a:pt x="1263" y="231"/>
                </a:lnTo>
                <a:lnTo>
                  <a:pt x="1266" y="238"/>
                </a:lnTo>
                <a:lnTo>
                  <a:pt x="1273" y="244"/>
                </a:lnTo>
                <a:lnTo>
                  <a:pt x="2839" y="356"/>
                </a:lnTo>
                <a:lnTo>
                  <a:pt x="883" y="98"/>
                </a:lnTo>
                <a:lnTo>
                  <a:pt x="869" y="91"/>
                </a:lnTo>
                <a:lnTo>
                  <a:pt x="855" y="84"/>
                </a:lnTo>
                <a:lnTo>
                  <a:pt x="830" y="81"/>
                </a:lnTo>
                <a:lnTo>
                  <a:pt x="816" y="77"/>
                </a:lnTo>
                <a:lnTo>
                  <a:pt x="810" y="74"/>
                </a:lnTo>
                <a:lnTo>
                  <a:pt x="806" y="70"/>
                </a:lnTo>
                <a:lnTo>
                  <a:pt x="806" y="63"/>
                </a:lnTo>
                <a:lnTo>
                  <a:pt x="810" y="60"/>
                </a:lnTo>
                <a:lnTo>
                  <a:pt x="823" y="63"/>
                </a:lnTo>
                <a:lnTo>
                  <a:pt x="841" y="63"/>
                </a:lnTo>
                <a:lnTo>
                  <a:pt x="844" y="67"/>
                </a:lnTo>
                <a:lnTo>
                  <a:pt x="848" y="67"/>
                </a:lnTo>
                <a:lnTo>
                  <a:pt x="841" y="63"/>
                </a:lnTo>
                <a:lnTo>
                  <a:pt x="830" y="56"/>
                </a:lnTo>
                <a:lnTo>
                  <a:pt x="813" y="49"/>
                </a:lnTo>
                <a:lnTo>
                  <a:pt x="799" y="46"/>
                </a:lnTo>
                <a:lnTo>
                  <a:pt x="778" y="39"/>
                </a:lnTo>
                <a:lnTo>
                  <a:pt x="761" y="35"/>
                </a:lnTo>
                <a:lnTo>
                  <a:pt x="754" y="28"/>
                </a:lnTo>
                <a:lnTo>
                  <a:pt x="743" y="18"/>
                </a:lnTo>
                <a:lnTo>
                  <a:pt x="729" y="11"/>
                </a:lnTo>
                <a:lnTo>
                  <a:pt x="691" y="0"/>
                </a:lnTo>
                <a:lnTo>
                  <a:pt x="534" y="0"/>
                </a:lnTo>
                <a:lnTo>
                  <a:pt x="555" y="7"/>
                </a:lnTo>
                <a:lnTo>
                  <a:pt x="572" y="14"/>
                </a:lnTo>
                <a:lnTo>
                  <a:pt x="583" y="14"/>
                </a:lnTo>
                <a:lnTo>
                  <a:pt x="600" y="18"/>
                </a:lnTo>
                <a:lnTo>
                  <a:pt x="625" y="25"/>
                </a:lnTo>
                <a:lnTo>
                  <a:pt x="646" y="35"/>
                </a:lnTo>
                <a:lnTo>
                  <a:pt x="674" y="53"/>
                </a:lnTo>
                <a:lnTo>
                  <a:pt x="684" y="60"/>
                </a:lnTo>
                <a:lnTo>
                  <a:pt x="691" y="63"/>
                </a:lnTo>
                <a:lnTo>
                  <a:pt x="736" y="74"/>
                </a:lnTo>
                <a:lnTo>
                  <a:pt x="775" y="84"/>
                </a:lnTo>
                <a:lnTo>
                  <a:pt x="789" y="95"/>
                </a:lnTo>
                <a:lnTo>
                  <a:pt x="803" y="105"/>
                </a:lnTo>
                <a:lnTo>
                  <a:pt x="813" y="109"/>
                </a:lnTo>
                <a:lnTo>
                  <a:pt x="796" y="91"/>
                </a:lnTo>
                <a:lnTo>
                  <a:pt x="806" y="91"/>
                </a:lnTo>
                <a:lnTo>
                  <a:pt x="813" y="98"/>
                </a:lnTo>
                <a:lnTo>
                  <a:pt x="823" y="105"/>
                </a:lnTo>
                <a:lnTo>
                  <a:pt x="834" y="105"/>
                </a:lnTo>
                <a:lnTo>
                  <a:pt x="823" y="102"/>
                </a:lnTo>
                <a:lnTo>
                  <a:pt x="816" y="91"/>
                </a:lnTo>
                <a:lnTo>
                  <a:pt x="823" y="88"/>
                </a:lnTo>
                <a:lnTo>
                  <a:pt x="841" y="88"/>
                </a:lnTo>
                <a:lnTo>
                  <a:pt x="844" y="88"/>
                </a:lnTo>
                <a:lnTo>
                  <a:pt x="869" y="95"/>
                </a:lnTo>
                <a:lnTo>
                  <a:pt x="883" y="102"/>
                </a:lnTo>
                <a:lnTo>
                  <a:pt x="890" y="109"/>
                </a:lnTo>
                <a:lnTo>
                  <a:pt x="897" y="112"/>
                </a:lnTo>
                <a:lnTo>
                  <a:pt x="914" y="116"/>
                </a:lnTo>
                <a:lnTo>
                  <a:pt x="956" y="122"/>
                </a:lnTo>
                <a:lnTo>
                  <a:pt x="918" y="112"/>
                </a:lnTo>
                <a:lnTo>
                  <a:pt x="897" y="105"/>
                </a:lnTo>
                <a:lnTo>
                  <a:pt x="883" y="98"/>
                </a:lnTo>
                <a:lnTo>
                  <a:pt x="2839" y="356"/>
                </a:lnTo>
                <a:lnTo>
                  <a:pt x="1329" y="795"/>
                </a:lnTo>
                <a:lnTo>
                  <a:pt x="1319" y="799"/>
                </a:lnTo>
                <a:lnTo>
                  <a:pt x="1308" y="802"/>
                </a:lnTo>
                <a:lnTo>
                  <a:pt x="1301" y="820"/>
                </a:lnTo>
                <a:lnTo>
                  <a:pt x="1301" y="830"/>
                </a:lnTo>
                <a:lnTo>
                  <a:pt x="1305" y="834"/>
                </a:lnTo>
                <a:lnTo>
                  <a:pt x="1308" y="837"/>
                </a:lnTo>
                <a:lnTo>
                  <a:pt x="1315" y="837"/>
                </a:lnTo>
                <a:lnTo>
                  <a:pt x="1319" y="841"/>
                </a:lnTo>
                <a:lnTo>
                  <a:pt x="1322" y="841"/>
                </a:lnTo>
                <a:lnTo>
                  <a:pt x="1333" y="834"/>
                </a:lnTo>
                <a:lnTo>
                  <a:pt x="1340" y="827"/>
                </a:lnTo>
                <a:lnTo>
                  <a:pt x="1343" y="820"/>
                </a:lnTo>
                <a:lnTo>
                  <a:pt x="1343" y="813"/>
                </a:lnTo>
                <a:lnTo>
                  <a:pt x="1343" y="799"/>
                </a:lnTo>
                <a:lnTo>
                  <a:pt x="1340" y="792"/>
                </a:lnTo>
                <a:lnTo>
                  <a:pt x="1333" y="792"/>
                </a:lnTo>
                <a:lnTo>
                  <a:pt x="1329" y="795"/>
                </a:lnTo>
                <a:lnTo>
                  <a:pt x="2839" y="356"/>
                </a:lnTo>
                <a:lnTo>
                  <a:pt x="1214" y="956"/>
                </a:lnTo>
                <a:lnTo>
                  <a:pt x="1231" y="949"/>
                </a:lnTo>
                <a:lnTo>
                  <a:pt x="1231" y="938"/>
                </a:lnTo>
                <a:lnTo>
                  <a:pt x="1238" y="928"/>
                </a:lnTo>
                <a:lnTo>
                  <a:pt x="1249" y="921"/>
                </a:lnTo>
                <a:lnTo>
                  <a:pt x="1252" y="914"/>
                </a:lnTo>
                <a:lnTo>
                  <a:pt x="1256" y="903"/>
                </a:lnTo>
                <a:lnTo>
                  <a:pt x="1252" y="896"/>
                </a:lnTo>
                <a:lnTo>
                  <a:pt x="1245" y="900"/>
                </a:lnTo>
                <a:lnTo>
                  <a:pt x="1231" y="907"/>
                </a:lnTo>
                <a:lnTo>
                  <a:pt x="1221" y="921"/>
                </a:lnTo>
                <a:lnTo>
                  <a:pt x="1218" y="931"/>
                </a:lnTo>
                <a:lnTo>
                  <a:pt x="1211" y="935"/>
                </a:lnTo>
                <a:lnTo>
                  <a:pt x="1207" y="945"/>
                </a:lnTo>
                <a:lnTo>
                  <a:pt x="1207" y="952"/>
                </a:lnTo>
                <a:lnTo>
                  <a:pt x="1211" y="956"/>
                </a:lnTo>
                <a:lnTo>
                  <a:pt x="1214" y="956"/>
                </a:lnTo>
                <a:lnTo>
                  <a:pt x="2839" y="356"/>
                </a:lnTo>
                <a:lnTo>
                  <a:pt x="1200" y="966"/>
                </a:lnTo>
                <a:lnTo>
                  <a:pt x="1204" y="959"/>
                </a:lnTo>
                <a:lnTo>
                  <a:pt x="1200" y="959"/>
                </a:lnTo>
                <a:lnTo>
                  <a:pt x="1193" y="963"/>
                </a:lnTo>
                <a:lnTo>
                  <a:pt x="1193" y="966"/>
                </a:lnTo>
                <a:lnTo>
                  <a:pt x="1197" y="970"/>
                </a:lnTo>
                <a:lnTo>
                  <a:pt x="1200" y="966"/>
                </a:lnTo>
                <a:lnTo>
                  <a:pt x="2839" y="356"/>
                </a:lnTo>
                <a:lnTo>
                  <a:pt x="1085" y="942"/>
                </a:lnTo>
                <a:lnTo>
                  <a:pt x="1082" y="935"/>
                </a:lnTo>
                <a:lnTo>
                  <a:pt x="1078" y="928"/>
                </a:lnTo>
                <a:lnTo>
                  <a:pt x="1075" y="928"/>
                </a:lnTo>
                <a:lnTo>
                  <a:pt x="1071" y="931"/>
                </a:lnTo>
                <a:lnTo>
                  <a:pt x="1075" y="938"/>
                </a:lnTo>
                <a:lnTo>
                  <a:pt x="1078" y="945"/>
                </a:lnTo>
                <a:lnTo>
                  <a:pt x="1082" y="945"/>
                </a:lnTo>
                <a:lnTo>
                  <a:pt x="1085" y="942"/>
                </a:lnTo>
                <a:lnTo>
                  <a:pt x="2839" y="356"/>
                </a:lnTo>
                <a:lnTo>
                  <a:pt x="1095" y="1088"/>
                </a:lnTo>
                <a:lnTo>
                  <a:pt x="1102" y="1081"/>
                </a:lnTo>
                <a:lnTo>
                  <a:pt x="1106" y="1074"/>
                </a:lnTo>
                <a:lnTo>
                  <a:pt x="1106" y="1071"/>
                </a:lnTo>
                <a:lnTo>
                  <a:pt x="1102" y="1067"/>
                </a:lnTo>
                <a:lnTo>
                  <a:pt x="1099" y="1074"/>
                </a:lnTo>
                <a:lnTo>
                  <a:pt x="1095" y="1078"/>
                </a:lnTo>
                <a:lnTo>
                  <a:pt x="1092" y="1088"/>
                </a:lnTo>
                <a:lnTo>
                  <a:pt x="1095" y="1088"/>
                </a:lnTo>
                <a:lnTo>
                  <a:pt x="2839" y="356"/>
                </a:lnTo>
                <a:lnTo>
                  <a:pt x="1116" y="1064"/>
                </a:lnTo>
                <a:lnTo>
                  <a:pt x="1120" y="1053"/>
                </a:lnTo>
                <a:lnTo>
                  <a:pt x="1116" y="1057"/>
                </a:lnTo>
                <a:lnTo>
                  <a:pt x="1113" y="1067"/>
                </a:lnTo>
                <a:lnTo>
                  <a:pt x="1116" y="1064"/>
                </a:lnTo>
                <a:lnTo>
                  <a:pt x="2839" y="356"/>
                </a:lnTo>
                <a:lnTo>
                  <a:pt x="1054" y="1123"/>
                </a:lnTo>
                <a:lnTo>
                  <a:pt x="1061" y="1112"/>
                </a:lnTo>
                <a:lnTo>
                  <a:pt x="1057" y="1112"/>
                </a:lnTo>
                <a:lnTo>
                  <a:pt x="1050" y="1119"/>
                </a:lnTo>
                <a:lnTo>
                  <a:pt x="1043" y="1123"/>
                </a:lnTo>
                <a:lnTo>
                  <a:pt x="1036" y="1126"/>
                </a:lnTo>
                <a:lnTo>
                  <a:pt x="1033" y="1133"/>
                </a:lnTo>
                <a:lnTo>
                  <a:pt x="1036" y="1144"/>
                </a:lnTo>
                <a:lnTo>
                  <a:pt x="1036" y="1147"/>
                </a:lnTo>
                <a:lnTo>
                  <a:pt x="1043" y="1144"/>
                </a:lnTo>
                <a:lnTo>
                  <a:pt x="1050" y="1133"/>
                </a:lnTo>
                <a:lnTo>
                  <a:pt x="1054" y="1123"/>
                </a:lnTo>
                <a:lnTo>
                  <a:pt x="2839" y="356"/>
                </a:lnTo>
                <a:lnTo>
                  <a:pt x="991" y="1186"/>
                </a:lnTo>
                <a:lnTo>
                  <a:pt x="980" y="1193"/>
                </a:lnTo>
                <a:lnTo>
                  <a:pt x="980" y="1196"/>
                </a:lnTo>
                <a:lnTo>
                  <a:pt x="991" y="1189"/>
                </a:lnTo>
                <a:lnTo>
                  <a:pt x="994" y="1186"/>
                </a:lnTo>
                <a:lnTo>
                  <a:pt x="991" y="1186"/>
                </a:lnTo>
                <a:lnTo>
                  <a:pt x="2839" y="356"/>
                </a:lnTo>
                <a:lnTo>
                  <a:pt x="959" y="1207"/>
                </a:lnTo>
                <a:lnTo>
                  <a:pt x="956" y="1217"/>
                </a:lnTo>
                <a:lnTo>
                  <a:pt x="956" y="1221"/>
                </a:lnTo>
                <a:lnTo>
                  <a:pt x="959" y="1217"/>
                </a:lnTo>
                <a:lnTo>
                  <a:pt x="966" y="1210"/>
                </a:lnTo>
                <a:lnTo>
                  <a:pt x="970" y="1203"/>
                </a:lnTo>
                <a:lnTo>
                  <a:pt x="970" y="1200"/>
                </a:lnTo>
                <a:lnTo>
                  <a:pt x="966" y="1200"/>
                </a:lnTo>
                <a:lnTo>
                  <a:pt x="959" y="1207"/>
                </a:lnTo>
                <a:lnTo>
                  <a:pt x="2839" y="356"/>
                </a:lnTo>
                <a:lnTo>
                  <a:pt x="911" y="1276"/>
                </a:lnTo>
                <a:lnTo>
                  <a:pt x="904" y="1273"/>
                </a:lnTo>
                <a:lnTo>
                  <a:pt x="897" y="1280"/>
                </a:lnTo>
                <a:lnTo>
                  <a:pt x="893" y="1290"/>
                </a:lnTo>
                <a:lnTo>
                  <a:pt x="897" y="1294"/>
                </a:lnTo>
                <a:lnTo>
                  <a:pt x="900" y="1290"/>
                </a:lnTo>
                <a:lnTo>
                  <a:pt x="911" y="1280"/>
                </a:lnTo>
                <a:lnTo>
                  <a:pt x="914" y="1276"/>
                </a:lnTo>
                <a:lnTo>
                  <a:pt x="911" y="1276"/>
                </a:lnTo>
                <a:lnTo>
                  <a:pt x="2839" y="356"/>
                </a:lnTo>
                <a:lnTo>
                  <a:pt x="876" y="1304"/>
                </a:lnTo>
                <a:lnTo>
                  <a:pt x="872" y="1308"/>
                </a:lnTo>
                <a:lnTo>
                  <a:pt x="869" y="1311"/>
                </a:lnTo>
                <a:lnTo>
                  <a:pt x="869" y="1315"/>
                </a:lnTo>
                <a:lnTo>
                  <a:pt x="872" y="1315"/>
                </a:lnTo>
                <a:lnTo>
                  <a:pt x="879" y="1308"/>
                </a:lnTo>
                <a:lnTo>
                  <a:pt x="879" y="1304"/>
                </a:lnTo>
                <a:lnTo>
                  <a:pt x="876" y="1304"/>
                </a:lnTo>
                <a:lnTo>
                  <a:pt x="2839" y="356"/>
                </a:lnTo>
                <a:lnTo>
                  <a:pt x="785" y="1395"/>
                </a:lnTo>
                <a:lnTo>
                  <a:pt x="785" y="1405"/>
                </a:lnTo>
                <a:lnTo>
                  <a:pt x="789" y="1405"/>
                </a:lnTo>
                <a:lnTo>
                  <a:pt x="789" y="1395"/>
                </a:lnTo>
                <a:lnTo>
                  <a:pt x="785" y="1395"/>
                </a:lnTo>
                <a:lnTo>
                  <a:pt x="2839" y="356"/>
                </a:lnTo>
                <a:lnTo>
                  <a:pt x="653" y="1534"/>
                </a:lnTo>
                <a:lnTo>
                  <a:pt x="642" y="1538"/>
                </a:lnTo>
                <a:lnTo>
                  <a:pt x="639" y="1545"/>
                </a:lnTo>
                <a:lnTo>
                  <a:pt x="635" y="1552"/>
                </a:lnTo>
                <a:lnTo>
                  <a:pt x="635" y="1555"/>
                </a:lnTo>
                <a:lnTo>
                  <a:pt x="639" y="1559"/>
                </a:lnTo>
                <a:lnTo>
                  <a:pt x="646" y="1555"/>
                </a:lnTo>
                <a:lnTo>
                  <a:pt x="653" y="1545"/>
                </a:lnTo>
                <a:lnTo>
                  <a:pt x="660" y="1534"/>
                </a:lnTo>
                <a:lnTo>
                  <a:pt x="653" y="1534"/>
                </a:lnTo>
                <a:lnTo>
                  <a:pt x="2839" y="356"/>
                </a:lnTo>
                <a:lnTo>
                  <a:pt x="621" y="1555"/>
                </a:lnTo>
                <a:lnTo>
                  <a:pt x="614" y="1559"/>
                </a:lnTo>
                <a:lnTo>
                  <a:pt x="604" y="1566"/>
                </a:lnTo>
                <a:lnTo>
                  <a:pt x="593" y="1580"/>
                </a:lnTo>
                <a:lnTo>
                  <a:pt x="600" y="1580"/>
                </a:lnTo>
                <a:lnTo>
                  <a:pt x="611" y="1576"/>
                </a:lnTo>
                <a:lnTo>
                  <a:pt x="621" y="1566"/>
                </a:lnTo>
                <a:lnTo>
                  <a:pt x="625" y="1559"/>
                </a:lnTo>
                <a:lnTo>
                  <a:pt x="625" y="1555"/>
                </a:lnTo>
                <a:lnTo>
                  <a:pt x="621" y="1555"/>
                </a:lnTo>
                <a:lnTo>
                  <a:pt x="2839" y="356"/>
                </a:lnTo>
                <a:lnTo>
                  <a:pt x="642" y="1377"/>
                </a:lnTo>
                <a:lnTo>
                  <a:pt x="646" y="1374"/>
                </a:lnTo>
                <a:lnTo>
                  <a:pt x="642" y="1367"/>
                </a:lnTo>
                <a:lnTo>
                  <a:pt x="639" y="1367"/>
                </a:lnTo>
                <a:lnTo>
                  <a:pt x="635" y="1367"/>
                </a:lnTo>
                <a:lnTo>
                  <a:pt x="632" y="1374"/>
                </a:lnTo>
                <a:lnTo>
                  <a:pt x="635" y="1377"/>
                </a:lnTo>
                <a:lnTo>
                  <a:pt x="639" y="1377"/>
                </a:lnTo>
                <a:lnTo>
                  <a:pt x="642" y="1377"/>
                </a:lnTo>
                <a:lnTo>
                  <a:pt x="2839" y="356"/>
                </a:lnTo>
                <a:lnTo>
                  <a:pt x="520" y="1621"/>
                </a:lnTo>
                <a:lnTo>
                  <a:pt x="513" y="1628"/>
                </a:lnTo>
                <a:lnTo>
                  <a:pt x="503" y="1639"/>
                </a:lnTo>
                <a:lnTo>
                  <a:pt x="503" y="1646"/>
                </a:lnTo>
                <a:lnTo>
                  <a:pt x="506" y="1646"/>
                </a:lnTo>
                <a:lnTo>
                  <a:pt x="513" y="1639"/>
                </a:lnTo>
                <a:lnTo>
                  <a:pt x="520" y="1632"/>
                </a:lnTo>
                <a:lnTo>
                  <a:pt x="527" y="1625"/>
                </a:lnTo>
                <a:lnTo>
                  <a:pt x="531" y="1621"/>
                </a:lnTo>
                <a:lnTo>
                  <a:pt x="527" y="1618"/>
                </a:lnTo>
                <a:lnTo>
                  <a:pt x="520" y="1621"/>
                </a:lnTo>
                <a:lnTo>
                  <a:pt x="2839" y="356"/>
                </a:lnTo>
                <a:lnTo>
                  <a:pt x="412" y="1702"/>
                </a:lnTo>
                <a:lnTo>
                  <a:pt x="398" y="1716"/>
                </a:lnTo>
                <a:lnTo>
                  <a:pt x="391" y="1729"/>
                </a:lnTo>
                <a:lnTo>
                  <a:pt x="388" y="1733"/>
                </a:lnTo>
                <a:lnTo>
                  <a:pt x="391" y="1733"/>
                </a:lnTo>
                <a:lnTo>
                  <a:pt x="408" y="1722"/>
                </a:lnTo>
                <a:lnTo>
                  <a:pt x="419" y="1716"/>
                </a:lnTo>
                <a:lnTo>
                  <a:pt x="422" y="1705"/>
                </a:lnTo>
                <a:lnTo>
                  <a:pt x="419" y="1698"/>
                </a:lnTo>
                <a:lnTo>
                  <a:pt x="412" y="1702"/>
                </a:lnTo>
                <a:lnTo>
                  <a:pt x="2839" y="356"/>
                </a:lnTo>
                <a:lnTo>
                  <a:pt x="381" y="1736"/>
                </a:lnTo>
                <a:lnTo>
                  <a:pt x="381" y="1743"/>
                </a:lnTo>
                <a:lnTo>
                  <a:pt x="384" y="1743"/>
                </a:lnTo>
                <a:lnTo>
                  <a:pt x="384" y="1736"/>
                </a:lnTo>
                <a:lnTo>
                  <a:pt x="381" y="1736"/>
                </a:lnTo>
                <a:lnTo>
                  <a:pt x="2839" y="356"/>
                </a:lnTo>
                <a:lnTo>
                  <a:pt x="374" y="1747"/>
                </a:lnTo>
                <a:lnTo>
                  <a:pt x="370" y="1754"/>
                </a:lnTo>
                <a:lnTo>
                  <a:pt x="374" y="1754"/>
                </a:lnTo>
                <a:lnTo>
                  <a:pt x="377" y="1750"/>
                </a:lnTo>
                <a:lnTo>
                  <a:pt x="374" y="1747"/>
                </a:lnTo>
                <a:lnTo>
                  <a:pt x="2839" y="356"/>
                </a:lnTo>
                <a:lnTo>
                  <a:pt x="339" y="1761"/>
                </a:lnTo>
                <a:lnTo>
                  <a:pt x="332" y="1771"/>
                </a:lnTo>
                <a:lnTo>
                  <a:pt x="325" y="1782"/>
                </a:lnTo>
                <a:lnTo>
                  <a:pt x="328" y="1778"/>
                </a:lnTo>
                <a:lnTo>
                  <a:pt x="339" y="1771"/>
                </a:lnTo>
                <a:lnTo>
                  <a:pt x="342" y="1761"/>
                </a:lnTo>
                <a:lnTo>
                  <a:pt x="339" y="1761"/>
                </a:lnTo>
                <a:lnTo>
                  <a:pt x="2839" y="356"/>
                </a:lnTo>
                <a:lnTo>
                  <a:pt x="314" y="1778"/>
                </a:lnTo>
                <a:lnTo>
                  <a:pt x="307" y="1782"/>
                </a:lnTo>
                <a:lnTo>
                  <a:pt x="304" y="1785"/>
                </a:lnTo>
                <a:lnTo>
                  <a:pt x="293" y="1799"/>
                </a:lnTo>
                <a:lnTo>
                  <a:pt x="279" y="1817"/>
                </a:lnTo>
                <a:lnTo>
                  <a:pt x="293" y="1810"/>
                </a:lnTo>
                <a:lnTo>
                  <a:pt x="304" y="1803"/>
                </a:lnTo>
                <a:lnTo>
                  <a:pt x="311" y="1796"/>
                </a:lnTo>
                <a:lnTo>
                  <a:pt x="314" y="1785"/>
                </a:lnTo>
                <a:lnTo>
                  <a:pt x="318" y="1782"/>
                </a:lnTo>
                <a:lnTo>
                  <a:pt x="314" y="1778"/>
                </a:lnTo>
                <a:lnTo>
                  <a:pt x="2839" y="356"/>
                </a:lnTo>
                <a:lnTo>
                  <a:pt x="67" y="1869"/>
                </a:lnTo>
                <a:lnTo>
                  <a:pt x="63" y="1872"/>
                </a:lnTo>
                <a:lnTo>
                  <a:pt x="63" y="1879"/>
                </a:lnTo>
                <a:lnTo>
                  <a:pt x="67" y="1883"/>
                </a:lnTo>
                <a:lnTo>
                  <a:pt x="70" y="1883"/>
                </a:lnTo>
                <a:lnTo>
                  <a:pt x="74" y="1879"/>
                </a:lnTo>
                <a:lnTo>
                  <a:pt x="77" y="1872"/>
                </a:lnTo>
                <a:lnTo>
                  <a:pt x="74" y="1869"/>
                </a:lnTo>
                <a:lnTo>
                  <a:pt x="67" y="1869"/>
                </a:lnTo>
                <a:lnTo>
                  <a:pt x="2839" y="356"/>
                </a:lnTo>
                <a:lnTo>
                  <a:pt x="77" y="1820"/>
                </a:lnTo>
                <a:lnTo>
                  <a:pt x="74" y="1824"/>
                </a:lnTo>
                <a:lnTo>
                  <a:pt x="81" y="1824"/>
                </a:lnTo>
                <a:lnTo>
                  <a:pt x="81" y="1820"/>
                </a:lnTo>
                <a:lnTo>
                  <a:pt x="81" y="1817"/>
                </a:lnTo>
                <a:lnTo>
                  <a:pt x="77" y="1820"/>
                </a:lnTo>
                <a:lnTo>
                  <a:pt x="2839" y="356"/>
                </a:lnTo>
                <a:lnTo>
                  <a:pt x="88" y="841"/>
                </a:lnTo>
                <a:lnTo>
                  <a:pt x="74" y="837"/>
                </a:lnTo>
                <a:lnTo>
                  <a:pt x="60" y="837"/>
                </a:lnTo>
                <a:lnTo>
                  <a:pt x="46" y="841"/>
                </a:lnTo>
                <a:lnTo>
                  <a:pt x="35" y="848"/>
                </a:lnTo>
                <a:lnTo>
                  <a:pt x="32" y="851"/>
                </a:lnTo>
                <a:lnTo>
                  <a:pt x="39" y="851"/>
                </a:lnTo>
                <a:lnTo>
                  <a:pt x="60" y="855"/>
                </a:lnTo>
                <a:lnTo>
                  <a:pt x="74" y="851"/>
                </a:lnTo>
                <a:lnTo>
                  <a:pt x="81" y="848"/>
                </a:lnTo>
                <a:lnTo>
                  <a:pt x="88" y="844"/>
                </a:lnTo>
                <a:lnTo>
                  <a:pt x="88" y="841"/>
                </a:lnTo>
                <a:lnTo>
                  <a:pt x="2839" y="356"/>
                </a:lnTo>
                <a:lnTo>
                  <a:pt x="0" y="855"/>
                </a:lnTo>
                <a:lnTo>
                  <a:pt x="7" y="855"/>
                </a:lnTo>
                <a:lnTo>
                  <a:pt x="21" y="848"/>
                </a:lnTo>
                <a:lnTo>
                  <a:pt x="14" y="848"/>
                </a:lnTo>
                <a:lnTo>
                  <a:pt x="0" y="855"/>
                </a:lnTo>
                <a:lnTo>
                  <a:pt x="2839" y="356"/>
                </a:lnTo>
                <a:lnTo>
                  <a:pt x="252" y="788"/>
                </a:lnTo>
                <a:lnTo>
                  <a:pt x="245" y="788"/>
                </a:lnTo>
                <a:lnTo>
                  <a:pt x="238" y="792"/>
                </a:lnTo>
                <a:lnTo>
                  <a:pt x="238" y="795"/>
                </a:lnTo>
                <a:lnTo>
                  <a:pt x="241" y="795"/>
                </a:lnTo>
                <a:lnTo>
                  <a:pt x="252" y="792"/>
                </a:lnTo>
                <a:lnTo>
                  <a:pt x="255" y="788"/>
                </a:lnTo>
                <a:lnTo>
                  <a:pt x="252" y="788"/>
                </a:lnTo>
                <a:lnTo>
                  <a:pt x="2839" y="356"/>
                </a:lnTo>
                <a:lnTo>
                  <a:pt x="252" y="753"/>
                </a:lnTo>
                <a:lnTo>
                  <a:pt x="248" y="757"/>
                </a:lnTo>
                <a:lnTo>
                  <a:pt x="245" y="757"/>
                </a:lnTo>
                <a:lnTo>
                  <a:pt x="248" y="760"/>
                </a:lnTo>
                <a:lnTo>
                  <a:pt x="255" y="757"/>
                </a:lnTo>
                <a:lnTo>
                  <a:pt x="255" y="753"/>
                </a:lnTo>
                <a:lnTo>
                  <a:pt x="252" y="753"/>
                </a:lnTo>
                <a:lnTo>
                  <a:pt x="2839" y="356"/>
                </a:lnTo>
                <a:lnTo>
                  <a:pt x="168" y="429"/>
                </a:lnTo>
                <a:lnTo>
                  <a:pt x="157" y="422"/>
                </a:lnTo>
                <a:lnTo>
                  <a:pt x="157" y="426"/>
                </a:lnTo>
                <a:lnTo>
                  <a:pt x="154" y="426"/>
                </a:lnTo>
                <a:lnTo>
                  <a:pt x="157" y="433"/>
                </a:lnTo>
                <a:lnTo>
                  <a:pt x="161" y="436"/>
                </a:lnTo>
                <a:lnTo>
                  <a:pt x="168" y="433"/>
                </a:lnTo>
                <a:lnTo>
                  <a:pt x="168" y="429"/>
                </a:lnTo>
                <a:lnTo>
                  <a:pt x="2839" y="356"/>
                </a:lnTo>
                <a:lnTo>
                  <a:pt x="646" y="652"/>
                </a:lnTo>
                <a:lnTo>
                  <a:pt x="639" y="649"/>
                </a:lnTo>
                <a:lnTo>
                  <a:pt x="632" y="652"/>
                </a:lnTo>
                <a:lnTo>
                  <a:pt x="628" y="656"/>
                </a:lnTo>
                <a:lnTo>
                  <a:pt x="632" y="656"/>
                </a:lnTo>
                <a:lnTo>
                  <a:pt x="642" y="656"/>
                </a:lnTo>
                <a:lnTo>
                  <a:pt x="646" y="656"/>
                </a:lnTo>
                <a:lnTo>
                  <a:pt x="646" y="652"/>
                </a:lnTo>
                <a:lnTo>
                  <a:pt x="2839" y="356"/>
                </a:lnTo>
                <a:lnTo>
                  <a:pt x="970" y="488"/>
                </a:lnTo>
                <a:lnTo>
                  <a:pt x="966" y="492"/>
                </a:lnTo>
                <a:lnTo>
                  <a:pt x="966" y="495"/>
                </a:lnTo>
                <a:lnTo>
                  <a:pt x="973" y="495"/>
                </a:lnTo>
                <a:lnTo>
                  <a:pt x="980" y="492"/>
                </a:lnTo>
                <a:lnTo>
                  <a:pt x="980" y="488"/>
                </a:lnTo>
                <a:lnTo>
                  <a:pt x="973" y="485"/>
                </a:lnTo>
                <a:lnTo>
                  <a:pt x="970" y="488"/>
                </a:lnTo>
                <a:lnTo>
                  <a:pt x="2839" y="356"/>
                </a:lnTo>
                <a:lnTo>
                  <a:pt x="1221" y="562"/>
                </a:lnTo>
                <a:lnTo>
                  <a:pt x="1224" y="558"/>
                </a:lnTo>
                <a:lnTo>
                  <a:pt x="1224" y="555"/>
                </a:lnTo>
                <a:lnTo>
                  <a:pt x="1218" y="555"/>
                </a:lnTo>
                <a:lnTo>
                  <a:pt x="1214" y="558"/>
                </a:lnTo>
                <a:lnTo>
                  <a:pt x="1221" y="562"/>
                </a:lnTo>
                <a:lnTo>
                  <a:pt x="2839" y="356"/>
                </a:lnTo>
                <a:lnTo>
                  <a:pt x="1364" y="562"/>
                </a:lnTo>
                <a:lnTo>
                  <a:pt x="1374" y="562"/>
                </a:lnTo>
                <a:lnTo>
                  <a:pt x="1378" y="558"/>
                </a:lnTo>
                <a:lnTo>
                  <a:pt x="1374" y="558"/>
                </a:lnTo>
                <a:lnTo>
                  <a:pt x="1371" y="558"/>
                </a:lnTo>
                <a:lnTo>
                  <a:pt x="1364" y="558"/>
                </a:lnTo>
                <a:lnTo>
                  <a:pt x="1360" y="562"/>
                </a:lnTo>
                <a:lnTo>
                  <a:pt x="1364" y="562"/>
                </a:lnTo>
                <a:lnTo>
                  <a:pt x="2839" y="356"/>
                </a:lnTo>
                <a:lnTo>
                  <a:pt x="1413" y="548"/>
                </a:lnTo>
                <a:lnTo>
                  <a:pt x="1416" y="555"/>
                </a:lnTo>
                <a:lnTo>
                  <a:pt x="1420" y="555"/>
                </a:lnTo>
                <a:lnTo>
                  <a:pt x="1413" y="544"/>
                </a:lnTo>
                <a:lnTo>
                  <a:pt x="1413" y="548"/>
                </a:lnTo>
                <a:lnTo>
                  <a:pt x="2839" y="356"/>
                </a:lnTo>
                <a:lnTo>
                  <a:pt x="1479" y="558"/>
                </a:lnTo>
                <a:lnTo>
                  <a:pt x="1472" y="562"/>
                </a:lnTo>
                <a:lnTo>
                  <a:pt x="1476" y="565"/>
                </a:lnTo>
                <a:lnTo>
                  <a:pt x="1479" y="565"/>
                </a:lnTo>
                <a:lnTo>
                  <a:pt x="1483" y="562"/>
                </a:lnTo>
                <a:lnTo>
                  <a:pt x="1483" y="558"/>
                </a:lnTo>
                <a:lnTo>
                  <a:pt x="1479" y="558"/>
                </a:lnTo>
                <a:lnTo>
                  <a:pt x="2839" y="356"/>
                </a:lnTo>
                <a:lnTo>
                  <a:pt x="1570" y="558"/>
                </a:lnTo>
                <a:lnTo>
                  <a:pt x="1559" y="565"/>
                </a:lnTo>
                <a:lnTo>
                  <a:pt x="1556" y="565"/>
                </a:lnTo>
                <a:lnTo>
                  <a:pt x="1563" y="569"/>
                </a:lnTo>
                <a:lnTo>
                  <a:pt x="1570" y="565"/>
                </a:lnTo>
                <a:lnTo>
                  <a:pt x="1573" y="562"/>
                </a:lnTo>
                <a:lnTo>
                  <a:pt x="1573" y="558"/>
                </a:lnTo>
                <a:lnTo>
                  <a:pt x="1570" y="558"/>
                </a:lnTo>
                <a:lnTo>
                  <a:pt x="2839" y="356"/>
                </a:lnTo>
                <a:lnTo>
                  <a:pt x="1615" y="464"/>
                </a:lnTo>
                <a:lnTo>
                  <a:pt x="1612" y="471"/>
                </a:lnTo>
                <a:lnTo>
                  <a:pt x="1615" y="475"/>
                </a:lnTo>
                <a:lnTo>
                  <a:pt x="1619" y="475"/>
                </a:lnTo>
                <a:lnTo>
                  <a:pt x="1622" y="471"/>
                </a:lnTo>
                <a:lnTo>
                  <a:pt x="1622" y="468"/>
                </a:lnTo>
                <a:lnTo>
                  <a:pt x="1619" y="464"/>
                </a:lnTo>
                <a:lnTo>
                  <a:pt x="1615" y="464"/>
                </a:lnTo>
                <a:lnTo>
                  <a:pt x="2839" y="356"/>
                </a:lnTo>
                <a:lnTo>
                  <a:pt x="1761" y="527"/>
                </a:lnTo>
                <a:lnTo>
                  <a:pt x="1755" y="530"/>
                </a:lnTo>
                <a:lnTo>
                  <a:pt x="1758" y="534"/>
                </a:lnTo>
                <a:lnTo>
                  <a:pt x="1758" y="537"/>
                </a:lnTo>
                <a:lnTo>
                  <a:pt x="1765" y="537"/>
                </a:lnTo>
                <a:lnTo>
                  <a:pt x="1775" y="530"/>
                </a:lnTo>
                <a:lnTo>
                  <a:pt x="1779" y="527"/>
                </a:lnTo>
                <a:lnTo>
                  <a:pt x="1772" y="523"/>
                </a:lnTo>
                <a:lnTo>
                  <a:pt x="1765" y="523"/>
                </a:lnTo>
                <a:lnTo>
                  <a:pt x="1761" y="527"/>
                </a:lnTo>
                <a:lnTo>
                  <a:pt x="2839" y="356"/>
                </a:lnTo>
                <a:lnTo>
                  <a:pt x="1828" y="509"/>
                </a:lnTo>
                <a:lnTo>
                  <a:pt x="1814" y="509"/>
                </a:lnTo>
                <a:lnTo>
                  <a:pt x="1807" y="516"/>
                </a:lnTo>
                <a:lnTo>
                  <a:pt x="1807" y="520"/>
                </a:lnTo>
                <a:lnTo>
                  <a:pt x="1810" y="520"/>
                </a:lnTo>
                <a:lnTo>
                  <a:pt x="1824" y="516"/>
                </a:lnTo>
                <a:lnTo>
                  <a:pt x="1835" y="513"/>
                </a:lnTo>
                <a:lnTo>
                  <a:pt x="1838" y="509"/>
                </a:lnTo>
                <a:lnTo>
                  <a:pt x="1835" y="509"/>
                </a:lnTo>
                <a:lnTo>
                  <a:pt x="1828" y="509"/>
                </a:lnTo>
                <a:lnTo>
                  <a:pt x="2839" y="356"/>
                </a:lnTo>
                <a:lnTo>
                  <a:pt x="1814" y="203"/>
                </a:lnTo>
                <a:lnTo>
                  <a:pt x="1810" y="199"/>
                </a:lnTo>
                <a:lnTo>
                  <a:pt x="1803" y="213"/>
                </a:lnTo>
                <a:lnTo>
                  <a:pt x="1807" y="213"/>
                </a:lnTo>
                <a:lnTo>
                  <a:pt x="1810" y="213"/>
                </a:lnTo>
                <a:lnTo>
                  <a:pt x="1814" y="210"/>
                </a:lnTo>
                <a:lnTo>
                  <a:pt x="1814" y="203"/>
                </a:lnTo>
                <a:lnTo>
                  <a:pt x="2839" y="356"/>
                </a:lnTo>
                <a:lnTo>
                  <a:pt x="1859" y="147"/>
                </a:lnTo>
                <a:lnTo>
                  <a:pt x="1866" y="143"/>
                </a:lnTo>
                <a:lnTo>
                  <a:pt x="1870" y="140"/>
                </a:lnTo>
                <a:lnTo>
                  <a:pt x="1870" y="136"/>
                </a:lnTo>
                <a:lnTo>
                  <a:pt x="1866" y="133"/>
                </a:lnTo>
                <a:lnTo>
                  <a:pt x="1859" y="133"/>
                </a:lnTo>
                <a:lnTo>
                  <a:pt x="1856" y="136"/>
                </a:lnTo>
                <a:lnTo>
                  <a:pt x="1852" y="143"/>
                </a:lnTo>
                <a:lnTo>
                  <a:pt x="1859" y="147"/>
                </a:lnTo>
                <a:lnTo>
                  <a:pt x="2839" y="356"/>
                </a:lnTo>
                <a:lnTo>
                  <a:pt x="1978" y="63"/>
                </a:lnTo>
                <a:lnTo>
                  <a:pt x="1981" y="60"/>
                </a:lnTo>
                <a:lnTo>
                  <a:pt x="1985" y="56"/>
                </a:lnTo>
                <a:lnTo>
                  <a:pt x="1985" y="53"/>
                </a:lnTo>
                <a:lnTo>
                  <a:pt x="1981" y="53"/>
                </a:lnTo>
                <a:lnTo>
                  <a:pt x="1978" y="53"/>
                </a:lnTo>
                <a:lnTo>
                  <a:pt x="1974" y="56"/>
                </a:lnTo>
                <a:lnTo>
                  <a:pt x="1971" y="60"/>
                </a:lnTo>
                <a:lnTo>
                  <a:pt x="1978" y="63"/>
                </a:lnTo>
                <a:lnTo>
                  <a:pt x="2839" y="356"/>
                </a:lnTo>
                <a:lnTo>
                  <a:pt x="2006" y="25"/>
                </a:lnTo>
                <a:lnTo>
                  <a:pt x="2013" y="25"/>
                </a:lnTo>
                <a:lnTo>
                  <a:pt x="2016" y="21"/>
                </a:lnTo>
                <a:lnTo>
                  <a:pt x="2016" y="18"/>
                </a:lnTo>
                <a:lnTo>
                  <a:pt x="2013" y="14"/>
                </a:lnTo>
                <a:lnTo>
                  <a:pt x="2006" y="21"/>
                </a:lnTo>
                <a:lnTo>
                  <a:pt x="2006" y="25"/>
                </a:lnTo>
                <a:lnTo>
                  <a:pt x="2839" y="356"/>
                </a:lnTo>
                <a:close/>
              </a:path>
            </a:pathLst>
          </a:custGeom>
          <a:gradFill>
            <a:gsLst>
              <a:gs pos="0">
                <a:schemeClr val="tx1">
                  <a:alpha val="15000"/>
                </a:schemeClr>
              </a:gs>
              <a:gs pos="100000">
                <a:schemeClr val="tx1">
                  <a:alpha val="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19" name="フリーフォーム 18"/>
          <p:cNvSpPr>
            <a:spLocks/>
          </p:cNvSpPr>
          <p:nvPr/>
        </p:nvSpPr>
        <p:spPr bwMode="auto">
          <a:xfrm>
            <a:off x="9526" y="5715017"/>
            <a:ext cx="9134475" cy="1133459"/>
          </a:xfrm>
          <a:custGeom>
            <a:avLst/>
            <a:gdLst/>
            <a:ahLst/>
            <a:cxnLst>
              <a:cxn ang="0">
                <a:pos x="5407" y="367"/>
              </a:cxn>
              <a:cxn ang="0">
                <a:pos x="3948" y="348"/>
              </a:cxn>
              <a:cxn ang="0">
                <a:pos x="4719" y="566"/>
              </a:cxn>
              <a:cxn ang="0">
                <a:pos x="5452" y="560"/>
              </a:cxn>
              <a:cxn ang="0">
                <a:pos x="3864" y="341"/>
              </a:cxn>
              <a:cxn ang="0">
                <a:pos x="3735" y="335"/>
              </a:cxn>
              <a:cxn ang="0">
                <a:pos x="5220" y="296"/>
              </a:cxn>
              <a:cxn ang="0">
                <a:pos x="4873" y="142"/>
              </a:cxn>
              <a:cxn ang="0">
                <a:pos x="3465" y="405"/>
              </a:cxn>
              <a:cxn ang="0">
                <a:pos x="4494" y="566"/>
              </a:cxn>
              <a:cxn ang="0">
                <a:pos x="4481" y="354"/>
              </a:cxn>
              <a:cxn ang="0">
                <a:pos x="3176" y="476"/>
              </a:cxn>
              <a:cxn ang="0">
                <a:pos x="3408" y="457"/>
              </a:cxn>
              <a:cxn ang="0">
                <a:pos x="4526" y="618"/>
              </a:cxn>
              <a:cxn ang="0">
                <a:pos x="4070" y="560"/>
              </a:cxn>
              <a:cxn ang="0">
                <a:pos x="2469" y="592"/>
              </a:cxn>
              <a:cxn ang="0">
                <a:pos x="2880" y="521"/>
              </a:cxn>
              <a:cxn ang="0">
                <a:pos x="1453" y="618"/>
              </a:cxn>
              <a:cxn ang="0">
                <a:pos x="2610" y="585"/>
              </a:cxn>
              <a:cxn ang="0">
                <a:pos x="4738" y="457"/>
              </a:cxn>
              <a:cxn ang="0">
                <a:pos x="5085" y="508"/>
              </a:cxn>
              <a:cxn ang="0">
                <a:pos x="4500" y="431"/>
              </a:cxn>
              <a:cxn ang="0">
                <a:pos x="3093" y="560"/>
              </a:cxn>
              <a:cxn ang="0">
                <a:pos x="3607" y="592"/>
              </a:cxn>
              <a:cxn ang="0">
                <a:pos x="4880" y="547"/>
              </a:cxn>
              <a:cxn ang="0">
                <a:pos x="2983" y="502"/>
              </a:cxn>
              <a:cxn ang="0">
                <a:pos x="4635" y="444"/>
              </a:cxn>
              <a:cxn ang="0">
                <a:pos x="5433" y="495"/>
              </a:cxn>
              <a:cxn ang="0">
                <a:pos x="1511" y="65"/>
              </a:cxn>
              <a:cxn ang="0">
                <a:pos x="515" y="521"/>
              </a:cxn>
              <a:cxn ang="0">
                <a:pos x="875" y="328"/>
              </a:cxn>
              <a:cxn ang="0">
                <a:pos x="566" y="193"/>
              </a:cxn>
              <a:cxn ang="0">
                <a:pos x="225" y="380"/>
              </a:cxn>
              <a:cxn ang="0">
                <a:pos x="65" y="219"/>
              </a:cxn>
              <a:cxn ang="0">
                <a:pos x="296" y="521"/>
              </a:cxn>
              <a:cxn ang="0">
                <a:pos x="110" y="515"/>
              </a:cxn>
              <a:cxn ang="0">
                <a:pos x="515" y="598"/>
              </a:cxn>
              <a:cxn ang="0">
                <a:pos x="187" y="380"/>
              </a:cxn>
              <a:cxn ang="0">
                <a:pos x="1428" y="168"/>
              </a:cxn>
              <a:cxn ang="0">
                <a:pos x="5433" y="495"/>
              </a:cxn>
              <a:cxn ang="0">
                <a:pos x="1852" y="489"/>
              </a:cxn>
              <a:cxn ang="0">
                <a:pos x="1543" y="412"/>
              </a:cxn>
              <a:cxn ang="0">
                <a:pos x="933" y="335"/>
              </a:cxn>
              <a:cxn ang="0">
                <a:pos x="547" y="309"/>
              </a:cxn>
              <a:cxn ang="0">
                <a:pos x="495" y="438"/>
              </a:cxn>
              <a:cxn ang="0">
                <a:pos x="1119" y="579"/>
              </a:cxn>
              <a:cxn ang="0">
                <a:pos x="1781" y="592"/>
              </a:cxn>
              <a:cxn ang="0">
                <a:pos x="798" y="470"/>
              </a:cxn>
              <a:cxn ang="0">
                <a:pos x="1350" y="598"/>
              </a:cxn>
              <a:cxn ang="0">
                <a:pos x="296" y="39"/>
              </a:cxn>
              <a:cxn ang="0">
                <a:pos x="2347" y="335"/>
              </a:cxn>
              <a:cxn ang="0">
                <a:pos x="2520" y="399"/>
              </a:cxn>
              <a:cxn ang="0">
                <a:pos x="2019" y="450"/>
              </a:cxn>
              <a:cxn ang="0">
                <a:pos x="2733" y="431"/>
              </a:cxn>
              <a:cxn ang="0">
                <a:pos x="2373" y="425"/>
              </a:cxn>
              <a:cxn ang="0">
                <a:pos x="3292" y="341"/>
              </a:cxn>
              <a:cxn ang="0">
                <a:pos x="3459" y="328"/>
              </a:cxn>
              <a:cxn ang="0">
                <a:pos x="5433" y="495"/>
              </a:cxn>
              <a:cxn ang="0">
                <a:pos x="1755" y="335"/>
              </a:cxn>
              <a:cxn ang="0">
                <a:pos x="1646" y="238"/>
              </a:cxn>
              <a:cxn ang="0">
                <a:pos x="3093" y="219"/>
              </a:cxn>
              <a:cxn ang="0">
                <a:pos x="1903" y="348"/>
              </a:cxn>
              <a:cxn ang="0">
                <a:pos x="2520" y="213"/>
              </a:cxn>
            </a:cxnLst>
            <a:rect l="0" t="0" r="0" b="0"/>
            <a:pathLst>
              <a:path w="5754" h="618">
                <a:moveTo>
                  <a:pt x="5433" y="495"/>
                </a:moveTo>
                <a:lnTo>
                  <a:pt x="5433" y="489"/>
                </a:lnTo>
                <a:lnTo>
                  <a:pt x="5426" y="489"/>
                </a:lnTo>
                <a:lnTo>
                  <a:pt x="5420" y="495"/>
                </a:lnTo>
                <a:lnTo>
                  <a:pt x="5426" y="495"/>
                </a:lnTo>
                <a:lnTo>
                  <a:pt x="5433" y="495"/>
                </a:lnTo>
                <a:lnTo>
                  <a:pt x="5510" y="470"/>
                </a:lnTo>
                <a:lnTo>
                  <a:pt x="5510" y="457"/>
                </a:lnTo>
                <a:lnTo>
                  <a:pt x="5484" y="457"/>
                </a:lnTo>
                <a:lnTo>
                  <a:pt x="5484" y="470"/>
                </a:lnTo>
                <a:lnTo>
                  <a:pt x="5490" y="476"/>
                </a:lnTo>
                <a:lnTo>
                  <a:pt x="5510" y="470"/>
                </a:lnTo>
                <a:lnTo>
                  <a:pt x="5433" y="495"/>
                </a:lnTo>
                <a:lnTo>
                  <a:pt x="5542" y="470"/>
                </a:lnTo>
                <a:lnTo>
                  <a:pt x="5535" y="470"/>
                </a:lnTo>
                <a:lnTo>
                  <a:pt x="5529" y="476"/>
                </a:lnTo>
                <a:lnTo>
                  <a:pt x="5529" y="483"/>
                </a:lnTo>
                <a:lnTo>
                  <a:pt x="5542" y="470"/>
                </a:lnTo>
                <a:lnTo>
                  <a:pt x="5433" y="495"/>
                </a:lnTo>
                <a:lnTo>
                  <a:pt x="5523" y="270"/>
                </a:lnTo>
                <a:lnTo>
                  <a:pt x="5523" y="277"/>
                </a:lnTo>
                <a:lnTo>
                  <a:pt x="5529" y="283"/>
                </a:lnTo>
                <a:lnTo>
                  <a:pt x="5542" y="283"/>
                </a:lnTo>
                <a:lnTo>
                  <a:pt x="5535" y="270"/>
                </a:lnTo>
                <a:lnTo>
                  <a:pt x="5523" y="270"/>
                </a:lnTo>
                <a:lnTo>
                  <a:pt x="5433" y="495"/>
                </a:lnTo>
                <a:lnTo>
                  <a:pt x="5670" y="348"/>
                </a:lnTo>
                <a:lnTo>
                  <a:pt x="5645" y="354"/>
                </a:lnTo>
                <a:lnTo>
                  <a:pt x="5625" y="354"/>
                </a:lnTo>
                <a:lnTo>
                  <a:pt x="5600" y="373"/>
                </a:lnTo>
                <a:lnTo>
                  <a:pt x="5593" y="373"/>
                </a:lnTo>
                <a:lnTo>
                  <a:pt x="5587" y="367"/>
                </a:lnTo>
                <a:lnTo>
                  <a:pt x="5587" y="354"/>
                </a:lnTo>
                <a:lnTo>
                  <a:pt x="5593" y="354"/>
                </a:lnTo>
                <a:lnTo>
                  <a:pt x="5600" y="354"/>
                </a:lnTo>
                <a:lnTo>
                  <a:pt x="5580" y="348"/>
                </a:lnTo>
                <a:lnTo>
                  <a:pt x="5568" y="341"/>
                </a:lnTo>
                <a:lnTo>
                  <a:pt x="5754" y="264"/>
                </a:lnTo>
                <a:lnTo>
                  <a:pt x="5555" y="335"/>
                </a:lnTo>
                <a:lnTo>
                  <a:pt x="5535" y="315"/>
                </a:lnTo>
                <a:lnTo>
                  <a:pt x="5510" y="309"/>
                </a:lnTo>
                <a:lnTo>
                  <a:pt x="5478" y="309"/>
                </a:lnTo>
                <a:lnTo>
                  <a:pt x="5465" y="309"/>
                </a:lnTo>
                <a:lnTo>
                  <a:pt x="5433" y="303"/>
                </a:lnTo>
                <a:lnTo>
                  <a:pt x="5426" y="303"/>
                </a:lnTo>
                <a:lnTo>
                  <a:pt x="5426" y="309"/>
                </a:lnTo>
                <a:lnTo>
                  <a:pt x="5439" y="309"/>
                </a:lnTo>
                <a:lnTo>
                  <a:pt x="5484" y="315"/>
                </a:lnTo>
                <a:lnTo>
                  <a:pt x="5529" y="328"/>
                </a:lnTo>
                <a:lnTo>
                  <a:pt x="5535" y="335"/>
                </a:lnTo>
                <a:lnTo>
                  <a:pt x="5535" y="341"/>
                </a:lnTo>
                <a:lnTo>
                  <a:pt x="5529" y="348"/>
                </a:lnTo>
                <a:lnTo>
                  <a:pt x="5523" y="348"/>
                </a:lnTo>
                <a:lnTo>
                  <a:pt x="5510" y="348"/>
                </a:lnTo>
                <a:lnTo>
                  <a:pt x="5484" y="348"/>
                </a:lnTo>
                <a:lnTo>
                  <a:pt x="5445" y="354"/>
                </a:lnTo>
                <a:lnTo>
                  <a:pt x="5407" y="367"/>
                </a:lnTo>
                <a:lnTo>
                  <a:pt x="5368" y="380"/>
                </a:lnTo>
                <a:lnTo>
                  <a:pt x="5317" y="405"/>
                </a:lnTo>
                <a:lnTo>
                  <a:pt x="5310" y="412"/>
                </a:lnTo>
                <a:lnTo>
                  <a:pt x="5310" y="418"/>
                </a:lnTo>
                <a:lnTo>
                  <a:pt x="5317" y="418"/>
                </a:lnTo>
                <a:lnTo>
                  <a:pt x="5310" y="425"/>
                </a:lnTo>
                <a:lnTo>
                  <a:pt x="5291" y="431"/>
                </a:lnTo>
                <a:lnTo>
                  <a:pt x="5291" y="438"/>
                </a:lnTo>
                <a:lnTo>
                  <a:pt x="5304" y="438"/>
                </a:lnTo>
                <a:lnTo>
                  <a:pt x="5323" y="431"/>
                </a:lnTo>
                <a:lnTo>
                  <a:pt x="5349" y="418"/>
                </a:lnTo>
                <a:lnTo>
                  <a:pt x="5375" y="405"/>
                </a:lnTo>
                <a:lnTo>
                  <a:pt x="5439" y="386"/>
                </a:lnTo>
                <a:lnTo>
                  <a:pt x="5471" y="380"/>
                </a:lnTo>
                <a:lnTo>
                  <a:pt x="5490" y="380"/>
                </a:lnTo>
                <a:lnTo>
                  <a:pt x="5529" y="386"/>
                </a:lnTo>
                <a:lnTo>
                  <a:pt x="5587" y="399"/>
                </a:lnTo>
                <a:lnTo>
                  <a:pt x="5638" y="412"/>
                </a:lnTo>
                <a:lnTo>
                  <a:pt x="5664" y="425"/>
                </a:lnTo>
                <a:lnTo>
                  <a:pt x="5658" y="412"/>
                </a:lnTo>
                <a:lnTo>
                  <a:pt x="5645" y="405"/>
                </a:lnTo>
                <a:lnTo>
                  <a:pt x="5664" y="393"/>
                </a:lnTo>
                <a:lnTo>
                  <a:pt x="5664" y="386"/>
                </a:lnTo>
                <a:lnTo>
                  <a:pt x="5658" y="386"/>
                </a:lnTo>
                <a:lnTo>
                  <a:pt x="5651" y="380"/>
                </a:lnTo>
                <a:lnTo>
                  <a:pt x="5670" y="380"/>
                </a:lnTo>
                <a:lnTo>
                  <a:pt x="5664" y="373"/>
                </a:lnTo>
                <a:lnTo>
                  <a:pt x="5670" y="367"/>
                </a:lnTo>
                <a:lnTo>
                  <a:pt x="5703" y="341"/>
                </a:lnTo>
                <a:lnTo>
                  <a:pt x="5754" y="328"/>
                </a:lnTo>
                <a:lnTo>
                  <a:pt x="5754" y="315"/>
                </a:lnTo>
                <a:lnTo>
                  <a:pt x="5715" y="328"/>
                </a:lnTo>
                <a:lnTo>
                  <a:pt x="5670" y="348"/>
                </a:lnTo>
                <a:lnTo>
                  <a:pt x="5433" y="495"/>
                </a:lnTo>
                <a:lnTo>
                  <a:pt x="5465" y="367"/>
                </a:lnTo>
                <a:lnTo>
                  <a:pt x="5445" y="380"/>
                </a:lnTo>
                <a:lnTo>
                  <a:pt x="5439" y="380"/>
                </a:lnTo>
                <a:lnTo>
                  <a:pt x="5439" y="373"/>
                </a:lnTo>
                <a:lnTo>
                  <a:pt x="5445" y="354"/>
                </a:lnTo>
                <a:lnTo>
                  <a:pt x="5458" y="354"/>
                </a:lnTo>
                <a:lnTo>
                  <a:pt x="5471" y="354"/>
                </a:lnTo>
                <a:lnTo>
                  <a:pt x="5465" y="367"/>
                </a:lnTo>
                <a:lnTo>
                  <a:pt x="5433" y="495"/>
                </a:lnTo>
                <a:lnTo>
                  <a:pt x="3877" y="348"/>
                </a:lnTo>
                <a:lnTo>
                  <a:pt x="3896" y="348"/>
                </a:lnTo>
                <a:lnTo>
                  <a:pt x="3909" y="354"/>
                </a:lnTo>
                <a:lnTo>
                  <a:pt x="3922" y="354"/>
                </a:lnTo>
                <a:lnTo>
                  <a:pt x="3922" y="367"/>
                </a:lnTo>
                <a:lnTo>
                  <a:pt x="3928" y="367"/>
                </a:lnTo>
                <a:lnTo>
                  <a:pt x="3941" y="367"/>
                </a:lnTo>
                <a:lnTo>
                  <a:pt x="3941" y="354"/>
                </a:lnTo>
                <a:lnTo>
                  <a:pt x="3941" y="367"/>
                </a:lnTo>
                <a:lnTo>
                  <a:pt x="3948" y="373"/>
                </a:lnTo>
                <a:lnTo>
                  <a:pt x="3967" y="354"/>
                </a:lnTo>
                <a:lnTo>
                  <a:pt x="3954" y="354"/>
                </a:lnTo>
                <a:lnTo>
                  <a:pt x="3948" y="354"/>
                </a:lnTo>
                <a:lnTo>
                  <a:pt x="3948" y="348"/>
                </a:lnTo>
                <a:lnTo>
                  <a:pt x="3941" y="348"/>
                </a:lnTo>
                <a:lnTo>
                  <a:pt x="3928" y="348"/>
                </a:lnTo>
                <a:lnTo>
                  <a:pt x="3922" y="348"/>
                </a:lnTo>
                <a:lnTo>
                  <a:pt x="3915" y="341"/>
                </a:lnTo>
                <a:lnTo>
                  <a:pt x="3903" y="348"/>
                </a:lnTo>
                <a:lnTo>
                  <a:pt x="3903" y="341"/>
                </a:lnTo>
                <a:lnTo>
                  <a:pt x="3896" y="335"/>
                </a:lnTo>
                <a:lnTo>
                  <a:pt x="3883" y="341"/>
                </a:lnTo>
                <a:lnTo>
                  <a:pt x="3877" y="341"/>
                </a:lnTo>
                <a:lnTo>
                  <a:pt x="3877" y="348"/>
                </a:lnTo>
                <a:lnTo>
                  <a:pt x="5433" y="495"/>
                </a:lnTo>
                <a:lnTo>
                  <a:pt x="4095" y="341"/>
                </a:lnTo>
                <a:lnTo>
                  <a:pt x="4095" y="348"/>
                </a:lnTo>
                <a:lnTo>
                  <a:pt x="4102" y="335"/>
                </a:lnTo>
                <a:lnTo>
                  <a:pt x="4095" y="335"/>
                </a:lnTo>
                <a:lnTo>
                  <a:pt x="4095" y="341"/>
                </a:lnTo>
                <a:lnTo>
                  <a:pt x="5433" y="495"/>
                </a:lnTo>
                <a:lnTo>
                  <a:pt x="5413" y="502"/>
                </a:lnTo>
                <a:lnTo>
                  <a:pt x="5394" y="502"/>
                </a:lnTo>
                <a:lnTo>
                  <a:pt x="5413" y="508"/>
                </a:lnTo>
                <a:lnTo>
                  <a:pt x="5413" y="502"/>
                </a:lnTo>
                <a:lnTo>
                  <a:pt x="5433" y="495"/>
                </a:lnTo>
                <a:lnTo>
                  <a:pt x="5722" y="618"/>
                </a:lnTo>
                <a:lnTo>
                  <a:pt x="5754" y="605"/>
                </a:lnTo>
                <a:lnTo>
                  <a:pt x="5754" y="560"/>
                </a:lnTo>
                <a:lnTo>
                  <a:pt x="5625" y="618"/>
                </a:lnTo>
                <a:lnTo>
                  <a:pt x="5722" y="618"/>
                </a:lnTo>
                <a:lnTo>
                  <a:pt x="5433" y="495"/>
                </a:lnTo>
                <a:lnTo>
                  <a:pt x="3832" y="219"/>
                </a:lnTo>
                <a:lnTo>
                  <a:pt x="3819" y="219"/>
                </a:lnTo>
                <a:lnTo>
                  <a:pt x="3825" y="225"/>
                </a:lnTo>
                <a:lnTo>
                  <a:pt x="3832" y="219"/>
                </a:lnTo>
                <a:lnTo>
                  <a:pt x="5433" y="495"/>
                </a:lnTo>
                <a:lnTo>
                  <a:pt x="4822" y="476"/>
                </a:lnTo>
                <a:lnTo>
                  <a:pt x="4828" y="476"/>
                </a:lnTo>
                <a:lnTo>
                  <a:pt x="4828" y="470"/>
                </a:lnTo>
                <a:lnTo>
                  <a:pt x="4822" y="470"/>
                </a:lnTo>
                <a:lnTo>
                  <a:pt x="4809" y="470"/>
                </a:lnTo>
                <a:lnTo>
                  <a:pt x="4803" y="470"/>
                </a:lnTo>
                <a:lnTo>
                  <a:pt x="4803" y="476"/>
                </a:lnTo>
                <a:lnTo>
                  <a:pt x="4809" y="476"/>
                </a:lnTo>
                <a:lnTo>
                  <a:pt x="4822" y="476"/>
                </a:lnTo>
                <a:lnTo>
                  <a:pt x="5433" y="495"/>
                </a:lnTo>
                <a:lnTo>
                  <a:pt x="3787" y="322"/>
                </a:lnTo>
                <a:lnTo>
                  <a:pt x="3793" y="328"/>
                </a:lnTo>
                <a:lnTo>
                  <a:pt x="3800" y="328"/>
                </a:lnTo>
                <a:lnTo>
                  <a:pt x="3800" y="315"/>
                </a:lnTo>
                <a:lnTo>
                  <a:pt x="3793" y="315"/>
                </a:lnTo>
                <a:lnTo>
                  <a:pt x="3787" y="315"/>
                </a:lnTo>
                <a:lnTo>
                  <a:pt x="3787" y="322"/>
                </a:lnTo>
                <a:lnTo>
                  <a:pt x="5433" y="495"/>
                </a:lnTo>
                <a:lnTo>
                  <a:pt x="4713" y="560"/>
                </a:lnTo>
                <a:lnTo>
                  <a:pt x="4693" y="560"/>
                </a:lnTo>
                <a:lnTo>
                  <a:pt x="4674" y="560"/>
                </a:lnTo>
                <a:lnTo>
                  <a:pt x="4674" y="579"/>
                </a:lnTo>
                <a:lnTo>
                  <a:pt x="4693" y="579"/>
                </a:lnTo>
                <a:lnTo>
                  <a:pt x="4719" y="566"/>
                </a:lnTo>
                <a:lnTo>
                  <a:pt x="4745" y="566"/>
                </a:lnTo>
                <a:lnTo>
                  <a:pt x="4751" y="566"/>
                </a:lnTo>
                <a:lnTo>
                  <a:pt x="4758" y="560"/>
                </a:lnTo>
                <a:lnTo>
                  <a:pt x="4732" y="560"/>
                </a:lnTo>
                <a:lnTo>
                  <a:pt x="4713" y="560"/>
                </a:lnTo>
                <a:lnTo>
                  <a:pt x="5433" y="495"/>
                </a:lnTo>
                <a:lnTo>
                  <a:pt x="5715" y="470"/>
                </a:lnTo>
                <a:lnTo>
                  <a:pt x="5696" y="470"/>
                </a:lnTo>
                <a:lnTo>
                  <a:pt x="5690" y="470"/>
                </a:lnTo>
                <a:lnTo>
                  <a:pt x="5677" y="470"/>
                </a:lnTo>
                <a:lnTo>
                  <a:pt x="5638" y="483"/>
                </a:lnTo>
                <a:lnTo>
                  <a:pt x="5587" y="495"/>
                </a:lnTo>
                <a:lnTo>
                  <a:pt x="5561" y="508"/>
                </a:lnTo>
                <a:lnTo>
                  <a:pt x="5548" y="502"/>
                </a:lnTo>
                <a:lnTo>
                  <a:pt x="5529" y="508"/>
                </a:lnTo>
                <a:lnTo>
                  <a:pt x="5478" y="508"/>
                </a:lnTo>
                <a:lnTo>
                  <a:pt x="5452" y="515"/>
                </a:lnTo>
                <a:lnTo>
                  <a:pt x="5433" y="521"/>
                </a:lnTo>
                <a:lnTo>
                  <a:pt x="5394" y="521"/>
                </a:lnTo>
                <a:lnTo>
                  <a:pt x="5381" y="534"/>
                </a:lnTo>
                <a:lnTo>
                  <a:pt x="5355" y="540"/>
                </a:lnTo>
                <a:lnTo>
                  <a:pt x="5330" y="553"/>
                </a:lnTo>
                <a:lnTo>
                  <a:pt x="5317" y="553"/>
                </a:lnTo>
                <a:lnTo>
                  <a:pt x="5291" y="566"/>
                </a:lnTo>
                <a:lnTo>
                  <a:pt x="5259" y="585"/>
                </a:lnTo>
                <a:lnTo>
                  <a:pt x="5182" y="618"/>
                </a:lnTo>
                <a:lnTo>
                  <a:pt x="5208" y="618"/>
                </a:lnTo>
                <a:lnTo>
                  <a:pt x="5214" y="618"/>
                </a:lnTo>
                <a:lnTo>
                  <a:pt x="5233" y="611"/>
                </a:lnTo>
                <a:lnTo>
                  <a:pt x="5246" y="598"/>
                </a:lnTo>
                <a:lnTo>
                  <a:pt x="5265" y="592"/>
                </a:lnTo>
                <a:lnTo>
                  <a:pt x="5304" y="585"/>
                </a:lnTo>
                <a:lnTo>
                  <a:pt x="5330" y="579"/>
                </a:lnTo>
                <a:lnTo>
                  <a:pt x="5336" y="579"/>
                </a:lnTo>
                <a:lnTo>
                  <a:pt x="5349" y="566"/>
                </a:lnTo>
                <a:lnTo>
                  <a:pt x="5362" y="560"/>
                </a:lnTo>
                <a:lnTo>
                  <a:pt x="5368" y="553"/>
                </a:lnTo>
                <a:lnTo>
                  <a:pt x="5388" y="553"/>
                </a:lnTo>
                <a:lnTo>
                  <a:pt x="5407" y="560"/>
                </a:lnTo>
                <a:lnTo>
                  <a:pt x="5407" y="566"/>
                </a:lnTo>
                <a:lnTo>
                  <a:pt x="5394" y="566"/>
                </a:lnTo>
                <a:lnTo>
                  <a:pt x="5381" y="566"/>
                </a:lnTo>
                <a:lnTo>
                  <a:pt x="5362" y="585"/>
                </a:lnTo>
                <a:lnTo>
                  <a:pt x="5336" y="592"/>
                </a:lnTo>
                <a:lnTo>
                  <a:pt x="5304" y="598"/>
                </a:lnTo>
                <a:lnTo>
                  <a:pt x="5246" y="618"/>
                </a:lnTo>
                <a:lnTo>
                  <a:pt x="5317" y="618"/>
                </a:lnTo>
                <a:lnTo>
                  <a:pt x="5330" y="618"/>
                </a:lnTo>
                <a:lnTo>
                  <a:pt x="5349" y="611"/>
                </a:lnTo>
                <a:lnTo>
                  <a:pt x="5362" y="605"/>
                </a:lnTo>
                <a:lnTo>
                  <a:pt x="5375" y="605"/>
                </a:lnTo>
                <a:lnTo>
                  <a:pt x="5394" y="598"/>
                </a:lnTo>
                <a:lnTo>
                  <a:pt x="5407" y="585"/>
                </a:lnTo>
                <a:lnTo>
                  <a:pt x="5413" y="579"/>
                </a:lnTo>
                <a:lnTo>
                  <a:pt x="5426" y="566"/>
                </a:lnTo>
                <a:lnTo>
                  <a:pt x="5445" y="560"/>
                </a:lnTo>
                <a:lnTo>
                  <a:pt x="5452" y="560"/>
                </a:lnTo>
                <a:lnTo>
                  <a:pt x="5445" y="579"/>
                </a:lnTo>
                <a:lnTo>
                  <a:pt x="5471" y="560"/>
                </a:lnTo>
                <a:lnTo>
                  <a:pt x="5490" y="553"/>
                </a:lnTo>
                <a:lnTo>
                  <a:pt x="5510" y="540"/>
                </a:lnTo>
                <a:lnTo>
                  <a:pt x="5516" y="547"/>
                </a:lnTo>
                <a:lnTo>
                  <a:pt x="5516" y="553"/>
                </a:lnTo>
                <a:lnTo>
                  <a:pt x="5555" y="534"/>
                </a:lnTo>
                <a:lnTo>
                  <a:pt x="5580" y="528"/>
                </a:lnTo>
                <a:lnTo>
                  <a:pt x="5593" y="534"/>
                </a:lnTo>
                <a:lnTo>
                  <a:pt x="5613" y="540"/>
                </a:lnTo>
                <a:lnTo>
                  <a:pt x="5632" y="540"/>
                </a:lnTo>
                <a:lnTo>
                  <a:pt x="5645" y="534"/>
                </a:lnTo>
                <a:lnTo>
                  <a:pt x="5632" y="528"/>
                </a:lnTo>
                <a:lnTo>
                  <a:pt x="5638" y="521"/>
                </a:lnTo>
                <a:lnTo>
                  <a:pt x="5645" y="521"/>
                </a:lnTo>
                <a:lnTo>
                  <a:pt x="5658" y="521"/>
                </a:lnTo>
                <a:lnTo>
                  <a:pt x="5670" y="521"/>
                </a:lnTo>
                <a:lnTo>
                  <a:pt x="5683" y="528"/>
                </a:lnTo>
                <a:lnTo>
                  <a:pt x="5690" y="528"/>
                </a:lnTo>
                <a:lnTo>
                  <a:pt x="5690" y="521"/>
                </a:lnTo>
                <a:lnTo>
                  <a:pt x="5683" y="515"/>
                </a:lnTo>
                <a:lnTo>
                  <a:pt x="5677" y="515"/>
                </a:lnTo>
                <a:lnTo>
                  <a:pt x="5670" y="515"/>
                </a:lnTo>
                <a:lnTo>
                  <a:pt x="5658" y="508"/>
                </a:lnTo>
                <a:lnTo>
                  <a:pt x="5664" y="502"/>
                </a:lnTo>
                <a:lnTo>
                  <a:pt x="5690" y="489"/>
                </a:lnTo>
                <a:lnTo>
                  <a:pt x="5754" y="476"/>
                </a:lnTo>
                <a:lnTo>
                  <a:pt x="5754" y="444"/>
                </a:lnTo>
                <a:lnTo>
                  <a:pt x="5741" y="450"/>
                </a:lnTo>
                <a:lnTo>
                  <a:pt x="5715" y="470"/>
                </a:lnTo>
                <a:lnTo>
                  <a:pt x="5433" y="495"/>
                </a:lnTo>
                <a:lnTo>
                  <a:pt x="5484" y="534"/>
                </a:lnTo>
                <a:lnTo>
                  <a:pt x="5452" y="540"/>
                </a:lnTo>
                <a:lnTo>
                  <a:pt x="5426" y="553"/>
                </a:lnTo>
                <a:lnTo>
                  <a:pt x="5420" y="553"/>
                </a:lnTo>
                <a:lnTo>
                  <a:pt x="5420" y="547"/>
                </a:lnTo>
                <a:lnTo>
                  <a:pt x="5439" y="534"/>
                </a:lnTo>
                <a:lnTo>
                  <a:pt x="5465" y="528"/>
                </a:lnTo>
                <a:lnTo>
                  <a:pt x="5490" y="521"/>
                </a:lnTo>
                <a:lnTo>
                  <a:pt x="5497" y="528"/>
                </a:lnTo>
                <a:lnTo>
                  <a:pt x="5484" y="534"/>
                </a:lnTo>
                <a:lnTo>
                  <a:pt x="5433" y="495"/>
                </a:lnTo>
                <a:lnTo>
                  <a:pt x="4751" y="540"/>
                </a:lnTo>
                <a:lnTo>
                  <a:pt x="4725" y="534"/>
                </a:lnTo>
                <a:lnTo>
                  <a:pt x="4700" y="534"/>
                </a:lnTo>
                <a:lnTo>
                  <a:pt x="4700" y="540"/>
                </a:lnTo>
                <a:lnTo>
                  <a:pt x="4706" y="540"/>
                </a:lnTo>
                <a:lnTo>
                  <a:pt x="4732" y="547"/>
                </a:lnTo>
                <a:lnTo>
                  <a:pt x="4777" y="540"/>
                </a:lnTo>
                <a:lnTo>
                  <a:pt x="4803" y="534"/>
                </a:lnTo>
                <a:lnTo>
                  <a:pt x="4803" y="534"/>
                </a:lnTo>
                <a:lnTo>
                  <a:pt x="4777" y="534"/>
                </a:lnTo>
                <a:lnTo>
                  <a:pt x="4751" y="540"/>
                </a:lnTo>
                <a:lnTo>
                  <a:pt x="5433" y="495"/>
                </a:lnTo>
                <a:lnTo>
                  <a:pt x="3819" y="335"/>
                </a:lnTo>
                <a:lnTo>
                  <a:pt x="3838" y="341"/>
                </a:lnTo>
                <a:lnTo>
                  <a:pt x="3864" y="341"/>
                </a:lnTo>
                <a:lnTo>
                  <a:pt x="3877" y="335"/>
                </a:lnTo>
                <a:lnTo>
                  <a:pt x="3870" y="328"/>
                </a:lnTo>
                <a:lnTo>
                  <a:pt x="3851" y="328"/>
                </a:lnTo>
                <a:lnTo>
                  <a:pt x="3845" y="328"/>
                </a:lnTo>
                <a:lnTo>
                  <a:pt x="3838" y="328"/>
                </a:lnTo>
                <a:lnTo>
                  <a:pt x="3819" y="328"/>
                </a:lnTo>
                <a:lnTo>
                  <a:pt x="3819" y="335"/>
                </a:lnTo>
                <a:lnTo>
                  <a:pt x="5433" y="495"/>
                </a:lnTo>
                <a:lnTo>
                  <a:pt x="3813" y="328"/>
                </a:lnTo>
                <a:lnTo>
                  <a:pt x="3819" y="328"/>
                </a:lnTo>
                <a:lnTo>
                  <a:pt x="3825" y="322"/>
                </a:lnTo>
                <a:lnTo>
                  <a:pt x="3819" y="322"/>
                </a:lnTo>
                <a:lnTo>
                  <a:pt x="3806" y="328"/>
                </a:lnTo>
                <a:lnTo>
                  <a:pt x="3813" y="328"/>
                </a:lnTo>
                <a:lnTo>
                  <a:pt x="5433" y="495"/>
                </a:lnTo>
                <a:lnTo>
                  <a:pt x="3825" y="290"/>
                </a:lnTo>
                <a:lnTo>
                  <a:pt x="3825" y="296"/>
                </a:lnTo>
                <a:lnTo>
                  <a:pt x="3832" y="296"/>
                </a:lnTo>
                <a:lnTo>
                  <a:pt x="3838" y="290"/>
                </a:lnTo>
                <a:lnTo>
                  <a:pt x="3838" y="283"/>
                </a:lnTo>
                <a:lnTo>
                  <a:pt x="3832" y="283"/>
                </a:lnTo>
                <a:lnTo>
                  <a:pt x="3825" y="290"/>
                </a:lnTo>
                <a:lnTo>
                  <a:pt x="5433" y="495"/>
                </a:lnTo>
                <a:lnTo>
                  <a:pt x="5413" y="309"/>
                </a:lnTo>
                <a:lnTo>
                  <a:pt x="5407" y="303"/>
                </a:lnTo>
                <a:lnTo>
                  <a:pt x="5394" y="303"/>
                </a:lnTo>
                <a:lnTo>
                  <a:pt x="5388" y="296"/>
                </a:lnTo>
                <a:lnTo>
                  <a:pt x="5388" y="303"/>
                </a:lnTo>
                <a:lnTo>
                  <a:pt x="5394" y="309"/>
                </a:lnTo>
                <a:lnTo>
                  <a:pt x="5407" y="309"/>
                </a:lnTo>
                <a:lnTo>
                  <a:pt x="5413" y="309"/>
                </a:lnTo>
                <a:lnTo>
                  <a:pt x="5433" y="495"/>
                </a:lnTo>
                <a:lnTo>
                  <a:pt x="5458" y="168"/>
                </a:lnTo>
                <a:lnTo>
                  <a:pt x="5484" y="174"/>
                </a:lnTo>
                <a:lnTo>
                  <a:pt x="5529" y="180"/>
                </a:lnTo>
                <a:lnTo>
                  <a:pt x="5548" y="187"/>
                </a:lnTo>
                <a:lnTo>
                  <a:pt x="5574" y="187"/>
                </a:lnTo>
                <a:lnTo>
                  <a:pt x="5574" y="193"/>
                </a:lnTo>
                <a:lnTo>
                  <a:pt x="5587" y="200"/>
                </a:lnTo>
                <a:lnTo>
                  <a:pt x="5613" y="206"/>
                </a:lnTo>
                <a:lnTo>
                  <a:pt x="5632" y="213"/>
                </a:lnTo>
                <a:lnTo>
                  <a:pt x="5638" y="213"/>
                </a:lnTo>
                <a:lnTo>
                  <a:pt x="5638" y="206"/>
                </a:lnTo>
                <a:lnTo>
                  <a:pt x="5625" y="200"/>
                </a:lnTo>
                <a:lnTo>
                  <a:pt x="5593" y="187"/>
                </a:lnTo>
                <a:lnTo>
                  <a:pt x="5555" y="180"/>
                </a:lnTo>
                <a:lnTo>
                  <a:pt x="5529" y="174"/>
                </a:lnTo>
                <a:lnTo>
                  <a:pt x="5478" y="168"/>
                </a:lnTo>
                <a:lnTo>
                  <a:pt x="5458" y="168"/>
                </a:lnTo>
                <a:lnTo>
                  <a:pt x="5452" y="168"/>
                </a:lnTo>
                <a:lnTo>
                  <a:pt x="5458" y="168"/>
                </a:lnTo>
                <a:lnTo>
                  <a:pt x="5433" y="495"/>
                </a:lnTo>
                <a:lnTo>
                  <a:pt x="3735" y="335"/>
                </a:lnTo>
                <a:lnTo>
                  <a:pt x="3742" y="335"/>
                </a:lnTo>
                <a:lnTo>
                  <a:pt x="3735" y="328"/>
                </a:lnTo>
                <a:lnTo>
                  <a:pt x="3729" y="335"/>
                </a:lnTo>
                <a:lnTo>
                  <a:pt x="3735" y="335"/>
                </a:lnTo>
                <a:lnTo>
                  <a:pt x="5433" y="495"/>
                </a:lnTo>
                <a:lnTo>
                  <a:pt x="3748" y="341"/>
                </a:lnTo>
                <a:lnTo>
                  <a:pt x="3761" y="341"/>
                </a:lnTo>
                <a:lnTo>
                  <a:pt x="3768" y="341"/>
                </a:lnTo>
                <a:lnTo>
                  <a:pt x="3761" y="335"/>
                </a:lnTo>
                <a:lnTo>
                  <a:pt x="3748" y="341"/>
                </a:lnTo>
                <a:lnTo>
                  <a:pt x="5433" y="495"/>
                </a:lnTo>
                <a:lnTo>
                  <a:pt x="3716" y="335"/>
                </a:lnTo>
                <a:lnTo>
                  <a:pt x="3723" y="328"/>
                </a:lnTo>
                <a:lnTo>
                  <a:pt x="3716" y="328"/>
                </a:lnTo>
                <a:lnTo>
                  <a:pt x="3710" y="328"/>
                </a:lnTo>
                <a:lnTo>
                  <a:pt x="3703" y="335"/>
                </a:lnTo>
                <a:lnTo>
                  <a:pt x="3716" y="335"/>
                </a:lnTo>
                <a:lnTo>
                  <a:pt x="5433" y="495"/>
                </a:lnTo>
                <a:lnTo>
                  <a:pt x="3825" y="354"/>
                </a:lnTo>
                <a:lnTo>
                  <a:pt x="3838" y="367"/>
                </a:lnTo>
                <a:lnTo>
                  <a:pt x="3845" y="367"/>
                </a:lnTo>
                <a:lnTo>
                  <a:pt x="3845" y="354"/>
                </a:lnTo>
                <a:lnTo>
                  <a:pt x="3838" y="354"/>
                </a:lnTo>
                <a:lnTo>
                  <a:pt x="3825" y="354"/>
                </a:lnTo>
                <a:lnTo>
                  <a:pt x="5433" y="495"/>
                </a:lnTo>
                <a:lnTo>
                  <a:pt x="4089" y="277"/>
                </a:lnTo>
                <a:lnTo>
                  <a:pt x="4089" y="270"/>
                </a:lnTo>
                <a:lnTo>
                  <a:pt x="4083" y="270"/>
                </a:lnTo>
                <a:lnTo>
                  <a:pt x="4076" y="270"/>
                </a:lnTo>
                <a:lnTo>
                  <a:pt x="4076" y="277"/>
                </a:lnTo>
                <a:lnTo>
                  <a:pt x="4089" y="277"/>
                </a:lnTo>
                <a:lnTo>
                  <a:pt x="5433" y="495"/>
                </a:lnTo>
                <a:lnTo>
                  <a:pt x="4044" y="412"/>
                </a:lnTo>
                <a:lnTo>
                  <a:pt x="4038" y="412"/>
                </a:lnTo>
                <a:lnTo>
                  <a:pt x="4044" y="418"/>
                </a:lnTo>
                <a:lnTo>
                  <a:pt x="4057" y="425"/>
                </a:lnTo>
                <a:lnTo>
                  <a:pt x="4070" y="431"/>
                </a:lnTo>
                <a:lnTo>
                  <a:pt x="4076" y="431"/>
                </a:lnTo>
                <a:lnTo>
                  <a:pt x="4076" y="425"/>
                </a:lnTo>
                <a:lnTo>
                  <a:pt x="4057" y="418"/>
                </a:lnTo>
                <a:lnTo>
                  <a:pt x="4044" y="412"/>
                </a:lnTo>
                <a:lnTo>
                  <a:pt x="5433" y="495"/>
                </a:lnTo>
                <a:lnTo>
                  <a:pt x="4044" y="270"/>
                </a:lnTo>
                <a:lnTo>
                  <a:pt x="4044" y="264"/>
                </a:lnTo>
                <a:lnTo>
                  <a:pt x="4044" y="251"/>
                </a:lnTo>
                <a:lnTo>
                  <a:pt x="4038" y="251"/>
                </a:lnTo>
                <a:lnTo>
                  <a:pt x="4031" y="251"/>
                </a:lnTo>
                <a:lnTo>
                  <a:pt x="4044" y="270"/>
                </a:lnTo>
                <a:lnTo>
                  <a:pt x="5433" y="495"/>
                </a:lnTo>
                <a:lnTo>
                  <a:pt x="5220" y="296"/>
                </a:lnTo>
                <a:lnTo>
                  <a:pt x="5246" y="296"/>
                </a:lnTo>
                <a:lnTo>
                  <a:pt x="5291" y="296"/>
                </a:lnTo>
                <a:lnTo>
                  <a:pt x="5343" y="303"/>
                </a:lnTo>
                <a:lnTo>
                  <a:pt x="5368" y="303"/>
                </a:lnTo>
                <a:lnTo>
                  <a:pt x="5375" y="303"/>
                </a:lnTo>
                <a:lnTo>
                  <a:pt x="5368" y="303"/>
                </a:lnTo>
                <a:lnTo>
                  <a:pt x="5349" y="290"/>
                </a:lnTo>
                <a:lnTo>
                  <a:pt x="5323" y="290"/>
                </a:lnTo>
                <a:lnTo>
                  <a:pt x="5278" y="290"/>
                </a:lnTo>
                <a:lnTo>
                  <a:pt x="5233" y="290"/>
                </a:lnTo>
                <a:lnTo>
                  <a:pt x="5220" y="296"/>
                </a:lnTo>
                <a:lnTo>
                  <a:pt x="5214" y="296"/>
                </a:lnTo>
                <a:lnTo>
                  <a:pt x="5220" y="296"/>
                </a:lnTo>
                <a:lnTo>
                  <a:pt x="5433" y="495"/>
                </a:lnTo>
                <a:lnTo>
                  <a:pt x="3935" y="393"/>
                </a:lnTo>
                <a:lnTo>
                  <a:pt x="3928" y="386"/>
                </a:lnTo>
                <a:lnTo>
                  <a:pt x="3922" y="380"/>
                </a:lnTo>
                <a:lnTo>
                  <a:pt x="3903" y="373"/>
                </a:lnTo>
                <a:lnTo>
                  <a:pt x="3890" y="373"/>
                </a:lnTo>
                <a:lnTo>
                  <a:pt x="3903" y="380"/>
                </a:lnTo>
                <a:lnTo>
                  <a:pt x="3903" y="386"/>
                </a:lnTo>
                <a:lnTo>
                  <a:pt x="3922" y="393"/>
                </a:lnTo>
                <a:lnTo>
                  <a:pt x="3935" y="393"/>
                </a:lnTo>
                <a:lnTo>
                  <a:pt x="5433" y="495"/>
                </a:lnTo>
                <a:lnTo>
                  <a:pt x="3851" y="373"/>
                </a:lnTo>
                <a:lnTo>
                  <a:pt x="3864" y="373"/>
                </a:lnTo>
                <a:lnTo>
                  <a:pt x="3864" y="367"/>
                </a:lnTo>
                <a:lnTo>
                  <a:pt x="3851" y="373"/>
                </a:lnTo>
                <a:lnTo>
                  <a:pt x="5433" y="495"/>
                </a:lnTo>
                <a:lnTo>
                  <a:pt x="4211" y="373"/>
                </a:lnTo>
                <a:lnTo>
                  <a:pt x="4218" y="380"/>
                </a:lnTo>
                <a:lnTo>
                  <a:pt x="4224" y="380"/>
                </a:lnTo>
                <a:lnTo>
                  <a:pt x="4218" y="367"/>
                </a:lnTo>
                <a:lnTo>
                  <a:pt x="4205" y="367"/>
                </a:lnTo>
                <a:lnTo>
                  <a:pt x="4198" y="367"/>
                </a:lnTo>
                <a:lnTo>
                  <a:pt x="4198" y="373"/>
                </a:lnTo>
                <a:lnTo>
                  <a:pt x="4211" y="373"/>
                </a:lnTo>
                <a:lnTo>
                  <a:pt x="5433" y="495"/>
                </a:lnTo>
                <a:lnTo>
                  <a:pt x="4031" y="328"/>
                </a:lnTo>
                <a:lnTo>
                  <a:pt x="4038" y="328"/>
                </a:lnTo>
                <a:lnTo>
                  <a:pt x="4044" y="328"/>
                </a:lnTo>
                <a:lnTo>
                  <a:pt x="4050" y="335"/>
                </a:lnTo>
                <a:lnTo>
                  <a:pt x="4050" y="328"/>
                </a:lnTo>
                <a:lnTo>
                  <a:pt x="4044" y="322"/>
                </a:lnTo>
                <a:lnTo>
                  <a:pt x="4031" y="315"/>
                </a:lnTo>
                <a:lnTo>
                  <a:pt x="4025" y="315"/>
                </a:lnTo>
                <a:lnTo>
                  <a:pt x="4025" y="328"/>
                </a:lnTo>
                <a:lnTo>
                  <a:pt x="4031" y="328"/>
                </a:lnTo>
                <a:lnTo>
                  <a:pt x="5433" y="495"/>
                </a:lnTo>
                <a:lnTo>
                  <a:pt x="3922" y="309"/>
                </a:lnTo>
                <a:lnTo>
                  <a:pt x="3922" y="303"/>
                </a:lnTo>
                <a:lnTo>
                  <a:pt x="3915" y="296"/>
                </a:lnTo>
                <a:lnTo>
                  <a:pt x="3909" y="296"/>
                </a:lnTo>
                <a:lnTo>
                  <a:pt x="3903" y="303"/>
                </a:lnTo>
                <a:lnTo>
                  <a:pt x="3922" y="309"/>
                </a:lnTo>
                <a:lnTo>
                  <a:pt x="5433" y="495"/>
                </a:lnTo>
                <a:lnTo>
                  <a:pt x="4237" y="380"/>
                </a:lnTo>
                <a:lnTo>
                  <a:pt x="4301" y="354"/>
                </a:lnTo>
                <a:lnTo>
                  <a:pt x="4365" y="322"/>
                </a:lnTo>
                <a:lnTo>
                  <a:pt x="4443" y="296"/>
                </a:lnTo>
                <a:lnTo>
                  <a:pt x="4520" y="251"/>
                </a:lnTo>
                <a:lnTo>
                  <a:pt x="4533" y="245"/>
                </a:lnTo>
                <a:lnTo>
                  <a:pt x="4545" y="245"/>
                </a:lnTo>
                <a:lnTo>
                  <a:pt x="4584" y="232"/>
                </a:lnTo>
                <a:lnTo>
                  <a:pt x="4668" y="193"/>
                </a:lnTo>
                <a:lnTo>
                  <a:pt x="4732" y="174"/>
                </a:lnTo>
                <a:lnTo>
                  <a:pt x="4777" y="155"/>
                </a:lnTo>
                <a:lnTo>
                  <a:pt x="4873" y="142"/>
                </a:lnTo>
                <a:lnTo>
                  <a:pt x="4931" y="142"/>
                </a:lnTo>
                <a:lnTo>
                  <a:pt x="4970" y="155"/>
                </a:lnTo>
                <a:lnTo>
                  <a:pt x="5040" y="161"/>
                </a:lnTo>
                <a:lnTo>
                  <a:pt x="5079" y="168"/>
                </a:lnTo>
                <a:lnTo>
                  <a:pt x="5118" y="174"/>
                </a:lnTo>
                <a:lnTo>
                  <a:pt x="5143" y="180"/>
                </a:lnTo>
                <a:lnTo>
                  <a:pt x="5188" y="187"/>
                </a:lnTo>
                <a:lnTo>
                  <a:pt x="5214" y="193"/>
                </a:lnTo>
                <a:lnTo>
                  <a:pt x="5227" y="193"/>
                </a:lnTo>
                <a:lnTo>
                  <a:pt x="5246" y="187"/>
                </a:lnTo>
                <a:lnTo>
                  <a:pt x="5265" y="187"/>
                </a:lnTo>
                <a:lnTo>
                  <a:pt x="5073" y="155"/>
                </a:lnTo>
                <a:lnTo>
                  <a:pt x="4983" y="135"/>
                </a:lnTo>
                <a:lnTo>
                  <a:pt x="4918" y="129"/>
                </a:lnTo>
                <a:lnTo>
                  <a:pt x="4848" y="129"/>
                </a:lnTo>
                <a:lnTo>
                  <a:pt x="4770" y="142"/>
                </a:lnTo>
                <a:lnTo>
                  <a:pt x="4687" y="174"/>
                </a:lnTo>
                <a:lnTo>
                  <a:pt x="4565" y="213"/>
                </a:lnTo>
                <a:lnTo>
                  <a:pt x="4545" y="225"/>
                </a:lnTo>
                <a:lnTo>
                  <a:pt x="4539" y="232"/>
                </a:lnTo>
                <a:lnTo>
                  <a:pt x="4507" y="245"/>
                </a:lnTo>
                <a:lnTo>
                  <a:pt x="4481" y="264"/>
                </a:lnTo>
                <a:lnTo>
                  <a:pt x="4455" y="283"/>
                </a:lnTo>
                <a:lnTo>
                  <a:pt x="4378" y="309"/>
                </a:lnTo>
                <a:lnTo>
                  <a:pt x="4295" y="341"/>
                </a:lnTo>
                <a:lnTo>
                  <a:pt x="4288" y="341"/>
                </a:lnTo>
                <a:lnTo>
                  <a:pt x="4275" y="348"/>
                </a:lnTo>
                <a:lnTo>
                  <a:pt x="4243" y="373"/>
                </a:lnTo>
                <a:lnTo>
                  <a:pt x="4237" y="380"/>
                </a:lnTo>
                <a:lnTo>
                  <a:pt x="5433" y="495"/>
                </a:lnTo>
                <a:lnTo>
                  <a:pt x="4301" y="386"/>
                </a:lnTo>
                <a:lnTo>
                  <a:pt x="4288" y="380"/>
                </a:lnTo>
                <a:lnTo>
                  <a:pt x="4275" y="380"/>
                </a:lnTo>
                <a:lnTo>
                  <a:pt x="4275" y="386"/>
                </a:lnTo>
                <a:lnTo>
                  <a:pt x="4275" y="393"/>
                </a:lnTo>
                <a:lnTo>
                  <a:pt x="4282" y="393"/>
                </a:lnTo>
                <a:lnTo>
                  <a:pt x="4295" y="393"/>
                </a:lnTo>
                <a:lnTo>
                  <a:pt x="4308" y="399"/>
                </a:lnTo>
                <a:lnTo>
                  <a:pt x="4314" y="399"/>
                </a:lnTo>
                <a:lnTo>
                  <a:pt x="4314" y="393"/>
                </a:lnTo>
                <a:lnTo>
                  <a:pt x="4308" y="393"/>
                </a:lnTo>
                <a:lnTo>
                  <a:pt x="4308" y="386"/>
                </a:lnTo>
                <a:lnTo>
                  <a:pt x="4301" y="386"/>
                </a:lnTo>
                <a:lnTo>
                  <a:pt x="5433" y="495"/>
                </a:lnTo>
                <a:lnTo>
                  <a:pt x="3787" y="283"/>
                </a:lnTo>
                <a:lnTo>
                  <a:pt x="3793" y="290"/>
                </a:lnTo>
                <a:lnTo>
                  <a:pt x="3793" y="277"/>
                </a:lnTo>
                <a:lnTo>
                  <a:pt x="3787" y="277"/>
                </a:lnTo>
                <a:lnTo>
                  <a:pt x="3787" y="283"/>
                </a:lnTo>
                <a:lnTo>
                  <a:pt x="5433" y="495"/>
                </a:lnTo>
                <a:lnTo>
                  <a:pt x="3543" y="386"/>
                </a:lnTo>
                <a:lnTo>
                  <a:pt x="3498" y="386"/>
                </a:lnTo>
                <a:lnTo>
                  <a:pt x="3485" y="386"/>
                </a:lnTo>
                <a:lnTo>
                  <a:pt x="3478" y="393"/>
                </a:lnTo>
                <a:lnTo>
                  <a:pt x="3465" y="405"/>
                </a:lnTo>
                <a:lnTo>
                  <a:pt x="3459" y="405"/>
                </a:lnTo>
                <a:lnTo>
                  <a:pt x="3465" y="405"/>
                </a:lnTo>
                <a:lnTo>
                  <a:pt x="3491" y="399"/>
                </a:lnTo>
                <a:lnTo>
                  <a:pt x="3517" y="399"/>
                </a:lnTo>
                <a:lnTo>
                  <a:pt x="3568" y="399"/>
                </a:lnTo>
                <a:lnTo>
                  <a:pt x="3626" y="405"/>
                </a:lnTo>
                <a:lnTo>
                  <a:pt x="3703" y="412"/>
                </a:lnTo>
                <a:lnTo>
                  <a:pt x="3665" y="405"/>
                </a:lnTo>
                <a:lnTo>
                  <a:pt x="3620" y="399"/>
                </a:lnTo>
                <a:lnTo>
                  <a:pt x="3543" y="386"/>
                </a:lnTo>
                <a:lnTo>
                  <a:pt x="5433" y="495"/>
                </a:lnTo>
                <a:lnTo>
                  <a:pt x="4005" y="251"/>
                </a:lnTo>
                <a:lnTo>
                  <a:pt x="4012" y="245"/>
                </a:lnTo>
                <a:lnTo>
                  <a:pt x="4012" y="238"/>
                </a:lnTo>
                <a:lnTo>
                  <a:pt x="3999" y="245"/>
                </a:lnTo>
                <a:lnTo>
                  <a:pt x="3999" y="251"/>
                </a:lnTo>
                <a:lnTo>
                  <a:pt x="4005" y="251"/>
                </a:lnTo>
                <a:lnTo>
                  <a:pt x="5433" y="495"/>
                </a:lnTo>
                <a:lnTo>
                  <a:pt x="4790" y="495"/>
                </a:lnTo>
                <a:lnTo>
                  <a:pt x="4803" y="489"/>
                </a:lnTo>
                <a:lnTo>
                  <a:pt x="4796" y="489"/>
                </a:lnTo>
                <a:lnTo>
                  <a:pt x="4777" y="483"/>
                </a:lnTo>
                <a:lnTo>
                  <a:pt x="4764" y="483"/>
                </a:lnTo>
                <a:lnTo>
                  <a:pt x="4738" y="495"/>
                </a:lnTo>
                <a:lnTo>
                  <a:pt x="4687" y="515"/>
                </a:lnTo>
                <a:lnTo>
                  <a:pt x="4668" y="521"/>
                </a:lnTo>
                <a:lnTo>
                  <a:pt x="4655" y="528"/>
                </a:lnTo>
                <a:lnTo>
                  <a:pt x="4635" y="528"/>
                </a:lnTo>
                <a:lnTo>
                  <a:pt x="4623" y="521"/>
                </a:lnTo>
                <a:lnTo>
                  <a:pt x="4545" y="515"/>
                </a:lnTo>
                <a:lnTo>
                  <a:pt x="4500" y="502"/>
                </a:lnTo>
                <a:lnTo>
                  <a:pt x="4436" y="489"/>
                </a:lnTo>
                <a:lnTo>
                  <a:pt x="4398" y="476"/>
                </a:lnTo>
                <a:lnTo>
                  <a:pt x="4378" y="470"/>
                </a:lnTo>
                <a:lnTo>
                  <a:pt x="4365" y="470"/>
                </a:lnTo>
                <a:lnTo>
                  <a:pt x="4365" y="483"/>
                </a:lnTo>
                <a:lnTo>
                  <a:pt x="4378" y="489"/>
                </a:lnTo>
                <a:lnTo>
                  <a:pt x="4398" y="489"/>
                </a:lnTo>
                <a:lnTo>
                  <a:pt x="4410" y="489"/>
                </a:lnTo>
                <a:lnTo>
                  <a:pt x="4417" y="495"/>
                </a:lnTo>
                <a:lnTo>
                  <a:pt x="4423" y="502"/>
                </a:lnTo>
                <a:lnTo>
                  <a:pt x="4449" y="502"/>
                </a:lnTo>
                <a:lnTo>
                  <a:pt x="4468" y="508"/>
                </a:lnTo>
                <a:lnTo>
                  <a:pt x="4507" y="521"/>
                </a:lnTo>
                <a:lnTo>
                  <a:pt x="4552" y="521"/>
                </a:lnTo>
                <a:lnTo>
                  <a:pt x="4590" y="528"/>
                </a:lnTo>
                <a:lnTo>
                  <a:pt x="4616" y="528"/>
                </a:lnTo>
                <a:lnTo>
                  <a:pt x="4603" y="540"/>
                </a:lnTo>
                <a:lnTo>
                  <a:pt x="4590" y="540"/>
                </a:lnTo>
                <a:lnTo>
                  <a:pt x="4552" y="553"/>
                </a:lnTo>
                <a:lnTo>
                  <a:pt x="4526" y="560"/>
                </a:lnTo>
                <a:lnTo>
                  <a:pt x="4520" y="566"/>
                </a:lnTo>
                <a:lnTo>
                  <a:pt x="4513" y="566"/>
                </a:lnTo>
                <a:lnTo>
                  <a:pt x="4488" y="553"/>
                </a:lnTo>
                <a:lnTo>
                  <a:pt x="4468" y="547"/>
                </a:lnTo>
                <a:lnTo>
                  <a:pt x="4462" y="547"/>
                </a:lnTo>
                <a:lnTo>
                  <a:pt x="4462" y="553"/>
                </a:lnTo>
                <a:lnTo>
                  <a:pt x="4481" y="560"/>
                </a:lnTo>
                <a:lnTo>
                  <a:pt x="4494" y="566"/>
                </a:lnTo>
                <a:lnTo>
                  <a:pt x="4494" y="579"/>
                </a:lnTo>
                <a:lnTo>
                  <a:pt x="4488" y="585"/>
                </a:lnTo>
                <a:lnTo>
                  <a:pt x="4481" y="592"/>
                </a:lnTo>
                <a:lnTo>
                  <a:pt x="4462" y="598"/>
                </a:lnTo>
                <a:lnTo>
                  <a:pt x="4449" y="598"/>
                </a:lnTo>
                <a:lnTo>
                  <a:pt x="4436" y="598"/>
                </a:lnTo>
                <a:lnTo>
                  <a:pt x="4423" y="592"/>
                </a:lnTo>
                <a:lnTo>
                  <a:pt x="4410" y="585"/>
                </a:lnTo>
                <a:lnTo>
                  <a:pt x="4404" y="579"/>
                </a:lnTo>
                <a:lnTo>
                  <a:pt x="4398" y="566"/>
                </a:lnTo>
                <a:lnTo>
                  <a:pt x="4385" y="566"/>
                </a:lnTo>
                <a:lnTo>
                  <a:pt x="4346" y="566"/>
                </a:lnTo>
                <a:lnTo>
                  <a:pt x="4314" y="560"/>
                </a:lnTo>
                <a:lnTo>
                  <a:pt x="4250" y="547"/>
                </a:lnTo>
                <a:lnTo>
                  <a:pt x="4205" y="540"/>
                </a:lnTo>
                <a:lnTo>
                  <a:pt x="4179" y="534"/>
                </a:lnTo>
                <a:lnTo>
                  <a:pt x="4153" y="528"/>
                </a:lnTo>
                <a:lnTo>
                  <a:pt x="4147" y="521"/>
                </a:lnTo>
                <a:lnTo>
                  <a:pt x="4160" y="521"/>
                </a:lnTo>
                <a:lnTo>
                  <a:pt x="4205" y="521"/>
                </a:lnTo>
                <a:lnTo>
                  <a:pt x="4237" y="521"/>
                </a:lnTo>
                <a:lnTo>
                  <a:pt x="4288" y="521"/>
                </a:lnTo>
                <a:lnTo>
                  <a:pt x="4333" y="528"/>
                </a:lnTo>
                <a:lnTo>
                  <a:pt x="4359" y="534"/>
                </a:lnTo>
                <a:lnTo>
                  <a:pt x="4404" y="547"/>
                </a:lnTo>
                <a:lnTo>
                  <a:pt x="4423" y="547"/>
                </a:lnTo>
                <a:lnTo>
                  <a:pt x="4443" y="553"/>
                </a:lnTo>
                <a:lnTo>
                  <a:pt x="4449" y="560"/>
                </a:lnTo>
                <a:lnTo>
                  <a:pt x="4449" y="553"/>
                </a:lnTo>
                <a:lnTo>
                  <a:pt x="4449" y="547"/>
                </a:lnTo>
                <a:lnTo>
                  <a:pt x="4423" y="534"/>
                </a:lnTo>
                <a:lnTo>
                  <a:pt x="4398" y="528"/>
                </a:lnTo>
                <a:lnTo>
                  <a:pt x="4353" y="521"/>
                </a:lnTo>
                <a:lnTo>
                  <a:pt x="4320" y="521"/>
                </a:lnTo>
                <a:lnTo>
                  <a:pt x="4288" y="521"/>
                </a:lnTo>
                <a:lnTo>
                  <a:pt x="4275" y="521"/>
                </a:lnTo>
                <a:lnTo>
                  <a:pt x="4256" y="521"/>
                </a:lnTo>
                <a:lnTo>
                  <a:pt x="4250" y="515"/>
                </a:lnTo>
                <a:lnTo>
                  <a:pt x="4243" y="515"/>
                </a:lnTo>
                <a:lnTo>
                  <a:pt x="4218" y="515"/>
                </a:lnTo>
                <a:lnTo>
                  <a:pt x="4198" y="521"/>
                </a:lnTo>
                <a:lnTo>
                  <a:pt x="4192" y="521"/>
                </a:lnTo>
                <a:lnTo>
                  <a:pt x="4192" y="515"/>
                </a:lnTo>
                <a:lnTo>
                  <a:pt x="4205" y="502"/>
                </a:lnTo>
                <a:lnTo>
                  <a:pt x="4224" y="489"/>
                </a:lnTo>
                <a:lnTo>
                  <a:pt x="4256" y="476"/>
                </a:lnTo>
                <a:lnTo>
                  <a:pt x="4301" y="457"/>
                </a:lnTo>
                <a:lnTo>
                  <a:pt x="4320" y="450"/>
                </a:lnTo>
                <a:lnTo>
                  <a:pt x="4333" y="438"/>
                </a:lnTo>
                <a:lnTo>
                  <a:pt x="4359" y="425"/>
                </a:lnTo>
                <a:lnTo>
                  <a:pt x="4398" y="405"/>
                </a:lnTo>
                <a:lnTo>
                  <a:pt x="4404" y="405"/>
                </a:lnTo>
                <a:lnTo>
                  <a:pt x="4410" y="412"/>
                </a:lnTo>
                <a:lnTo>
                  <a:pt x="4417" y="412"/>
                </a:lnTo>
                <a:lnTo>
                  <a:pt x="4417" y="405"/>
                </a:lnTo>
                <a:lnTo>
                  <a:pt x="4423" y="399"/>
                </a:lnTo>
                <a:lnTo>
                  <a:pt x="4481" y="354"/>
                </a:lnTo>
                <a:lnTo>
                  <a:pt x="4391" y="399"/>
                </a:lnTo>
                <a:lnTo>
                  <a:pt x="4333" y="418"/>
                </a:lnTo>
                <a:lnTo>
                  <a:pt x="4301" y="438"/>
                </a:lnTo>
                <a:lnTo>
                  <a:pt x="4263" y="450"/>
                </a:lnTo>
                <a:lnTo>
                  <a:pt x="4160" y="502"/>
                </a:lnTo>
                <a:lnTo>
                  <a:pt x="4173" y="483"/>
                </a:lnTo>
                <a:lnTo>
                  <a:pt x="4147" y="495"/>
                </a:lnTo>
                <a:lnTo>
                  <a:pt x="4108" y="515"/>
                </a:lnTo>
                <a:lnTo>
                  <a:pt x="4076" y="515"/>
                </a:lnTo>
                <a:lnTo>
                  <a:pt x="4038" y="508"/>
                </a:lnTo>
                <a:lnTo>
                  <a:pt x="3973" y="483"/>
                </a:lnTo>
                <a:lnTo>
                  <a:pt x="3915" y="476"/>
                </a:lnTo>
                <a:lnTo>
                  <a:pt x="3890" y="470"/>
                </a:lnTo>
                <a:lnTo>
                  <a:pt x="3864" y="457"/>
                </a:lnTo>
                <a:lnTo>
                  <a:pt x="3774" y="438"/>
                </a:lnTo>
                <a:lnTo>
                  <a:pt x="3684" y="425"/>
                </a:lnTo>
                <a:lnTo>
                  <a:pt x="3639" y="418"/>
                </a:lnTo>
                <a:lnTo>
                  <a:pt x="3588" y="418"/>
                </a:lnTo>
                <a:lnTo>
                  <a:pt x="3504" y="418"/>
                </a:lnTo>
                <a:lnTo>
                  <a:pt x="3472" y="418"/>
                </a:lnTo>
                <a:lnTo>
                  <a:pt x="3453" y="425"/>
                </a:lnTo>
                <a:lnTo>
                  <a:pt x="3427" y="418"/>
                </a:lnTo>
                <a:lnTo>
                  <a:pt x="3401" y="425"/>
                </a:lnTo>
                <a:lnTo>
                  <a:pt x="3388" y="425"/>
                </a:lnTo>
                <a:lnTo>
                  <a:pt x="3369" y="425"/>
                </a:lnTo>
                <a:lnTo>
                  <a:pt x="3363" y="418"/>
                </a:lnTo>
                <a:lnTo>
                  <a:pt x="3350" y="418"/>
                </a:lnTo>
                <a:lnTo>
                  <a:pt x="3324" y="418"/>
                </a:lnTo>
                <a:lnTo>
                  <a:pt x="3330" y="412"/>
                </a:lnTo>
                <a:lnTo>
                  <a:pt x="3350" y="405"/>
                </a:lnTo>
                <a:lnTo>
                  <a:pt x="3369" y="399"/>
                </a:lnTo>
                <a:lnTo>
                  <a:pt x="3388" y="399"/>
                </a:lnTo>
                <a:lnTo>
                  <a:pt x="3408" y="405"/>
                </a:lnTo>
                <a:lnTo>
                  <a:pt x="3395" y="399"/>
                </a:lnTo>
                <a:lnTo>
                  <a:pt x="3375" y="393"/>
                </a:lnTo>
                <a:lnTo>
                  <a:pt x="3356" y="393"/>
                </a:lnTo>
                <a:lnTo>
                  <a:pt x="3330" y="399"/>
                </a:lnTo>
                <a:lnTo>
                  <a:pt x="3318" y="399"/>
                </a:lnTo>
                <a:lnTo>
                  <a:pt x="3318" y="412"/>
                </a:lnTo>
                <a:lnTo>
                  <a:pt x="3311" y="412"/>
                </a:lnTo>
                <a:lnTo>
                  <a:pt x="3311" y="418"/>
                </a:lnTo>
                <a:lnTo>
                  <a:pt x="3298" y="412"/>
                </a:lnTo>
                <a:lnTo>
                  <a:pt x="3292" y="412"/>
                </a:lnTo>
                <a:lnTo>
                  <a:pt x="3273" y="418"/>
                </a:lnTo>
                <a:lnTo>
                  <a:pt x="3260" y="418"/>
                </a:lnTo>
                <a:lnTo>
                  <a:pt x="3266" y="425"/>
                </a:lnTo>
                <a:lnTo>
                  <a:pt x="3279" y="431"/>
                </a:lnTo>
                <a:lnTo>
                  <a:pt x="3305" y="431"/>
                </a:lnTo>
                <a:lnTo>
                  <a:pt x="3318" y="431"/>
                </a:lnTo>
                <a:lnTo>
                  <a:pt x="3318" y="438"/>
                </a:lnTo>
                <a:lnTo>
                  <a:pt x="3292" y="438"/>
                </a:lnTo>
                <a:lnTo>
                  <a:pt x="3273" y="450"/>
                </a:lnTo>
                <a:lnTo>
                  <a:pt x="3234" y="457"/>
                </a:lnTo>
                <a:lnTo>
                  <a:pt x="3228" y="457"/>
                </a:lnTo>
                <a:lnTo>
                  <a:pt x="3208" y="470"/>
                </a:lnTo>
                <a:lnTo>
                  <a:pt x="3183" y="476"/>
                </a:lnTo>
                <a:lnTo>
                  <a:pt x="3176" y="476"/>
                </a:lnTo>
                <a:lnTo>
                  <a:pt x="3131" y="489"/>
                </a:lnTo>
                <a:lnTo>
                  <a:pt x="3105" y="508"/>
                </a:lnTo>
                <a:lnTo>
                  <a:pt x="3144" y="495"/>
                </a:lnTo>
                <a:lnTo>
                  <a:pt x="3189" y="483"/>
                </a:lnTo>
                <a:lnTo>
                  <a:pt x="3234" y="476"/>
                </a:lnTo>
                <a:lnTo>
                  <a:pt x="3266" y="470"/>
                </a:lnTo>
                <a:lnTo>
                  <a:pt x="3285" y="470"/>
                </a:lnTo>
                <a:lnTo>
                  <a:pt x="3292" y="476"/>
                </a:lnTo>
                <a:lnTo>
                  <a:pt x="3311" y="476"/>
                </a:lnTo>
                <a:lnTo>
                  <a:pt x="3363" y="483"/>
                </a:lnTo>
                <a:lnTo>
                  <a:pt x="3395" y="489"/>
                </a:lnTo>
                <a:lnTo>
                  <a:pt x="3427" y="495"/>
                </a:lnTo>
                <a:lnTo>
                  <a:pt x="3440" y="502"/>
                </a:lnTo>
                <a:lnTo>
                  <a:pt x="3453" y="502"/>
                </a:lnTo>
                <a:lnTo>
                  <a:pt x="3440" y="502"/>
                </a:lnTo>
                <a:lnTo>
                  <a:pt x="3395" y="502"/>
                </a:lnTo>
                <a:lnTo>
                  <a:pt x="3356" y="508"/>
                </a:lnTo>
                <a:lnTo>
                  <a:pt x="3330" y="515"/>
                </a:lnTo>
                <a:lnTo>
                  <a:pt x="3318" y="521"/>
                </a:lnTo>
                <a:lnTo>
                  <a:pt x="3311" y="521"/>
                </a:lnTo>
                <a:lnTo>
                  <a:pt x="3337" y="521"/>
                </a:lnTo>
                <a:lnTo>
                  <a:pt x="3382" y="515"/>
                </a:lnTo>
                <a:lnTo>
                  <a:pt x="3427" y="515"/>
                </a:lnTo>
                <a:lnTo>
                  <a:pt x="3472" y="515"/>
                </a:lnTo>
                <a:lnTo>
                  <a:pt x="3485" y="521"/>
                </a:lnTo>
                <a:lnTo>
                  <a:pt x="3491" y="521"/>
                </a:lnTo>
                <a:lnTo>
                  <a:pt x="3517" y="528"/>
                </a:lnTo>
                <a:lnTo>
                  <a:pt x="3523" y="534"/>
                </a:lnTo>
                <a:lnTo>
                  <a:pt x="3510" y="521"/>
                </a:lnTo>
                <a:lnTo>
                  <a:pt x="3498" y="515"/>
                </a:lnTo>
                <a:lnTo>
                  <a:pt x="3530" y="515"/>
                </a:lnTo>
                <a:lnTo>
                  <a:pt x="3536" y="508"/>
                </a:lnTo>
                <a:lnTo>
                  <a:pt x="3594" y="508"/>
                </a:lnTo>
                <a:lnTo>
                  <a:pt x="3620" y="515"/>
                </a:lnTo>
                <a:lnTo>
                  <a:pt x="3658" y="515"/>
                </a:lnTo>
                <a:lnTo>
                  <a:pt x="3626" y="502"/>
                </a:lnTo>
                <a:lnTo>
                  <a:pt x="3633" y="495"/>
                </a:lnTo>
                <a:lnTo>
                  <a:pt x="3633" y="489"/>
                </a:lnTo>
                <a:lnTo>
                  <a:pt x="3626" y="489"/>
                </a:lnTo>
                <a:lnTo>
                  <a:pt x="3613" y="495"/>
                </a:lnTo>
                <a:lnTo>
                  <a:pt x="3607" y="495"/>
                </a:lnTo>
                <a:lnTo>
                  <a:pt x="3530" y="495"/>
                </a:lnTo>
                <a:lnTo>
                  <a:pt x="3498" y="495"/>
                </a:lnTo>
                <a:lnTo>
                  <a:pt x="3485" y="502"/>
                </a:lnTo>
                <a:lnTo>
                  <a:pt x="3478" y="502"/>
                </a:lnTo>
                <a:lnTo>
                  <a:pt x="3472" y="495"/>
                </a:lnTo>
                <a:lnTo>
                  <a:pt x="3465" y="489"/>
                </a:lnTo>
                <a:lnTo>
                  <a:pt x="3459" y="483"/>
                </a:lnTo>
                <a:lnTo>
                  <a:pt x="3453" y="476"/>
                </a:lnTo>
                <a:lnTo>
                  <a:pt x="3420" y="476"/>
                </a:lnTo>
                <a:lnTo>
                  <a:pt x="3401" y="476"/>
                </a:lnTo>
                <a:lnTo>
                  <a:pt x="3388" y="476"/>
                </a:lnTo>
                <a:lnTo>
                  <a:pt x="3388" y="470"/>
                </a:lnTo>
                <a:lnTo>
                  <a:pt x="3388" y="457"/>
                </a:lnTo>
                <a:lnTo>
                  <a:pt x="3388" y="450"/>
                </a:lnTo>
                <a:lnTo>
                  <a:pt x="3401" y="450"/>
                </a:lnTo>
                <a:lnTo>
                  <a:pt x="3408" y="457"/>
                </a:lnTo>
                <a:lnTo>
                  <a:pt x="3420" y="450"/>
                </a:lnTo>
                <a:lnTo>
                  <a:pt x="3427" y="444"/>
                </a:lnTo>
                <a:lnTo>
                  <a:pt x="3440" y="444"/>
                </a:lnTo>
                <a:lnTo>
                  <a:pt x="3491" y="444"/>
                </a:lnTo>
                <a:lnTo>
                  <a:pt x="3504" y="450"/>
                </a:lnTo>
                <a:lnTo>
                  <a:pt x="3530" y="450"/>
                </a:lnTo>
                <a:lnTo>
                  <a:pt x="3581" y="457"/>
                </a:lnTo>
                <a:lnTo>
                  <a:pt x="3613" y="470"/>
                </a:lnTo>
                <a:lnTo>
                  <a:pt x="3665" y="483"/>
                </a:lnTo>
                <a:lnTo>
                  <a:pt x="3690" y="495"/>
                </a:lnTo>
                <a:lnTo>
                  <a:pt x="3723" y="502"/>
                </a:lnTo>
                <a:lnTo>
                  <a:pt x="3742" y="502"/>
                </a:lnTo>
                <a:lnTo>
                  <a:pt x="3774" y="521"/>
                </a:lnTo>
                <a:lnTo>
                  <a:pt x="3793" y="521"/>
                </a:lnTo>
                <a:lnTo>
                  <a:pt x="3793" y="508"/>
                </a:lnTo>
                <a:lnTo>
                  <a:pt x="3838" y="528"/>
                </a:lnTo>
                <a:lnTo>
                  <a:pt x="3877" y="540"/>
                </a:lnTo>
                <a:lnTo>
                  <a:pt x="3896" y="547"/>
                </a:lnTo>
                <a:lnTo>
                  <a:pt x="3800" y="585"/>
                </a:lnTo>
                <a:lnTo>
                  <a:pt x="3761" y="605"/>
                </a:lnTo>
                <a:lnTo>
                  <a:pt x="3735" y="605"/>
                </a:lnTo>
                <a:lnTo>
                  <a:pt x="3716" y="611"/>
                </a:lnTo>
                <a:lnTo>
                  <a:pt x="3710" y="618"/>
                </a:lnTo>
                <a:lnTo>
                  <a:pt x="3748" y="618"/>
                </a:lnTo>
                <a:lnTo>
                  <a:pt x="3768" y="618"/>
                </a:lnTo>
                <a:lnTo>
                  <a:pt x="3780" y="605"/>
                </a:lnTo>
                <a:lnTo>
                  <a:pt x="3800" y="592"/>
                </a:lnTo>
                <a:lnTo>
                  <a:pt x="3832" y="579"/>
                </a:lnTo>
                <a:lnTo>
                  <a:pt x="3909" y="553"/>
                </a:lnTo>
                <a:lnTo>
                  <a:pt x="3948" y="566"/>
                </a:lnTo>
                <a:lnTo>
                  <a:pt x="3967" y="579"/>
                </a:lnTo>
                <a:lnTo>
                  <a:pt x="3948" y="585"/>
                </a:lnTo>
                <a:lnTo>
                  <a:pt x="3928" y="592"/>
                </a:lnTo>
                <a:lnTo>
                  <a:pt x="3909" y="598"/>
                </a:lnTo>
                <a:lnTo>
                  <a:pt x="3845" y="605"/>
                </a:lnTo>
                <a:lnTo>
                  <a:pt x="3813" y="618"/>
                </a:lnTo>
                <a:lnTo>
                  <a:pt x="3870" y="618"/>
                </a:lnTo>
                <a:lnTo>
                  <a:pt x="3928" y="598"/>
                </a:lnTo>
                <a:lnTo>
                  <a:pt x="3954" y="585"/>
                </a:lnTo>
                <a:lnTo>
                  <a:pt x="3980" y="579"/>
                </a:lnTo>
                <a:lnTo>
                  <a:pt x="3993" y="579"/>
                </a:lnTo>
                <a:lnTo>
                  <a:pt x="4005" y="579"/>
                </a:lnTo>
                <a:lnTo>
                  <a:pt x="4018" y="566"/>
                </a:lnTo>
                <a:lnTo>
                  <a:pt x="4025" y="579"/>
                </a:lnTo>
                <a:lnTo>
                  <a:pt x="4076" y="585"/>
                </a:lnTo>
                <a:lnTo>
                  <a:pt x="4102" y="592"/>
                </a:lnTo>
                <a:lnTo>
                  <a:pt x="4128" y="598"/>
                </a:lnTo>
                <a:lnTo>
                  <a:pt x="4134" y="592"/>
                </a:lnTo>
                <a:lnTo>
                  <a:pt x="4179" y="598"/>
                </a:lnTo>
                <a:lnTo>
                  <a:pt x="4211" y="605"/>
                </a:lnTo>
                <a:lnTo>
                  <a:pt x="4224" y="605"/>
                </a:lnTo>
                <a:lnTo>
                  <a:pt x="4243" y="611"/>
                </a:lnTo>
                <a:lnTo>
                  <a:pt x="4275" y="618"/>
                </a:lnTo>
                <a:lnTo>
                  <a:pt x="4391" y="618"/>
                </a:lnTo>
                <a:lnTo>
                  <a:pt x="4398" y="605"/>
                </a:lnTo>
                <a:lnTo>
                  <a:pt x="4404" y="618"/>
                </a:lnTo>
                <a:lnTo>
                  <a:pt x="4526" y="618"/>
                </a:lnTo>
                <a:lnTo>
                  <a:pt x="4526" y="611"/>
                </a:lnTo>
                <a:lnTo>
                  <a:pt x="4526" y="605"/>
                </a:lnTo>
                <a:lnTo>
                  <a:pt x="4513" y="611"/>
                </a:lnTo>
                <a:lnTo>
                  <a:pt x="4513" y="605"/>
                </a:lnTo>
                <a:lnTo>
                  <a:pt x="4513" y="598"/>
                </a:lnTo>
                <a:lnTo>
                  <a:pt x="4520" y="592"/>
                </a:lnTo>
                <a:lnTo>
                  <a:pt x="4539" y="592"/>
                </a:lnTo>
                <a:lnTo>
                  <a:pt x="4584" y="618"/>
                </a:lnTo>
                <a:lnTo>
                  <a:pt x="4603" y="618"/>
                </a:lnTo>
                <a:lnTo>
                  <a:pt x="4545" y="585"/>
                </a:lnTo>
                <a:lnTo>
                  <a:pt x="4571" y="566"/>
                </a:lnTo>
                <a:lnTo>
                  <a:pt x="4616" y="547"/>
                </a:lnTo>
                <a:lnTo>
                  <a:pt x="4623" y="540"/>
                </a:lnTo>
                <a:lnTo>
                  <a:pt x="4635" y="534"/>
                </a:lnTo>
                <a:lnTo>
                  <a:pt x="4648" y="534"/>
                </a:lnTo>
                <a:lnTo>
                  <a:pt x="4668" y="534"/>
                </a:lnTo>
                <a:lnTo>
                  <a:pt x="4693" y="521"/>
                </a:lnTo>
                <a:lnTo>
                  <a:pt x="4790" y="495"/>
                </a:lnTo>
                <a:lnTo>
                  <a:pt x="5433" y="495"/>
                </a:lnTo>
                <a:lnTo>
                  <a:pt x="3999" y="534"/>
                </a:lnTo>
                <a:lnTo>
                  <a:pt x="3980" y="540"/>
                </a:lnTo>
                <a:lnTo>
                  <a:pt x="3967" y="540"/>
                </a:lnTo>
                <a:lnTo>
                  <a:pt x="3941" y="534"/>
                </a:lnTo>
                <a:lnTo>
                  <a:pt x="3915" y="521"/>
                </a:lnTo>
                <a:lnTo>
                  <a:pt x="3838" y="508"/>
                </a:lnTo>
                <a:lnTo>
                  <a:pt x="3806" y="495"/>
                </a:lnTo>
                <a:lnTo>
                  <a:pt x="3793" y="495"/>
                </a:lnTo>
                <a:lnTo>
                  <a:pt x="3742" y="483"/>
                </a:lnTo>
                <a:lnTo>
                  <a:pt x="3710" y="476"/>
                </a:lnTo>
                <a:lnTo>
                  <a:pt x="3684" y="476"/>
                </a:lnTo>
                <a:lnTo>
                  <a:pt x="3658" y="470"/>
                </a:lnTo>
                <a:lnTo>
                  <a:pt x="3620" y="457"/>
                </a:lnTo>
                <a:lnTo>
                  <a:pt x="3594" y="450"/>
                </a:lnTo>
                <a:lnTo>
                  <a:pt x="3568" y="450"/>
                </a:lnTo>
                <a:lnTo>
                  <a:pt x="3562" y="444"/>
                </a:lnTo>
                <a:lnTo>
                  <a:pt x="3600" y="438"/>
                </a:lnTo>
                <a:lnTo>
                  <a:pt x="3678" y="438"/>
                </a:lnTo>
                <a:lnTo>
                  <a:pt x="3761" y="450"/>
                </a:lnTo>
                <a:lnTo>
                  <a:pt x="3787" y="457"/>
                </a:lnTo>
                <a:lnTo>
                  <a:pt x="3819" y="470"/>
                </a:lnTo>
                <a:lnTo>
                  <a:pt x="3832" y="476"/>
                </a:lnTo>
                <a:lnTo>
                  <a:pt x="3838" y="476"/>
                </a:lnTo>
                <a:lnTo>
                  <a:pt x="3870" y="489"/>
                </a:lnTo>
                <a:lnTo>
                  <a:pt x="3883" y="489"/>
                </a:lnTo>
                <a:lnTo>
                  <a:pt x="3903" y="495"/>
                </a:lnTo>
                <a:lnTo>
                  <a:pt x="4031" y="521"/>
                </a:lnTo>
                <a:lnTo>
                  <a:pt x="4018" y="528"/>
                </a:lnTo>
                <a:lnTo>
                  <a:pt x="3999" y="534"/>
                </a:lnTo>
                <a:lnTo>
                  <a:pt x="5433" y="495"/>
                </a:lnTo>
                <a:lnTo>
                  <a:pt x="4288" y="592"/>
                </a:lnTo>
                <a:lnTo>
                  <a:pt x="4243" y="598"/>
                </a:lnTo>
                <a:lnTo>
                  <a:pt x="4224" y="598"/>
                </a:lnTo>
                <a:lnTo>
                  <a:pt x="4205" y="592"/>
                </a:lnTo>
                <a:lnTo>
                  <a:pt x="4173" y="585"/>
                </a:lnTo>
                <a:lnTo>
                  <a:pt x="4115" y="579"/>
                </a:lnTo>
                <a:lnTo>
                  <a:pt x="4083" y="560"/>
                </a:lnTo>
                <a:lnTo>
                  <a:pt x="4070" y="560"/>
                </a:lnTo>
                <a:lnTo>
                  <a:pt x="4057" y="553"/>
                </a:lnTo>
                <a:lnTo>
                  <a:pt x="4070" y="553"/>
                </a:lnTo>
                <a:lnTo>
                  <a:pt x="4115" y="540"/>
                </a:lnTo>
                <a:lnTo>
                  <a:pt x="4147" y="547"/>
                </a:lnTo>
                <a:lnTo>
                  <a:pt x="4198" y="553"/>
                </a:lnTo>
                <a:lnTo>
                  <a:pt x="4211" y="560"/>
                </a:lnTo>
                <a:lnTo>
                  <a:pt x="4243" y="566"/>
                </a:lnTo>
                <a:lnTo>
                  <a:pt x="4288" y="592"/>
                </a:lnTo>
                <a:lnTo>
                  <a:pt x="4295" y="592"/>
                </a:lnTo>
                <a:lnTo>
                  <a:pt x="4288" y="592"/>
                </a:lnTo>
                <a:lnTo>
                  <a:pt x="5433" y="495"/>
                </a:lnTo>
                <a:lnTo>
                  <a:pt x="4443" y="412"/>
                </a:lnTo>
                <a:lnTo>
                  <a:pt x="4449" y="418"/>
                </a:lnTo>
                <a:lnTo>
                  <a:pt x="4462" y="418"/>
                </a:lnTo>
                <a:lnTo>
                  <a:pt x="4455" y="418"/>
                </a:lnTo>
                <a:lnTo>
                  <a:pt x="4449" y="412"/>
                </a:lnTo>
                <a:lnTo>
                  <a:pt x="4443" y="412"/>
                </a:lnTo>
                <a:lnTo>
                  <a:pt x="5433" y="495"/>
                </a:lnTo>
                <a:lnTo>
                  <a:pt x="3973" y="373"/>
                </a:lnTo>
                <a:lnTo>
                  <a:pt x="3967" y="373"/>
                </a:lnTo>
                <a:lnTo>
                  <a:pt x="3954" y="380"/>
                </a:lnTo>
                <a:lnTo>
                  <a:pt x="3967" y="380"/>
                </a:lnTo>
                <a:lnTo>
                  <a:pt x="3986" y="380"/>
                </a:lnTo>
                <a:lnTo>
                  <a:pt x="4038" y="393"/>
                </a:lnTo>
                <a:lnTo>
                  <a:pt x="4057" y="399"/>
                </a:lnTo>
                <a:lnTo>
                  <a:pt x="4076" y="399"/>
                </a:lnTo>
                <a:lnTo>
                  <a:pt x="4076" y="405"/>
                </a:lnTo>
                <a:lnTo>
                  <a:pt x="4083" y="405"/>
                </a:lnTo>
                <a:lnTo>
                  <a:pt x="4089" y="405"/>
                </a:lnTo>
                <a:lnTo>
                  <a:pt x="4095" y="405"/>
                </a:lnTo>
                <a:lnTo>
                  <a:pt x="4095" y="412"/>
                </a:lnTo>
                <a:lnTo>
                  <a:pt x="4102" y="412"/>
                </a:lnTo>
                <a:lnTo>
                  <a:pt x="4108" y="412"/>
                </a:lnTo>
                <a:lnTo>
                  <a:pt x="4115" y="418"/>
                </a:lnTo>
                <a:lnTo>
                  <a:pt x="4121" y="418"/>
                </a:lnTo>
                <a:lnTo>
                  <a:pt x="4121" y="405"/>
                </a:lnTo>
                <a:lnTo>
                  <a:pt x="4115" y="399"/>
                </a:lnTo>
                <a:lnTo>
                  <a:pt x="4115" y="405"/>
                </a:lnTo>
                <a:lnTo>
                  <a:pt x="4108" y="405"/>
                </a:lnTo>
                <a:lnTo>
                  <a:pt x="4102" y="399"/>
                </a:lnTo>
                <a:lnTo>
                  <a:pt x="4095" y="393"/>
                </a:lnTo>
                <a:lnTo>
                  <a:pt x="4057" y="386"/>
                </a:lnTo>
                <a:lnTo>
                  <a:pt x="4031" y="380"/>
                </a:lnTo>
                <a:lnTo>
                  <a:pt x="3999" y="373"/>
                </a:lnTo>
                <a:lnTo>
                  <a:pt x="3993" y="367"/>
                </a:lnTo>
                <a:lnTo>
                  <a:pt x="3986" y="367"/>
                </a:lnTo>
                <a:lnTo>
                  <a:pt x="3980" y="367"/>
                </a:lnTo>
                <a:lnTo>
                  <a:pt x="3980" y="373"/>
                </a:lnTo>
                <a:lnTo>
                  <a:pt x="3973" y="373"/>
                </a:lnTo>
                <a:lnTo>
                  <a:pt x="5433" y="495"/>
                </a:lnTo>
                <a:lnTo>
                  <a:pt x="2347" y="521"/>
                </a:lnTo>
                <a:lnTo>
                  <a:pt x="2340" y="521"/>
                </a:lnTo>
                <a:lnTo>
                  <a:pt x="2328" y="521"/>
                </a:lnTo>
                <a:lnTo>
                  <a:pt x="2334" y="528"/>
                </a:lnTo>
                <a:lnTo>
                  <a:pt x="2347" y="521"/>
                </a:lnTo>
                <a:lnTo>
                  <a:pt x="5433" y="495"/>
                </a:lnTo>
                <a:lnTo>
                  <a:pt x="2469" y="592"/>
                </a:lnTo>
                <a:lnTo>
                  <a:pt x="2475" y="585"/>
                </a:lnTo>
                <a:lnTo>
                  <a:pt x="2482" y="585"/>
                </a:lnTo>
                <a:lnTo>
                  <a:pt x="2475" y="579"/>
                </a:lnTo>
                <a:lnTo>
                  <a:pt x="2456" y="585"/>
                </a:lnTo>
                <a:lnTo>
                  <a:pt x="2443" y="592"/>
                </a:lnTo>
                <a:lnTo>
                  <a:pt x="2469" y="592"/>
                </a:lnTo>
                <a:lnTo>
                  <a:pt x="5433" y="495"/>
                </a:lnTo>
                <a:lnTo>
                  <a:pt x="2315" y="540"/>
                </a:lnTo>
                <a:lnTo>
                  <a:pt x="2302" y="540"/>
                </a:lnTo>
                <a:lnTo>
                  <a:pt x="2302" y="547"/>
                </a:lnTo>
                <a:lnTo>
                  <a:pt x="2315" y="547"/>
                </a:lnTo>
                <a:lnTo>
                  <a:pt x="2315" y="540"/>
                </a:lnTo>
                <a:lnTo>
                  <a:pt x="5433" y="495"/>
                </a:lnTo>
                <a:lnTo>
                  <a:pt x="2276" y="521"/>
                </a:lnTo>
                <a:lnTo>
                  <a:pt x="2257" y="521"/>
                </a:lnTo>
                <a:lnTo>
                  <a:pt x="2250" y="521"/>
                </a:lnTo>
                <a:lnTo>
                  <a:pt x="2257" y="521"/>
                </a:lnTo>
                <a:lnTo>
                  <a:pt x="2270" y="521"/>
                </a:lnTo>
                <a:lnTo>
                  <a:pt x="2276" y="521"/>
                </a:lnTo>
                <a:lnTo>
                  <a:pt x="5433" y="495"/>
                </a:lnTo>
                <a:lnTo>
                  <a:pt x="2610" y="566"/>
                </a:lnTo>
                <a:lnTo>
                  <a:pt x="2610" y="560"/>
                </a:lnTo>
                <a:lnTo>
                  <a:pt x="2604" y="553"/>
                </a:lnTo>
                <a:lnTo>
                  <a:pt x="2598" y="553"/>
                </a:lnTo>
                <a:lnTo>
                  <a:pt x="2598" y="560"/>
                </a:lnTo>
                <a:lnTo>
                  <a:pt x="2598" y="566"/>
                </a:lnTo>
                <a:lnTo>
                  <a:pt x="2610" y="566"/>
                </a:lnTo>
                <a:lnTo>
                  <a:pt x="5433" y="495"/>
                </a:lnTo>
                <a:lnTo>
                  <a:pt x="2893" y="515"/>
                </a:lnTo>
                <a:lnTo>
                  <a:pt x="2906" y="502"/>
                </a:lnTo>
                <a:lnTo>
                  <a:pt x="2900" y="502"/>
                </a:lnTo>
                <a:lnTo>
                  <a:pt x="2880" y="508"/>
                </a:lnTo>
                <a:lnTo>
                  <a:pt x="2880" y="515"/>
                </a:lnTo>
                <a:lnTo>
                  <a:pt x="2880" y="508"/>
                </a:lnTo>
                <a:lnTo>
                  <a:pt x="2900" y="495"/>
                </a:lnTo>
                <a:lnTo>
                  <a:pt x="2906" y="489"/>
                </a:lnTo>
                <a:lnTo>
                  <a:pt x="2913" y="489"/>
                </a:lnTo>
                <a:lnTo>
                  <a:pt x="2900" y="489"/>
                </a:lnTo>
                <a:lnTo>
                  <a:pt x="2887" y="495"/>
                </a:lnTo>
                <a:lnTo>
                  <a:pt x="2880" y="502"/>
                </a:lnTo>
                <a:lnTo>
                  <a:pt x="2874" y="502"/>
                </a:lnTo>
                <a:lnTo>
                  <a:pt x="2855" y="495"/>
                </a:lnTo>
                <a:lnTo>
                  <a:pt x="2855" y="502"/>
                </a:lnTo>
                <a:lnTo>
                  <a:pt x="2855" y="508"/>
                </a:lnTo>
                <a:lnTo>
                  <a:pt x="2842" y="508"/>
                </a:lnTo>
                <a:lnTo>
                  <a:pt x="2835" y="515"/>
                </a:lnTo>
                <a:lnTo>
                  <a:pt x="2835" y="521"/>
                </a:lnTo>
                <a:lnTo>
                  <a:pt x="2842" y="521"/>
                </a:lnTo>
                <a:lnTo>
                  <a:pt x="2848" y="521"/>
                </a:lnTo>
                <a:lnTo>
                  <a:pt x="2874" y="515"/>
                </a:lnTo>
                <a:lnTo>
                  <a:pt x="2880" y="515"/>
                </a:lnTo>
                <a:lnTo>
                  <a:pt x="2874" y="521"/>
                </a:lnTo>
                <a:lnTo>
                  <a:pt x="2868" y="521"/>
                </a:lnTo>
                <a:lnTo>
                  <a:pt x="2861" y="521"/>
                </a:lnTo>
                <a:lnTo>
                  <a:pt x="2868" y="521"/>
                </a:lnTo>
                <a:lnTo>
                  <a:pt x="2874" y="521"/>
                </a:lnTo>
                <a:lnTo>
                  <a:pt x="2880" y="521"/>
                </a:lnTo>
                <a:lnTo>
                  <a:pt x="2880" y="515"/>
                </a:lnTo>
                <a:lnTo>
                  <a:pt x="2880" y="515"/>
                </a:lnTo>
                <a:lnTo>
                  <a:pt x="2887" y="521"/>
                </a:lnTo>
                <a:lnTo>
                  <a:pt x="2893" y="521"/>
                </a:lnTo>
                <a:lnTo>
                  <a:pt x="2913" y="521"/>
                </a:lnTo>
                <a:lnTo>
                  <a:pt x="2919" y="521"/>
                </a:lnTo>
                <a:lnTo>
                  <a:pt x="2913" y="521"/>
                </a:lnTo>
                <a:lnTo>
                  <a:pt x="2900" y="521"/>
                </a:lnTo>
                <a:lnTo>
                  <a:pt x="2893" y="515"/>
                </a:lnTo>
                <a:lnTo>
                  <a:pt x="5433" y="495"/>
                </a:lnTo>
                <a:lnTo>
                  <a:pt x="2810" y="489"/>
                </a:lnTo>
                <a:lnTo>
                  <a:pt x="2810" y="483"/>
                </a:lnTo>
                <a:lnTo>
                  <a:pt x="2803" y="483"/>
                </a:lnTo>
                <a:lnTo>
                  <a:pt x="2797" y="483"/>
                </a:lnTo>
                <a:lnTo>
                  <a:pt x="2803" y="489"/>
                </a:lnTo>
                <a:lnTo>
                  <a:pt x="2810" y="489"/>
                </a:lnTo>
                <a:lnTo>
                  <a:pt x="5433" y="495"/>
                </a:lnTo>
                <a:lnTo>
                  <a:pt x="2636" y="553"/>
                </a:lnTo>
                <a:lnTo>
                  <a:pt x="2636" y="547"/>
                </a:lnTo>
                <a:lnTo>
                  <a:pt x="2636" y="560"/>
                </a:lnTo>
                <a:lnTo>
                  <a:pt x="2636" y="553"/>
                </a:lnTo>
                <a:lnTo>
                  <a:pt x="5433" y="495"/>
                </a:lnTo>
                <a:lnTo>
                  <a:pt x="2231" y="521"/>
                </a:lnTo>
                <a:lnTo>
                  <a:pt x="2199" y="521"/>
                </a:lnTo>
                <a:lnTo>
                  <a:pt x="2186" y="528"/>
                </a:lnTo>
                <a:lnTo>
                  <a:pt x="2199" y="528"/>
                </a:lnTo>
                <a:lnTo>
                  <a:pt x="2218" y="534"/>
                </a:lnTo>
                <a:lnTo>
                  <a:pt x="2231" y="521"/>
                </a:lnTo>
                <a:lnTo>
                  <a:pt x="5433" y="495"/>
                </a:lnTo>
                <a:lnTo>
                  <a:pt x="2745" y="528"/>
                </a:lnTo>
                <a:lnTo>
                  <a:pt x="2745" y="534"/>
                </a:lnTo>
                <a:lnTo>
                  <a:pt x="2758" y="528"/>
                </a:lnTo>
                <a:lnTo>
                  <a:pt x="2752" y="528"/>
                </a:lnTo>
                <a:lnTo>
                  <a:pt x="2745" y="528"/>
                </a:lnTo>
                <a:lnTo>
                  <a:pt x="5433" y="495"/>
                </a:lnTo>
                <a:lnTo>
                  <a:pt x="2668" y="547"/>
                </a:lnTo>
                <a:lnTo>
                  <a:pt x="2662" y="547"/>
                </a:lnTo>
                <a:lnTo>
                  <a:pt x="2655" y="547"/>
                </a:lnTo>
                <a:lnTo>
                  <a:pt x="2662" y="553"/>
                </a:lnTo>
                <a:lnTo>
                  <a:pt x="2668" y="553"/>
                </a:lnTo>
                <a:lnTo>
                  <a:pt x="2668" y="547"/>
                </a:lnTo>
                <a:lnTo>
                  <a:pt x="5433" y="495"/>
                </a:lnTo>
                <a:lnTo>
                  <a:pt x="2803" y="521"/>
                </a:lnTo>
                <a:lnTo>
                  <a:pt x="2790" y="521"/>
                </a:lnTo>
                <a:lnTo>
                  <a:pt x="2784" y="521"/>
                </a:lnTo>
                <a:lnTo>
                  <a:pt x="2778" y="528"/>
                </a:lnTo>
                <a:lnTo>
                  <a:pt x="2784" y="528"/>
                </a:lnTo>
                <a:lnTo>
                  <a:pt x="2790" y="534"/>
                </a:lnTo>
                <a:lnTo>
                  <a:pt x="2803" y="534"/>
                </a:lnTo>
                <a:lnTo>
                  <a:pt x="2810" y="528"/>
                </a:lnTo>
                <a:lnTo>
                  <a:pt x="2816" y="521"/>
                </a:lnTo>
                <a:lnTo>
                  <a:pt x="2810" y="521"/>
                </a:lnTo>
                <a:lnTo>
                  <a:pt x="2803" y="521"/>
                </a:lnTo>
                <a:lnTo>
                  <a:pt x="5433" y="495"/>
                </a:lnTo>
                <a:lnTo>
                  <a:pt x="1460" y="605"/>
                </a:lnTo>
                <a:lnTo>
                  <a:pt x="1453" y="611"/>
                </a:lnTo>
                <a:lnTo>
                  <a:pt x="1453" y="618"/>
                </a:lnTo>
                <a:lnTo>
                  <a:pt x="1460" y="618"/>
                </a:lnTo>
                <a:lnTo>
                  <a:pt x="1466" y="618"/>
                </a:lnTo>
                <a:lnTo>
                  <a:pt x="1479" y="618"/>
                </a:lnTo>
                <a:lnTo>
                  <a:pt x="1460" y="605"/>
                </a:lnTo>
                <a:lnTo>
                  <a:pt x="5433" y="495"/>
                </a:lnTo>
                <a:lnTo>
                  <a:pt x="161" y="585"/>
                </a:lnTo>
                <a:lnTo>
                  <a:pt x="161" y="592"/>
                </a:lnTo>
                <a:lnTo>
                  <a:pt x="168" y="592"/>
                </a:lnTo>
                <a:lnTo>
                  <a:pt x="168" y="585"/>
                </a:lnTo>
                <a:lnTo>
                  <a:pt x="161" y="585"/>
                </a:lnTo>
                <a:lnTo>
                  <a:pt x="5433" y="495"/>
                </a:lnTo>
                <a:lnTo>
                  <a:pt x="4899" y="450"/>
                </a:lnTo>
                <a:lnTo>
                  <a:pt x="4880" y="476"/>
                </a:lnTo>
                <a:lnTo>
                  <a:pt x="4905" y="476"/>
                </a:lnTo>
                <a:lnTo>
                  <a:pt x="4905" y="470"/>
                </a:lnTo>
                <a:lnTo>
                  <a:pt x="4912" y="450"/>
                </a:lnTo>
                <a:lnTo>
                  <a:pt x="4905" y="450"/>
                </a:lnTo>
                <a:lnTo>
                  <a:pt x="4899" y="450"/>
                </a:lnTo>
                <a:lnTo>
                  <a:pt x="5433" y="495"/>
                </a:lnTo>
                <a:lnTo>
                  <a:pt x="20" y="598"/>
                </a:lnTo>
                <a:lnTo>
                  <a:pt x="65" y="618"/>
                </a:lnTo>
                <a:lnTo>
                  <a:pt x="84" y="618"/>
                </a:lnTo>
                <a:lnTo>
                  <a:pt x="13" y="585"/>
                </a:lnTo>
                <a:lnTo>
                  <a:pt x="20" y="598"/>
                </a:lnTo>
                <a:lnTo>
                  <a:pt x="5433" y="495"/>
                </a:lnTo>
                <a:lnTo>
                  <a:pt x="225" y="585"/>
                </a:lnTo>
                <a:lnTo>
                  <a:pt x="180" y="553"/>
                </a:lnTo>
                <a:lnTo>
                  <a:pt x="161" y="547"/>
                </a:lnTo>
                <a:lnTo>
                  <a:pt x="161" y="553"/>
                </a:lnTo>
                <a:lnTo>
                  <a:pt x="180" y="566"/>
                </a:lnTo>
                <a:lnTo>
                  <a:pt x="206" y="585"/>
                </a:lnTo>
                <a:lnTo>
                  <a:pt x="258" y="618"/>
                </a:lnTo>
                <a:lnTo>
                  <a:pt x="270" y="618"/>
                </a:lnTo>
                <a:lnTo>
                  <a:pt x="245" y="605"/>
                </a:lnTo>
                <a:lnTo>
                  <a:pt x="225" y="585"/>
                </a:lnTo>
                <a:lnTo>
                  <a:pt x="5433" y="495"/>
                </a:lnTo>
                <a:lnTo>
                  <a:pt x="2051" y="483"/>
                </a:lnTo>
                <a:lnTo>
                  <a:pt x="2045" y="483"/>
                </a:lnTo>
                <a:lnTo>
                  <a:pt x="2032" y="489"/>
                </a:lnTo>
                <a:lnTo>
                  <a:pt x="1987" y="483"/>
                </a:lnTo>
                <a:lnTo>
                  <a:pt x="1980" y="489"/>
                </a:lnTo>
                <a:lnTo>
                  <a:pt x="1980" y="495"/>
                </a:lnTo>
                <a:lnTo>
                  <a:pt x="1993" y="495"/>
                </a:lnTo>
                <a:lnTo>
                  <a:pt x="2032" y="495"/>
                </a:lnTo>
                <a:lnTo>
                  <a:pt x="2045" y="489"/>
                </a:lnTo>
                <a:lnTo>
                  <a:pt x="2051" y="483"/>
                </a:lnTo>
                <a:lnTo>
                  <a:pt x="5433" y="495"/>
                </a:lnTo>
                <a:lnTo>
                  <a:pt x="2025" y="592"/>
                </a:lnTo>
                <a:lnTo>
                  <a:pt x="2019" y="592"/>
                </a:lnTo>
                <a:lnTo>
                  <a:pt x="2006" y="592"/>
                </a:lnTo>
                <a:lnTo>
                  <a:pt x="2006" y="598"/>
                </a:lnTo>
                <a:lnTo>
                  <a:pt x="2025" y="592"/>
                </a:lnTo>
                <a:lnTo>
                  <a:pt x="2032" y="592"/>
                </a:lnTo>
                <a:lnTo>
                  <a:pt x="2025" y="592"/>
                </a:lnTo>
                <a:lnTo>
                  <a:pt x="5433" y="495"/>
                </a:lnTo>
                <a:lnTo>
                  <a:pt x="2655" y="579"/>
                </a:lnTo>
                <a:lnTo>
                  <a:pt x="2610" y="585"/>
                </a:lnTo>
                <a:lnTo>
                  <a:pt x="2578" y="598"/>
                </a:lnTo>
                <a:lnTo>
                  <a:pt x="2540" y="598"/>
                </a:lnTo>
                <a:lnTo>
                  <a:pt x="2469" y="605"/>
                </a:lnTo>
                <a:lnTo>
                  <a:pt x="2430" y="611"/>
                </a:lnTo>
                <a:lnTo>
                  <a:pt x="2418" y="611"/>
                </a:lnTo>
                <a:lnTo>
                  <a:pt x="2398" y="611"/>
                </a:lnTo>
                <a:lnTo>
                  <a:pt x="2379" y="605"/>
                </a:lnTo>
                <a:lnTo>
                  <a:pt x="2360" y="605"/>
                </a:lnTo>
                <a:lnTo>
                  <a:pt x="2302" y="605"/>
                </a:lnTo>
                <a:lnTo>
                  <a:pt x="2257" y="592"/>
                </a:lnTo>
                <a:lnTo>
                  <a:pt x="2199" y="579"/>
                </a:lnTo>
                <a:lnTo>
                  <a:pt x="2167" y="566"/>
                </a:lnTo>
                <a:lnTo>
                  <a:pt x="2148" y="560"/>
                </a:lnTo>
                <a:lnTo>
                  <a:pt x="2109" y="553"/>
                </a:lnTo>
                <a:lnTo>
                  <a:pt x="2064" y="547"/>
                </a:lnTo>
                <a:lnTo>
                  <a:pt x="2045" y="540"/>
                </a:lnTo>
                <a:lnTo>
                  <a:pt x="2070" y="553"/>
                </a:lnTo>
                <a:lnTo>
                  <a:pt x="2109" y="560"/>
                </a:lnTo>
                <a:lnTo>
                  <a:pt x="2148" y="579"/>
                </a:lnTo>
                <a:lnTo>
                  <a:pt x="2225" y="598"/>
                </a:lnTo>
                <a:lnTo>
                  <a:pt x="2295" y="618"/>
                </a:lnTo>
                <a:lnTo>
                  <a:pt x="2578" y="618"/>
                </a:lnTo>
                <a:lnTo>
                  <a:pt x="2610" y="598"/>
                </a:lnTo>
                <a:lnTo>
                  <a:pt x="2643" y="585"/>
                </a:lnTo>
                <a:lnTo>
                  <a:pt x="2655" y="585"/>
                </a:lnTo>
                <a:lnTo>
                  <a:pt x="2688" y="598"/>
                </a:lnTo>
                <a:lnTo>
                  <a:pt x="2668" y="579"/>
                </a:lnTo>
                <a:lnTo>
                  <a:pt x="2707" y="566"/>
                </a:lnTo>
                <a:lnTo>
                  <a:pt x="2655" y="579"/>
                </a:lnTo>
                <a:lnTo>
                  <a:pt x="5433" y="495"/>
                </a:lnTo>
                <a:lnTo>
                  <a:pt x="2154" y="528"/>
                </a:lnTo>
                <a:lnTo>
                  <a:pt x="2148" y="528"/>
                </a:lnTo>
                <a:lnTo>
                  <a:pt x="2141" y="528"/>
                </a:lnTo>
                <a:lnTo>
                  <a:pt x="2135" y="528"/>
                </a:lnTo>
                <a:lnTo>
                  <a:pt x="2141" y="534"/>
                </a:lnTo>
                <a:lnTo>
                  <a:pt x="2154" y="528"/>
                </a:lnTo>
                <a:lnTo>
                  <a:pt x="5433" y="495"/>
                </a:lnTo>
                <a:lnTo>
                  <a:pt x="193" y="605"/>
                </a:lnTo>
                <a:lnTo>
                  <a:pt x="187" y="598"/>
                </a:lnTo>
                <a:lnTo>
                  <a:pt x="180" y="598"/>
                </a:lnTo>
                <a:lnTo>
                  <a:pt x="187" y="605"/>
                </a:lnTo>
                <a:lnTo>
                  <a:pt x="200" y="618"/>
                </a:lnTo>
                <a:lnTo>
                  <a:pt x="213" y="618"/>
                </a:lnTo>
                <a:lnTo>
                  <a:pt x="193" y="605"/>
                </a:lnTo>
                <a:lnTo>
                  <a:pt x="5433" y="495"/>
                </a:lnTo>
                <a:lnTo>
                  <a:pt x="4719" y="470"/>
                </a:lnTo>
                <a:lnTo>
                  <a:pt x="4738" y="470"/>
                </a:lnTo>
                <a:lnTo>
                  <a:pt x="4745" y="476"/>
                </a:lnTo>
                <a:lnTo>
                  <a:pt x="4751" y="470"/>
                </a:lnTo>
                <a:lnTo>
                  <a:pt x="4758" y="470"/>
                </a:lnTo>
                <a:lnTo>
                  <a:pt x="4764" y="476"/>
                </a:lnTo>
                <a:lnTo>
                  <a:pt x="4777" y="476"/>
                </a:lnTo>
                <a:lnTo>
                  <a:pt x="4796" y="470"/>
                </a:lnTo>
                <a:lnTo>
                  <a:pt x="4790" y="470"/>
                </a:lnTo>
                <a:lnTo>
                  <a:pt x="4777" y="457"/>
                </a:lnTo>
                <a:lnTo>
                  <a:pt x="4764" y="457"/>
                </a:lnTo>
                <a:lnTo>
                  <a:pt x="4738" y="457"/>
                </a:lnTo>
                <a:lnTo>
                  <a:pt x="4725" y="457"/>
                </a:lnTo>
                <a:lnTo>
                  <a:pt x="4706" y="457"/>
                </a:lnTo>
                <a:lnTo>
                  <a:pt x="4693" y="457"/>
                </a:lnTo>
                <a:lnTo>
                  <a:pt x="4700" y="470"/>
                </a:lnTo>
                <a:lnTo>
                  <a:pt x="4719" y="470"/>
                </a:lnTo>
                <a:lnTo>
                  <a:pt x="5433" y="495"/>
                </a:lnTo>
                <a:lnTo>
                  <a:pt x="4899" y="251"/>
                </a:lnTo>
                <a:lnTo>
                  <a:pt x="4899" y="245"/>
                </a:lnTo>
                <a:lnTo>
                  <a:pt x="4893" y="245"/>
                </a:lnTo>
                <a:lnTo>
                  <a:pt x="4867" y="245"/>
                </a:lnTo>
                <a:lnTo>
                  <a:pt x="4815" y="238"/>
                </a:lnTo>
                <a:lnTo>
                  <a:pt x="4770" y="245"/>
                </a:lnTo>
                <a:lnTo>
                  <a:pt x="4758" y="245"/>
                </a:lnTo>
                <a:lnTo>
                  <a:pt x="4751" y="245"/>
                </a:lnTo>
                <a:lnTo>
                  <a:pt x="4738" y="251"/>
                </a:lnTo>
                <a:lnTo>
                  <a:pt x="4725" y="264"/>
                </a:lnTo>
                <a:lnTo>
                  <a:pt x="4732" y="270"/>
                </a:lnTo>
                <a:lnTo>
                  <a:pt x="4751" y="270"/>
                </a:lnTo>
                <a:lnTo>
                  <a:pt x="4758" y="264"/>
                </a:lnTo>
                <a:lnTo>
                  <a:pt x="4770" y="264"/>
                </a:lnTo>
                <a:lnTo>
                  <a:pt x="4809" y="264"/>
                </a:lnTo>
                <a:lnTo>
                  <a:pt x="4860" y="264"/>
                </a:lnTo>
                <a:lnTo>
                  <a:pt x="4880" y="264"/>
                </a:lnTo>
                <a:lnTo>
                  <a:pt x="4899" y="251"/>
                </a:lnTo>
                <a:lnTo>
                  <a:pt x="5433" y="495"/>
                </a:lnTo>
                <a:lnTo>
                  <a:pt x="4719" y="380"/>
                </a:lnTo>
                <a:lnTo>
                  <a:pt x="4706" y="373"/>
                </a:lnTo>
                <a:lnTo>
                  <a:pt x="4700" y="373"/>
                </a:lnTo>
                <a:lnTo>
                  <a:pt x="4700" y="380"/>
                </a:lnTo>
                <a:lnTo>
                  <a:pt x="4700" y="386"/>
                </a:lnTo>
                <a:lnTo>
                  <a:pt x="4706" y="393"/>
                </a:lnTo>
                <a:lnTo>
                  <a:pt x="4738" y="393"/>
                </a:lnTo>
                <a:lnTo>
                  <a:pt x="4725" y="380"/>
                </a:lnTo>
                <a:lnTo>
                  <a:pt x="4719" y="380"/>
                </a:lnTo>
                <a:lnTo>
                  <a:pt x="5433" y="495"/>
                </a:lnTo>
                <a:lnTo>
                  <a:pt x="5220" y="450"/>
                </a:lnTo>
                <a:lnTo>
                  <a:pt x="5246" y="438"/>
                </a:lnTo>
                <a:lnTo>
                  <a:pt x="5272" y="431"/>
                </a:lnTo>
                <a:lnTo>
                  <a:pt x="5278" y="425"/>
                </a:lnTo>
                <a:lnTo>
                  <a:pt x="5278" y="418"/>
                </a:lnTo>
                <a:lnTo>
                  <a:pt x="5272" y="418"/>
                </a:lnTo>
                <a:lnTo>
                  <a:pt x="5259" y="425"/>
                </a:lnTo>
                <a:lnTo>
                  <a:pt x="5227" y="438"/>
                </a:lnTo>
                <a:lnTo>
                  <a:pt x="5214" y="444"/>
                </a:lnTo>
                <a:lnTo>
                  <a:pt x="5214" y="450"/>
                </a:lnTo>
                <a:lnTo>
                  <a:pt x="5188" y="457"/>
                </a:lnTo>
                <a:lnTo>
                  <a:pt x="5175" y="457"/>
                </a:lnTo>
                <a:lnTo>
                  <a:pt x="5175" y="450"/>
                </a:lnTo>
                <a:lnTo>
                  <a:pt x="5169" y="450"/>
                </a:lnTo>
                <a:lnTo>
                  <a:pt x="5163" y="450"/>
                </a:lnTo>
                <a:lnTo>
                  <a:pt x="5156" y="470"/>
                </a:lnTo>
                <a:lnTo>
                  <a:pt x="5137" y="483"/>
                </a:lnTo>
                <a:lnTo>
                  <a:pt x="5118" y="495"/>
                </a:lnTo>
                <a:lnTo>
                  <a:pt x="5111" y="495"/>
                </a:lnTo>
                <a:lnTo>
                  <a:pt x="5098" y="495"/>
                </a:lnTo>
                <a:lnTo>
                  <a:pt x="5085" y="502"/>
                </a:lnTo>
                <a:lnTo>
                  <a:pt x="5085" y="508"/>
                </a:lnTo>
                <a:lnTo>
                  <a:pt x="5073" y="521"/>
                </a:lnTo>
                <a:lnTo>
                  <a:pt x="5066" y="521"/>
                </a:lnTo>
                <a:lnTo>
                  <a:pt x="5066" y="521"/>
                </a:lnTo>
                <a:lnTo>
                  <a:pt x="5060" y="521"/>
                </a:lnTo>
                <a:lnTo>
                  <a:pt x="5060" y="515"/>
                </a:lnTo>
                <a:lnTo>
                  <a:pt x="5047" y="521"/>
                </a:lnTo>
                <a:lnTo>
                  <a:pt x="5034" y="521"/>
                </a:lnTo>
                <a:lnTo>
                  <a:pt x="5028" y="521"/>
                </a:lnTo>
                <a:lnTo>
                  <a:pt x="5028" y="528"/>
                </a:lnTo>
                <a:lnTo>
                  <a:pt x="5034" y="528"/>
                </a:lnTo>
                <a:lnTo>
                  <a:pt x="5040" y="528"/>
                </a:lnTo>
                <a:lnTo>
                  <a:pt x="5047" y="534"/>
                </a:lnTo>
                <a:lnTo>
                  <a:pt x="5034" y="540"/>
                </a:lnTo>
                <a:lnTo>
                  <a:pt x="5028" y="547"/>
                </a:lnTo>
                <a:lnTo>
                  <a:pt x="5008" y="553"/>
                </a:lnTo>
                <a:lnTo>
                  <a:pt x="5002" y="553"/>
                </a:lnTo>
                <a:lnTo>
                  <a:pt x="4995" y="553"/>
                </a:lnTo>
                <a:lnTo>
                  <a:pt x="4995" y="547"/>
                </a:lnTo>
                <a:lnTo>
                  <a:pt x="5008" y="534"/>
                </a:lnTo>
                <a:lnTo>
                  <a:pt x="4995" y="534"/>
                </a:lnTo>
                <a:lnTo>
                  <a:pt x="4976" y="540"/>
                </a:lnTo>
                <a:lnTo>
                  <a:pt x="4963" y="540"/>
                </a:lnTo>
                <a:lnTo>
                  <a:pt x="4950" y="540"/>
                </a:lnTo>
                <a:lnTo>
                  <a:pt x="4950" y="553"/>
                </a:lnTo>
                <a:lnTo>
                  <a:pt x="4938" y="547"/>
                </a:lnTo>
                <a:lnTo>
                  <a:pt x="4925" y="547"/>
                </a:lnTo>
                <a:lnTo>
                  <a:pt x="4905" y="547"/>
                </a:lnTo>
                <a:lnTo>
                  <a:pt x="4899" y="547"/>
                </a:lnTo>
                <a:lnTo>
                  <a:pt x="4899" y="553"/>
                </a:lnTo>
                <a:lnTo>
                  <a:pt x="4918" y="560"/>
                </a:lnTo>
                <a:lnTo>
                  <a:pt x="4938" y="566"/>
                </a:lnTo>
                <a:lnTo>
                  <a:pt x="4931" y="566"/>
                </a:lnTo>
                <a:lnTo>
                  <a:pt x="4905" y="585"/>
                </a:lnTo>
                <a:lnTo>
                  <a:pt x="4873" y="598"/>
                </a:lnTo>
                <a:lnTo>
                  <a:pt x="4867" y="605"/>
                </a:lnTo>
                <a:lnTo>
                  <a:pt x="4880" y="605"/>
                </a:lnTo>
                <a:lnTo>
                  <a:pt x="4912" y="592"/>
                </a:lnTo>
                <a:lnTo>
                  <a:pt x="4944" y="579"/>
                </a:lnTo>
                <a:lnTo>
                  <a:pt x="4957" y="579"/>
                </a:lnTo>
                <a:lnTo>
                  <a:pt x="4970" y="566"/>
                </a:lnTo>
                <a:lnTo>
                  <a:pt x="4976" y="566"/>
                </a:lnTo>
                <a:lnTo>
                  <a:pt x="4976" y="579"/>
                </a:lnTo>
                <a:lnTo>
                  <a:pt x="4950" y="598"/>
                </a:lnTo>
                <a:lnTo>
                  <a:pt x="4931" y="611"/>
                </a:lnTo>
                <a:lnTo>
                  <a:pt x="4963" y="598"/>
                </a:lnTo>
                <a:lnTo>
                  <a:pt x="4995" y="585"/>
                </a:lnTo>
                <a:lnTo>
                  <a:pt x="5015" y="566"/>
                </a:lnTo>
                <a:lnTo>
                  <a:pt x="5021" y="566"/>
                </a:lnTo>
                <a:lnTo>
                  <a:pt x="5034" y="560"/>
                </a:lnTo>
                <a:lnTo>
                  <a:pt x="5047" y="547"/>
                </a:lnTo>
                <a:lnTo>
                  <a:pt x="5118" y="515"/>
                </a:lnTo>
                <a:lnTo>
                  <a:pt x="5175" y="476"/>
                </a:lnTo>
                <a:lnTo>
                  <a:pt x="5208" y="470"/>
                </a:lnTo>
                <a:lnTo>
                  <a:pt x="5220" y="450"/>
                </a:lnTo>
                <a:lnTo>
                  <a:pt x="5433" y="495"/>
                </a:lnTo>
                <a:lnTo>
                  <a:pt x="4500" y="425"/>
                </a:lnTo>
                <a:lnTo>
                  <a:pt x="4500" y="431"/>
                </a:lnTo>
                <a:lnTo>
                  <a:pt x="4507" y="431"/>
                </a:lnTo>
                <a:lnTo>
                  <a:pt x="4513" y="425"/>
                </a:lnTo>
                <a:lnTo>
                  <a:pt x="4507" y="418"/>
                </a:lnTo>
                <a:lnTo>
                  <a:pt x="4500" y="425"/>
                </a:lnTo>
                <a:lnTo>
                  <a:pt x="5433" y="495"/>
                </a:lnTo>
                <a:lnTo>
                  <a:pt x="5047" y="457"/>
                </a:lnTo>
                <a:lnTo>
                  <a:pt x="5034" y="450"/>
                </a:lnTo>
                <a:lnTo>
                  <a:pt x="5008" y="457"/>
                </a:lnTo>
                <a:lnTo>
                  <a:pt x="5034" y="470"/>
                </a:lnTo>
                <a:lnTo>
                  <a:pt x="5060" y="470"/>
                </a:lnTo>
                <a:lnTo>
                  <a:pt x="5079" y="470"/>
                </a:lnTo>
                <a:lnTo>
                  <a:pt x="5085" y="470"/>
                </a:lnTo>
                <a:lnTo>
                  <a:pt x="5079" y="470"/>
                </a:lnTo>
                <a:lnTo>
                  <a:pt x="5066" y="457"/>
                </a:lnTo>
                <a:lnTo>
                  <a:pt x="5047" y="457"/>
                </a:lnTo>
                <a:lnTo>
                  <a:pt x="5433" y="495"/>
                </a:lnTo>
                <a:lnTo>
                  <a:pt x="4848" y="470"/>
                </a:lnTo>
                <a:lnTo>
                  <a:pt x="4841" y="476"/>
                </a:lnTo>
                <a:lnTo>
                  <a:pt x="4867" y="476"/>
                </a:lnTo>
                <a:lnTo>
                  <a:pt x="4860" y="470"/>
                </a:lnTo>
                <a:lnTo>
                  <a:pt x="4848" y="470"/>
                </a:lnTo>
                <a:lnTo>
                  <a:pt x="5433" y="495"/>
                </a:lnTo>
                <a:lnTo>
                  <a:pt x="3581" y="592"/>
                </a:lnTo>
                <a:lnTo>
                  <a:pt x="3517" y="579"/>
                </a:lnTo>
                <a:lnTo>
                  <a:pt x="3459" y="566"/>
                </a:lnTo>
                <a:lnTo>
                  <a:pt x="3420" y="560"/>
                </a:lnTo>
                <a:lnTo>
                  <a:pt x="3375" y="553"/>
                </a:lnTo>
                <a:lnTo>
                  <a:pt x="3305" y="547"/>
                </a:lnTo>
                <a:lnTo>
                  <a:pt x="3260" y="540"/>
                </a:lnTo>
                <a:lnTo>
                  <a:pt x="3234" y="534"/>
                </a:lnTo>
                <a:lnTo>
                  <a:pt x="3221" y="534"/>
                </a:lnTo>
                <a:lnTo>
                  <a:pt x="3202" y="534"/>
                </a:lnTo>
                <a:lnTo>
                  <a:pt x="3170" y="528"/>
                </a:lnTo>
                <a:lnTo>
                  <a:pt x="3086" y="521"/>
                </a:lnTo>
                <a:lnTo>
                  <a:pt x="3073" y="521"/>
                </a:lnTo>
                <a:lnTo>
                  <a:pt x="3067" y="521"/>
                </a:lnTo>
                <a:lnTo>
                  <a:pt x="3041" y="515"/>
                </a:lnTo>
                <a:lnTo>
                  <a:pt x="2970" y="515"/>
                </a:lnTo>
                <a:lnTo>
                  <a:pt x="2945" y="515"/>
                </a:lnTo>
                <a:lnTo>
                  <a:pt x="2919" y="508"/>
                </a:lnTo>
                <a:lnTo>
                  <a:pt x="2919" y="515"/>
                </a:lnTo>
                <a:lnTo>
                  <a:pt x="2919" y="521"/>
                </a:lnTo>
                <a:lnTo>
                  <a:pt x="2938" y="521"/>
                </a:lnTo>
                <a:lnTo>
                  <a:pt x="2964" y="521"/>
                </a:lnTo>
                <a:lnTo>
                  <a:pt x="2983" y="521"/>
                </a:lnTo>
                <a:lnTo>
                  <a:pt x="2990" y="528"/>
                </a:lnTo>
                <a:lnTo>
                  <a:pt x="2983" y="547"/>
                </a:lnTo>
                <a:lnTo>
                  <a:pt x="2977" y="553"/>
                </a:lnTo>
                <a:lnTo>
                  <a:pt x="3003" y="553"/>
                </a:lnTo>
                <a:lnTo>
                  <a:pt x="3022" y="547"/>
                </a:lnTo>
                <a:lnTo>
                  <a:pt x="3041" y="553"/>
                </a:lnTo>
                <a:lnTo>
                  <a:pt x="3060" y="553"/>
                </a:lnTo>
                <a:lnTo>
                  <a:pt x="3067" y="553"/>
                </a:lnTo>
                <a:lnTo>
                  <a:pt x="3067" y="560"/>
                </a:lnTo>
                <a:lnTo>
                  <a:pt x="3067" y="566"/>
                </a:lnTo>
                <a:lnTo>
                  <a:pt x="3073" y="566"/>
                </a:lnTo>
                <a:lnTo>
                  <a:pt x="3093" y="560"/>
                </a:lnTo>
                <a:lnTo>
                  <a:pt x="3112" y="566"/>
                </a:lnTo>
                <a:lnTo>
                  <a:pt x="3144" y="566"/>
                </a:lnTo>
                <a:lnTo>
                  <a:pt x="3163" y="585"/>
                </a:lnTo>
                <a:lnTo>
                  <a:pt x="3189" y="592"/>
                </a:lnTo>
                <a:lnTo>
                  <a:pt x="3183" y="585"/>
                </a:lnTo>
                <a:lnTo>
                  <a:pt x="3170" y="566"/>
                </a:lnTo>
                <a:lnTo>
                  <a:pt x="3163" y="566"/>
                </a:lnTo>
                <a:lnTo>
                  <a:pt x="3150" y="553"/>
                </a:lnTo>
                <a:lnTo>
                  <a:pt x="3157" y="553"/>
                </a:lnTo>
                <a:lnTo>
                  <a:pt x="3176" y="553"/>
                </a:lnTo>
                <a:lnTo>
                  <a:pt x="3183" y="553"/>
                </a:lnTo>
                <a:lnTo>
                  <a:pt x="3195" y="560"/>
                </a:lnTo>
                <a:lnTo>
                  <a:pt x="3221" y="579"/>
                </a:lnTo>
                <a:lnTo>
                  <a:pt x="3234" y="585"/>
                </a:lnTo>
                <a:lnTo>
                  <a:pt x="3221" y="566"/>
                </a:lnTo>
                <a:lnTo>
                  <a:pt x="3228" y="560"/>
                </a:lnTo>
                <a:lnTo>
                  <a:pt x="3247" y="560"/>
                </a:lnTo>
                <a:lnTo>
                  <a:pt x="3266" y="585"/>
                </a:lnTo>
                <a:lnTo>
                  <a:pt x="3279" y="598"/>
                </a:lnTo>
                <a:lnTo>
                  <a:pt x="3285" y="598"/>
                </a:lnTo>
                <a:lnTo>
                  <a:pt x="3279" y="579"/>
                </a:lnTo>
                <a:lnTo>
                  <a:pt x="3279" y="566"/>
                </a:lnTo>
                <a:lnTo>
                  <a:pt x="3279" y="560"/>
                </a:lnTo>
                <a:lnTo>
                  <a:pt x="3292" y="579"/>
                </a:lnTo>
                <a:lnTo>
                  <a:pt x="3292" y="585"/>
                </a:lnTo>
                <a:lnTo>
                  <a:pt x="3298" y="592"/>
                </a:lnTo>
                <a:lnTo>
                  <a:pt x="3305" y="598"/>
                </a:lnTo>
                <a:lnTo>
                  <a:pt x="3305" y="605"/>
                </a:lnTo>
                <a:lnTo>
                  <a:pt x="3324" y="598"/>
                </a:lnTo>
                <a:lnTo>
                  <a:pt x="3350" y="611"/>
                </a:lnTo>
                <a:lnTo>
                  <a:pt x="3356" y="611"/>
                </a:lnTo>
                <a:lnTo>
                  <a:pt x="3363" y="618"/>
                </a:lnTo>
                <a:lnTo>
                  <a:pt x="3375" y="618"/>
                </a:lnTo>
                <a:lnTo>
                  <a:pt x="3375" y="611"/>
                </a:lnTo>
                <a:lnTo>
                  <a:pt x="3382" y="605"/>
                </a:lnTo>
                <a:lnTo>
                  <a:pt x="3388" y="611"/>
                </a:lnTo>
                <a:lnTo>
                  <a:pt x="3401" y="618"/>
                </a:lnTo>
                <a:lnTo>
                  <a:pt x="3414" y="618"/>
                </a:lnTo>
                <a:lnTo>
                  <a:pt x="3401" y="611"/>
                </a:lnTo>
                <a:lnTo>
                  <a:pt x="3388" y="598"/>
                </a:lnTo>
                <a:lnTo>
                  <a:pt x="3382" y="585"/>
                </a:lnTo>
                <a:lnTo>
                  <a:pt x="3401" y="598"/>
                </a:lnTo>
                <a:lnTo>
                  <a:pt x="3420" y="605"/>
                </a:lnTo>
                <a:lnTo>
                  <a:pt x="3453" y="618"/>
                </a:lnTo>
                <a:lnTo>
                  <a:pt x="3408" y="592"/>
                </a:lnTo>
                <a:lnTo>
                  <a:pt x="3401" y="585"/>
                </a:lnTo>
                <a:lnTo>
                  <a:pt x="3401" y="579"/>
                </a:lnTo>
                <a:lnTo>
                  <a:pt x="3414" y="579"/>
                </a:lnTo>
                <a:lnTo>
                  <a:pt x="3433" y="579"/>
                </a:lnTo>
                <a:lnTo>
                  <a:pt x="3498" y="585"/>
                </a:lnTo>
                <a:lnTo>
                  <a:pt x="3562" y="598"/>
                </a:lnTo>
                <a:lnTo>
                  <a:pt x="3588" y="598"/>
                </a:lnTo>
                <a:lnTo>
                  <a:pt x="3613" y="611"/>
                </a:lnTo>
                <a:lnTo>
                  <a:pt x="3626" y="618"/>
                </a:lnTo>
                <a:lnTo>
                  <a:pt x="3684" y="618"/>
                </a:lnTo>
                <a:lnTo>
                  <a:pt x="3639" y="605"/>
                </a:lnTo>
                <a:lnTo>
                  <a:pt x="3607" y="592"/>
                </a:lnTo>
                <a:lnTo>
                  <a:pt x="3581" y="592"/>
                </a:lnTo>
                <a:lnTo>
                  <a:pt x="5433" y="495"/>
                </a:lnTo>
                <a:lnTo>
                  <a:pt x="3003" y="534"/>
                </a:lnTo>
                <a:lnTo>
                  <a:pt x="3003" y="528"/>
                </a:lnTo>
                <a:lnTo>
                  <a:pt x="3022" y="528"/>
                </a:lnTo>
                <a:lnTo>
                  <a:pt x="3009" y="534"/>
                </a:lnTo>
                <a:lnTo>
                  <a:pt x="3003" y="534"/>
                </a:lnTo>
                <a:lnTo>
                  <a:pt x="5433" y="495"/>
                </a:lnTo>
                <a:lnTo>
                  <a:pt x="3022" y="521"/>
                </a:lnTo>
                <a:lnTo>
                  <a:pt x="3022" y="515"/>
                </a:lnTo>
                <a:lnTo>
                  <a:pt x="3028" y="515"/>
                </a:lnTo>
                <a:lnTo>
                  <a:pt x="3048" y="521"/>
                </a:lnTo>
                <a:lnTo>
                  <a:pt x="3041" y="528"/>
                </a:lnTo>
                <a:lnTo>
                  <a:pt x="3028" y="528"/>
                </a:lnTo>
                <a:lnTo>
                  <a:pt x="3022" y="528"/>
                </a:lnTo>
                <a:lnTo>
                  <a:pt x="3022" y="521"/>
                </a:lnTo>
                <a:lnTo>
                  <a:pt x="5433" y="495"/>
                </a:lnTo>
                <a:lnTo>
                  <a:pt x="3054" y="521"/>
                </a:lnTo>
                <a:lnTo>
                  <a:pt x="3060" y="521"/>
                </a:lnTo>
                <a:lnTo>
                  <a:pt x="3073" y="534"/>
                </a:lnTo>
                <a:lnTo>
                  <a:pt x="3067" y="534"/>
                </a:lnTo>
                <a:lnTo>
                  <a:pt x="3054" y="521"/>
                </a:lnTo>
                <a:lnTo>
                  <a:pt x="5433" y="495"/>
                </a:lnTo>
                <a:lnTo>
                  <a:pt x="3356" y="585"/>
                </a:lnTo>
                <a:lnTo>
                  <a:pt x="3337" y="579"/>
                </a:lnTo>
                <a:lnTo>
                  <a:pt x="3330" y="566"/>
                </a:lnTo>
                <a:lnTo>
                  <a:pt x="3330" y="560"/>
                </a:lnTo>
                <a:lnTo>
                  <a:pt x="3337" y="560"/>
                </a:lnTo>
                <a:lnTo>
                  <a:pt x="3350" y="560"/>
                </a:lnTo>
                <a:lnTo>
                  <a:pt x="3363" y="566"/>
                </a:lnTo>
                <a:lnTo>
                  <a:pt x="3369" y="579"/>
                </a:lnTo>
                <a:lnTo>
                  <a:pt x="3363" y="585"/>
                </a:lnTo>
                <a:lnTo>
                  <a:pt x="3356" y="585"/>
                </a:lnTo>
                <a:lnTo>
                  <a:pt x="5433" y="495"/>
                </a:lnTo>
                <a:lnTo>
                  <a:pt x="4520" y="431"/>
                </a:lnTo>
                <a:lnTo>
                  <a:pt x="4526" y="438"/>
                </a:lnTo>
                <a:lnTo>
                  <a:pt x="4526" y="431"/>
                </a:lnTo>
                <a:lnTo>
                  <a:pt x="4520" y="431"/>
                </a:lnTo>
                <a:lnTo>
                  <a:pt x="5433" y="495"/>
                </a:lnTo>
                <a:lnTo>
                  <a:pt x="4860" y="553"/>
                </a:lnTo>
                <a:lnTo>
                  <a:pt x="4835" y="553"/>
                </a:lnTo>
                <a:lnTo>
                  <a:pt x="4822" y="560"/>
                </a:lnTo>
                <a:lnTo>
                  <a:pt x="4796" y="560"/>
                </a:lnTo>
                <a:lnTo>
                  <a:pt x="4777" y="566"/>
                </a:lnTo>
                <a:lnTo>
                  <a:pt x="4770" y="579"/>
                </a:lnTo>
                <a:lnTo>
                  <a:pt x="4764" y="579"/>
                </a:lnTo>
                <a:lnTo>
                  <a:pt x="4770" y="585"/>
                </a:lnTo>
                <a:lnTo>
                  <a:pt x="4790" y="579"/>
                </a:lnTo>
                <a:lnTo>
                  <a:pt x="4803" y="585"/>
                </a:lnTo>
                <a:lnTo>
                  <a:pt x="4809" y="585"/>
                </a:lnTo>
                <a:lnTo>
                  <a:pt x="4815" y="579"/>
                </a:lnTo>
                <a:lnTo>
                  <a:pt x="4815" y="566"/>
                </a:lnTo>
                <a:lnTo>
                  <a:pt x="4822" y="566"/>
                </a:lnTo>
                <a:lnTo>
                  <a:pt x="4835" y="579"/>
                </a:lnTo>
                <a:lnTo>
                  <a:pt x="4848" y="566"/>
                </a:lnTo>
                <a:lnTo>
                  <a:pt x="4873" y="553"/>
                </a:lnTo>
                <a:lnTo>
                  <a:pt x="4880" y="547"/>
                </a:lnTo>
                <a:lnTo>
                  <a:pt x="4873" y="547"/>
                </a:lnTo>
                <a:lnTo>
                  <a:pt x="4860" y="553"/>
                </a:lnTo>
                <a:lnTo>
                  <a:pt x="5433" y="495"/>
                </a:lnTo>
                <a:lnTo>
                  <a:pt x="5259" y="457"/>
                </a:lnTo>
                <a:lnTo>
                  <a:pt x="5240" y="450"/>
                </a:lnTo>
                <a:lnTo>
                  <a:pt x="5233" y="450"/>
                </a:lnTo>
                <a:lnTo>
                  <a:pt x="5233" y="457"/>
                </a:lnTo>
                <a:lnTo>
                  <a:pt x="5253" y="470"/>
                </a:lnTo>
                <a:lnTo>
                  <a:pt x="5272" y="457"/>
                </a:lnTo>
                <a:lnTo>
                  <a:pt x="5285" y="450"/>
                </a:lnTo>
                <a:lnTo>
                  <a:pt x="5278" y="444"/>
                </a:lnTo>
                <a:lnTo>
                  <a:pt x="5265" y="450"/>
                </a:lnTo>
                <a:lnTo>
                  <a:pt x="5259" y="457"/>
                </a:lnTo>
                <a:lnTo>
                  <a:pt x="5433" y="495"/>
                </a:lnTo>
                <a:lnTo>
                  <a:pt x="4938" y="270"/>
                </a:lnTo>
                <a:lnTo>
                  <a:pt x="4944" y="270"/>
                </a:lnTo>
                <a:lnTo>
                  <a:pt x="4944" y="264"/>
                </a:lnTo>
                <a:lnTo>
                  <a:pt x="4938" y="251"/>
                </a:lnTo>
                <a:lnTo>
                  <a:pt x="4925" y="251"/>
                </a:lnTo>
                <a:lnTo>
                  <a:pt x="4912" y="264"/>
                </a:lnTo>
                <a:lnTo>
                  <a:pt x="4912" y="270"/>
                </a:lnTo>
                <a:lnTo>
                  <a:pt x="4918" y="270"/>
                </a:lnTo>
                <a:lnTo>
                  <a:pt x="4938" y="270"/>
                </a:lnTo>
                <a:lnTo>
                  <a:pt x="5433" y="495"/>
                </a:lnTo>
                <a:lnTo>
                  <a:pt x="3228" y="418"/>
                </a:lnTo>
                <a:lnTo>
                  <a:pt x="3253" y="418"/>
                </a:lnTo>
                <a:lnTo>
                  <a:pt x="3260" y="418"/>
                </a:lnTo>
                <a:lnTo>
                  <a:pt x="3266" y="405"/>
                </a:lnTo>
                <a:lnTo>
                  <a:pt x="3273" y="405"/>
                </a:lnTo>
                <a:lnTo>
                  <a:pt x="3285" y="393"/>
                </a:lnTo>
                <a:lnTo>
                  <a:pt x="3279" y="393"/>
                </a:lnTo>
                <a:lnTo>
                  <a:pt x="3260" y="399"/>
                </a:lnTo>
                <a:lnTo>
                  <a:pt x="3247" y="405"/>
                </a:lnTo>
                <a:lnTo>
                  <a:pt x="3221" y="405"/>
                </a:lnTo>
                <a:lnTo>
                  <a:pt x="3202" y="405"/>
                </a:lnTo>
                <a:lnTo>
                  <a:pt x="3189" y="412"/>
                </a:lnTo>
                <a:lnTo>
                  <a:pt x="3176" y="425"/>
                </a:lnTo>
                <a:lnTo>
                  <a:pt x="3118" y="444"/>
                </a:lnTo>
                <a:lnTo>
                  <a:pt x="3086" y="457"/>
                </a:lnTo>
                <a:lnTo>
                  <a:pt x="3067" y="476"/>
                </a:lnTo>
                <a:lnTo>
                  <a:pt x="3073" y="476"/>
                </a:lnTo>
                <a:lnTo>
                  <a:pt x="3080" y="470"/>
                </a:lnTo>
                <a:lnTo>
                  <a:pt x="3105" y="450"/>
                </a:lnTo>
                <a:lnTo>
                  <a:pt x="3170" y="431"/>
                </a:lnTo>
                <a:lnTo>
                  <a:pt x="3195" y="425"/>
                </a:lnTo>
                <a:lnTo>
                  <a:pt x="3189" y="431"/>
                </a:lnTo>
                <a:lnTo>
                  <a:pt x="3208" y="438"/>
                </a:lnTo>
                <a:lnTo>
                  <a:pt x="3221" y="444"/>
                </a:lnTo>
                <a:lnTo>
                  <a:pt x="3228" y="444"/>
                </a:lnTo>
                <a:lnTo>
                  <a:pt x="3228" y="438"/>
                </a:lnTo>
                <a:lnTo>
                  <a:pt x="3215" y="431"/>
                </a:lnTo>
                <a:lnTo>
                  <a:pt x="3208" y="431"/>
                </a:lnTo>
                <a:lnTo>
                  <a:pt x="3208" y="418"/>
                </a:lnTo>
                <a:lnTo>
                  <a:pt x="3215" y="418"/>
                </a:lnTo>
                <a:lnTo>
                  <a:pt x="3228" y="418"/>
                </a:lnTo>
                <a:lnTo>
                  <a:pt x="5433" y="495"/>
                </a:lnTo>
                <a:lnTo>
                  <a:pt x="2983" y="502"/>
                </a:lnTo>
                <a:lnTo>
                  <a:pt x="2990" y="508"/>
                </a:lnTo>
                <a:lnTo>
                  <a:pt x="2996" y="502"/>
                </a:lnTo>
                <a:lnTo>
                  <a:pt x="2990" y="502"/>
                </a:lnTo>
                <a:lnTo>
                  <a:pt x="2983" y="502"/>
                </a:lnTo>
                <a:lnTo>
                  <a:pt x="5433" y="495"/>
                </a:lnTo>
                <a:lnTo>
                  <a:pt x="3009" y="502"/>
                </a:lnTo>
                <a:lnTo>
                  <a:pt x="3015" y="508"/>
                </a:lnTo>
                <a:lnTo>
                  <a:pt x="3022" y="502"/>
                </a:lnTo>
                <a:lnTo>
                  <a:pt x="3009" y="502"/>
                </a:lnTo>
                <a:lnTo>
                  <a:pt x="3003" y="502"/>
                </a:lnTo>
                <a:lnTo>
                  <a:pt x="3009" y="502"/>
                </a:lnTo>
                <a:lnTo>
                  <a:pt x="5433" y="495"/>
                </a:lnTo>
                <a:lnTo>
                  <a:pt x="3073" y="418"/>
                </a:lnTo>
                <a:lnTo>
                  <a:pt x="3086" y="412"/>
                </a:lnTo>
                <a:lnTo>
                  <a:pt x="3105" y="412"/>
                </a:lnTo>
                <a:lnTo>
                  <a:pt x="3118" y="412"/>
                </a:lnTo>
                <a:lnTo>
                  <a:pt x="3157" y="412"/>
                </a:lnTo>
                <a:lnTo>
                  <a:pt x="3170" y="412"/>
                </a:lnTo>
                <a:lnTo>
                  <a:pt x="3170" y="405"/>
                </a:lnTo>
                <a:lnTo>
                  <a:pt x="3163" y="405"/>
                </a:lnTo>
                <a:lnTo>
                  <a:pt x="3131" y="405"/>
                </a:lnTo>
                <a:lnTo>
                  <a:pt x="3125" y="405"/>
                </a:lnTo>
                <a:lnTo>
                  <a:pt x="3118" y="399"/>
                </a:lnTo>
                <a:lnTo>
                  <a:pt x="3125" y="399"/>
                </a:lnTo>
                <a:lnTo>
                  <a:pt x="3125" y="393"/>
                </a:lnTo>
                <a:lnTo>
                  <a:pt x="3105" y="399"/>
                </a:lnTo>
                <a:lnTo>
                  <a:pt x="3093" y="399"/>
                </a:lnTo>
                <a:lnTo>
                  <a:pt x="3073" y="405"/>
                </a:lnTo>
                <a:lnTo>
                  <a:pt x="3048" y="405"/>
                </a:lnTo>
                <a:lnTo>
                  <a:pt x="3022" y="412"/>
                </a:lnTo>
                <a:lnTo>
                  <a:pt x="3028" y="418"/>
                </a:lnTo>
                <a:lnTo>
                  <a:pt x="3048" y="412"/>
                </a:lnTo>
                <a:lnTo>
                  <a:pt x="3060" y="412"/>
                </a:lnTo>
                <a:lnTo>
                  <a:pt x="3067" y="412"/>
                </a:lnTo>
                <a:lnTo>
                  <a:pt x="3028" y="425"/>
                </a:lnTo>
                <a:lnTo>
                  <a:pt x="2996" y="444"/>
                </a:lnTo>
                <a:lnTo>
                  <a:pt x="2958" y="457"/>
                </a:lnTo>
                <a:lnTo>
                  <a:pt x="2945" y="476"/>
                </a:lnTo>
                <a:lnTo>
                  <a:pt x="2938" y="476"/>
                </a:lnTo>
                <a:lnTo>
                  <a:pt x="2945" y="476"/>
                </a:lnTo>
                <a:lnTo>
                  <a:pt x="2958" y="476"/>
                </a:lnTo>
                <a:lnTo>
                  <a:pt x="2958" y="470"/>
                </a:lnTo>
                <a:lnTo>
                  <a:pt x="2977" y="457"/>
                </a:lnTo>
                <a:lnTo>
                  <a:pt x="3022" y="444"/>
                </a:lnTo>
                <a:lnTo>
                  <a:pt x="3060" y="425"/>
                </a:lnTo>
                <a:lnTo>
                  <a:pt x="3073" y="418"/>
                </a:lnTo>
                <a:lnTo>
                  <a:pt x="5433" y="495"/>
                </a:lnTo>
                <a:lnTo>
                  <a:pt x="3003" y="405"/>
                </a:lnTo>
                <a:lnTo>
                  <a:pt x="2996" y="405"/>
                </a:lnTo>
                <a:lnTo>
                  <a:pt x="2990" y="405"/>
                </a:lnTo>
                <a:lnTo>
                  <a:pt x="2983" y="405"/>
                </a:lnTo>
                <a:lnTo>
                  <a:pt x="2990" y="412"/>
                </a:lnTo>
                <a:lnTo>
                  <a:pt x="2996" y="412"/>
                </a:lnTo>
                <a:lnTo>
                  <a:pt x="3003" y="405"/>
                </a:lnTo>
                <a:lnTo>
                  <a:pt x="5433" y="495"/>
                </a:lnTo>
                <a:lnTo>
                  <a:pt x="4648" y="450"/>
                </a:lnTo>
                <a:lnTo>
                  <a:pt x="4635" y="444"/>
                </a:lnTo>
                <a:lnTo>
                  <a:pt x="4623" y="444"/>
                </a:lnTo>
                <a:lnTo>
                  <a:pt x="4629" y="450"/>
                </a:lnTo>
                <a:lnTo>
                  <a:pt x="4635" y="457"/>
                </a:lnTo>
                <a:lnTo>
                  <a:pt x="4642" y="457"/>
                </a:lnTo>
                <a:lnTo>
                  <a:pt x="4648" y="470"/>
                </a:lnTo>
                <a:lnTo>
                  <a:pt x="4655" y="470"/>
                </a:lnTo>
                <a:lnTo>
                  <a:pt x="4661" y="457"/>
                </a:lnTo>
                <a:lnTo>
                  <a:pt x="4655" y="450"/>
                </a:lnTo>
                <a:lnTo>
                  <a:pt x="4648" y="450"/>
                </a:lnTo>
                <a:lnTo>
                  <a:pt x="5433" y="495"/>
                </a:lnTo>
                <a:lnTo>
                  <a:pt x="4603" y="444"/>
                </a:lnTo>
                <a:lnTo>
                  <a:pt x="4603" y="450"/>
                </a:lnTo>
                <a:lnTo>
                  <a:pt x="4610" y="450"/>
                </a:lnTo>
                <a:lnTo>
                  <a:pt x="4610" y="444"/>
                </a:lnTo>
                <a:lnTo>
                  <a:pt x="4603" y="444"/>
                </a:lnTo>
                <a:lnTo>
                  <a:pt x="5433" y="495"/>
                </a:lnTo>
                <a:lnTo>
                  <a:pt x="4719" y="290"/>
                </a:lnTo>
                <a:lnTo>
                  <a:pt x="4642" y="296"/>
                </a:lnTo>
                <a:lnTo>
                  <a:pt x="4603" y="309"/>
                </a:lnTo>
                <a:lnTo>
                  <a:pt x="4597" y="309"/>
                </a:lnTo>
                <a:lnTo>
                  <a:pt x="4584" y="315"/>
                </a:lnTo>
                <a:lnTo>
                  <a:pt x="4558" y="315"/>
                </a:lnTo>
                <a:lnTo>
                  <a:pt x="4533" y="328"/>
                </a:lnTo>
                <a:lnTo>
                  <a:pt x="4513" y="341"/>
                </a:lnTo>
                <a:lnTo>
                  <a:pt x="4507" y="341"/>
                </a:lnTo>
                <a:lnTo>
                  <a:pt x="4488" y="328"/>
                </a:lnTo>
                <a:lnTo>
                  <a:pt x="4481" y="328"/>
                </a:lnTo>
                <a:lnTo>
                  <a:pt x="4468" y="328"/>
                </a:lnTo>
                <a:lnTo>
                  <a:pt x="4462" y="335"/>
                </a:lnTo>
                <a:lnTo>
                  <a:pt x="4494" y="348"/>
                </a:lnTo>
                <a:lnTo>
                  <a:pt x="4571" y="373"/>
                </a:lnTo>
                <a:lnTo>
                  <a:pt x="4610" y="373"/>
                </a:lnTo>
                <a:lnTo>
                  <a:pt x="4635" y="380"/>
                </a:lnTo>
                <a:lnTo>
                  <a:pt x="4661" y="373"/>
                </a:lnTo>
                <a:lnTo>
                  <a:pt x="4597" y="367"/>
                </a:lnTo>
                <a:lnTo>
                  <a:pt x="4533" y="341"/>
                </a:lnTo>
                <a:lnTo>
                  <a:pt x="4623" y="309"/>
                </a:lnTo>
                <a:lnTo>
                  <a:pt x="4706" y="296"/>
                </a:lnTo>
                <a:lnTo>
                  <a:pt x="4777" y="290"/>
                </a:lnTo>
                <a:lnTo>
                  <a:pt x="4719" y="290"/>
                </a:lnTo>
                <a:lnTo>
                  <a:pt x="5433" y="495"/>
                </a:lnTo>
                <a:lnTo>
                  <a:pt x="4584" y="444"/>
                </a:lnTo>
                <a:lnTo>
                  <a:pt x="4590" y="450"/>
                </a:lnTo>
                <a:lnTo>
                  <a:pt x="4590" y="444"/>
                </a:lnTo>
                <a:lnTo>
                  <a:pt x="4584" y="444"/>
                </a:lnTo>
                <a:lnTo>
                  <a:pt x="5433" y="495"/>
                </a:lnTo>
                <a:lnTo>
                  <a:pt x="2733" y="534"/>
                </a:lnTo>
                <a:lnTo>
                  <a:pt x="2713" y="534"/>
                </a:lnTo>
                <a:lnTo>
                  <a:pt x="2707" y="534"/>
                </a:lnTo>
                <a:lnTo>
                  <a:pt x="2694" y="547"/>
                </a:lnTo>
                <a:lnTo>
                  <a:pt x="2694" y="553"/>
                </a:lnTo>
                <a:lnTo>
                  <a:pt x="2700" y="547"/>
                </a:lnTo>
                <a:lnTo>
                  <a:pt x="2707" y="540"/>
                </a:lnTo>
                <a:lnTo>
                  <a:pt x="2713" y="540"/>
                </a:lnTo>
                <a:lnTo>
                  <a:pt x="2726" y="534"/>
                </a:lnTo>
                <a:lnTo>
                  <a:pt x="2733" y="534"/>
                </a:lnTo>
                <a:lnTo>
                  <a:pt x="5433" y="495"/>
                </a:lnTo>
                <a:lnTo>
                  <a:pt x="3877" y="238"/>
                </a:lnTo>
                <a:lnTo>
                  <a:pt x="3877" y="232"/>
                </a:lnTo>
                <a:lnTo>
                  <a:pt x="3870" y="232"/>
                </a:lnTo>
                <a:lnTo>
                  <a:pt x="3877" y="238"/>
                </a:lnTo>
                <a:lnTo>
                  <a:pt x="5433" y="495"/>
                </a:lnTo>
                <a:lnTo>
                  <a:pt x="1055" y="103"/>
                </a:lnTo>
                <a:lnTo>
                  <a:pt x="1048" y="116"/>
                </a:lnTo>
                <a:lnTo>
                  <a:pt x="1048" y="123"/>
                </a:lnTo>
                <a:lnTo>
                  <a:pt x="1048" y="129"/>
                </a:lnTo>
                <a:lnTo>
                  <a:pt x="1055" y="116"/>
                </a:lnTo>
                <a:lnTo>
                  <a:pt x="1055" y="103"/>
                </a:lnTo>
                <a:lnTo>
                  <a:pt x="5433" y="495"/>
                </a:lnTo>
                <a:lnTo>
                  <a:pt x="1415" y="502"/>
                </a:lnTo>
                <a:lnTo>
                  <a:pt x="1434" y="508"/>
                </a:lnTo>
                <a:lnTo>
                  <a:pt x="1440" y="502"/>
                </a:lnTo>
                <a:lnTo>
                  <a:pt x="1428" y="495"/>
                </a:lnTo>
                <a:lnTo>
                  <a:pt x="1408" y="489"/>
                </a:lnTo>
                <a:lnTo>
                  <a:pt x="1395" y="489"/>
                </a:lnTo>
                <a:lnTo>
                  <a:pt x="1402" y="495"/>
                </a:lnTo>
                <a:lnTo>
                  <a:pt x="1415" y="502"/>
                </a:lnTo>
                <a:lnTo>
                  <a:pt x="5433" y="495"/>
                </a:lnTo>
                <a:lnTo>
                  <a:pt x="1023" y="116"/>
                </a:lnTo>
                <a:lnTo>
                  <a:pt x="1035" y="123"/>
                </a:lnTo>
                <a:lnTo>
                  <a:pt x="1042" y="123"/>
                </a:lnTo>
                <a:lnTo>
                  <a:pt x="1042" y="116"/>
                </a:lnTo>
                <a:lnTo>
                  <a:pt x="1035" y="110"/>
                </a:lnTo>
                <a:lnTo>
                  <a:pt x="1023" y="110"/>
                </a:lnTo>
                <a:lnTo>
                  <a:pt x="1023" y="116"/>
                </a:lnTo>
                <a:lnTo>
                  <a:pt x="5433" y="495"/>
                </a:lnTo>
                <a:lnTo>
                  <a:pt x="1440" y="33"/>
                </a:lnTo>
                <a:lnTo>
                  <a:pt x="1428" y="26"/>
                </a:lnTo>
                <a:lnTo>
                  <a:pt x="1415" y="20"/>
                </a:lnTo>
                <a:lnTo>
                  <a:pt x="1415" y="26"/>
                </a:lnTo>
                <a:lnTo>
                  <a:pt x="1428" y="39"/>
                </a:lnTo>
                <a:lnTo>
                  <a:pt x="1440" y="33"/>
                </a:lnTo>
                <a:lnTo>
                  <a:pt x="5433" y="495"/>
                </a:lnTo>
                <a:lnTo>
                  <a:pt x="785" y="65"/>
                </a:lnTo>
                <a:lnTo>
                  <a:pt x="785" y="71"/>
                </a:lnTo>
                <a:lnTo>
                  <a:pt x="798" y="65"/>
                </a:lnTo>
                <a:lnTo>
                  <a:pt x="791" y="65"/>
                </a:lnTo>
                <a:lnTo>
                  <a:pt x="785" y="65"/>
                </a:lnTo>
                <a:lnTo>
                  <a:pt x="5433" y="495"/>
                </a:lnTo>
                <a:lnTo>
                  <a:pt x="823" y="71"/>
                </a:lnTo>
                <a:lnTo>
                  <a:pt x="817" y="71"/>
                </a:lnTo>
                <a:lnTo>
                  <a:pt x="830" y="78"/>
                </a:lnTo>
                <a:lnTo>
                  <a:pt x="830" y="71"/>
                </a:lnTo>
                <a:lnTo>
                  <a:pt x="823" y="71"/>
                </a:lnTo>
                <a:lnTo>
                  <a:pt x="5433" y="495"/>
                </a:lnTo>
                <a:lnTo>
                  <a:pt x="1537" y="412"/>
                </a:lnTo>
                <a:lnTo>
                  <a:pt x="1537" y="405"/>
                </a:lnTo>
                <a:lnTo>
                  <a:pt x="1530" y="399"/>
                </a:lnTo>
                <a:lnTo>
                  <a:pt x="1524" y="399"/>
                </a:lnTo>
                <a:lnTo>
                  <a:pt x="1524" y="405"/>
                </a:lnTo>
                <a:lnTo>
                  <a:pt x="1530" y="412"/>
                </a:lnTo>
                <a:lnTo>
                  <a:pt x="1537" y="412"/>
                </a:lnTo>
                <a:lnTo>
                  <a:pt x="5433" y="495"/>
                </a:lnTo>
                <a:lnTo>
                  <a:pt x="1511" y="65"/>
                </a:lnTo>
                <a:lnTo>
                  <a:pt x="1505" y="65"/>
                </a:lnTo>
                <a:lnTo>
                  <a:pt x="1498" y="65"/>
                </a:lnTo>
                <a:lnTo>
                  <a:pt x="1505" y="65"/>
                </a:lnTo>
                <a:lnTo>
                  <a:pt x="1511" y="65"/>
                </a:lnTo>
                <a:lnTo>
                  <a:pt x="5433" y="495"/>
                </a:lnTo>
                <a:lnTo>
                  <a:pt x="1087" y="123"/>
                </a:lnTo>
                <a:lnTo>
                  <a:pt x="1093" y="123"/>
                </a:lnTo>
                <a:lnTo>
                  <a:pt x="1100" y="116"/>
                </a:lnTo>
                <a:lnTo>
                  <a:pt x="1087" y="116"/>
                </a:lnTo>
                <a:lnTo>
                  <a:pt x="1087" y="123"/>
                </a:lnTo>
                <a:lnTo>
                  <a:pt x="5433" y="495"/>
                </a:lnTo>
                <a:lnTo>
                  <a:pt x="1350" y="303"/>
                </a:lnTo>
                <a:lnTo>
                  <a:pt x="1286" y="290"/>
                </a:lnTo>
                <a:lnTo>
                  <a:pt x="1260" y="290"/>
                </a:lnTo>
                <a:lnTo>
                  <a:pt x="1241" y="290"/>
                </a:lnTo>
                <a:lnTo>
                  <a:pt x="1228" y="283"/>
                </a:lnTo>
                <a:lnTo>
                  <a:pt x="1222" y="283"/>
                </a:lnTo>
                <a:lnTo>
                  <a:pt x="1209" y="290"/>
                </a:lnTo>
                <a:lnTo>
                  <a:pt x="1183" y="290"/>
                </a:lnTo>
                <a:lnTo>
                  <a:pt x="1183" y="296"/>
                </a:lnTo>
                <a:lnTo>
                  <a:pt x="1203" y="296"/>
                </a:lnTo>
                <a:lnTo>
                  <a:pt x="1312" y="309"/>
                </a:lnTo>
                <a:lnTo>
                  <a:pt x="1363" y="309"/>
                </a:lnTo>
                <a:lnTo>
                  <a:pt x="1395" y="309"/>
                </a:lnTo>
                <a:lnTo>
                  <a:pt x="1395" y="309"/>
                </a:lnTo>
                <a:lnTo>
                  <a:pt x="1370" y="309"/>
                </a:lnTo>
                <a:lnTo>
                  <a:pt x="1350" y="303"/>
                </a:lnTo>
                <a:lnTo>
                  <a:pt x="5433" y="495"/>
                </a:lnTo>
                <a:lnTo>
                  <a:pt x="939" y="97"/>
                </a:lnTo>
                <a:lnTo>
                  <a:pt x="945" y="97"/>
                </a:lnTo>
                <a:lnTo>
                  <a:pt x="933" y="90"/>
                </a:lnTo>
                <a:lnTo>
                  <a:pt x="926" y="90"/>
                </a:lnTo>
                <a:lnTo>
                  <a:pt x="939" y="97"/>
                </a:lnTo>
                <a:lnTo>
                  <a:pt x="5433" y="495"/>
                </a:lnTo>
                <a:lnTo>
                  <a:pt x="3774" y="187"/>
                </a:lnTo>
                <a:lnTo>
                  <a:pt x="3780" y="187"/>
                </a:lnTo>
                <a:lnTo>
                  <a:pt x="3774" y="180"/>
                </a:lnTo>
                <a:lnTo>
                  <a:pt x="3774" y="187"/>
                </a:lnTo>
                <a:lnTo>
                  <a:pt x="5433" y="495"/>
                </a:lnTo>
                <a:lnTo>
                  <a:pt x="393" y="502"/>
                </a:lnTo>
                <a:lnTo>
                  <a:pt x="386" y="483"/>
                </a:lnTo>
                <a:lnTo>
                  <a:pt x="380" y="483"/>
                </a:lnTo>
                <a:lnTo>
                  <a:pt x="386" y="495"/>
                </a:lnTo>
                <a:lnTo>
                  <a:pt x="393" y="502"/>
                </a:lnTo>
                <a:lnTo>
                  <a:pt x="5433" y="495"/>
                </a:lnTo>
                <a:lnTo>
                  <a:pt x="605" y="547"/>
                </a:lnTo>
                <a:lnTo>
                  <a:pt x="598" y="547"/>
                </a:lnTo>
                <a:lnTo>
                  <a:pt x="598" y="553"/>
                </a:lnTo>
                <a:lnTo>
                  <a:pt x="605" y="547"/>
                </a:lnTo>
                <a:lnTo>
                  <a:pt x="5433" y="495"/>
                </a:lnTo>
                <a:lnTo>
                  <a:pt x="515" y="521"/>
                </a:lnTo>
                <a:lnTo>
                  <a:pt x="515" y="528"/>
                </a:lnTo>
                <a:lnTo>
                  <a:pt x="515" y="534"/>
                </a:lnTo>
                <a:lnTo>
                  <a:pt x="528" y="528"/>
                </a:lnTo>
                <a:lnTo>
                  <a:pt x="521" y="528"/>
                </a:lnTo>
                <a:lnTo>
                  <a:pt x="521" y="521"/>
                </a:lnTo>
                <a:lnTo>
                  <a:pt x="515" y="521"/>
                </a:lnTo>
                <a:lnTo>
                  <a:pt x="5433" y="495"/>
                </a:lnTo>
                <a:lnTo>
                  <a:pt x="450" y="303"/>
                </a:lnTo>
                <a:lnTo>
                  <a:pt x="418" y="296"/>
                </a:lnTo>
                <a:lnTo>
                  <a:pt x="393" y="296"/>
                </a:lnTo>
                <a:lnTo>
                  <a:pt x="373" y="296"/>
                </a:lnTo>
                <a:lnTo>
                  <a:pt x="335" y="290"/>
                </a:lnTo>
                <a:lnTo>
                  <a:pt x="322" y="290"/>
                </a:lnTo>
                <a:lnTo>
                  <a:pt x="309" y="290"/>
                </a:lnTo>
                <a:lnTo>
                  <a:pt x="290" y="283"/>
                </a:lnTo>
                <a:lnTo>
                  <a:pt x="270" y="290"/>
                </a:lnTo>
                <a:lnTo>
                  <a:pt x="283" y="296"/>
                </a:lnTo>
                <a:lnTo>
                  <a:pt x="309" y="296"/>
                </a:lnTo>
                <a:lnTo>
                  <a:pt x="309" y="303"/>
                </a:lnTo>
                <a:lnTo>
                  <a:pt x="309" y="309"/>
                </a:lnTo>
                <a:lnTo>
                  <a:pt x="328" y="315"/>
                </a:lnTo>
                <a:lnTo>
                  <a:pt x="360" y="315"/>
                </a:lnTo>
                <a:lnTo>
                  <a:pt x="386" y="315"/>
                </a:lnTo>
                <a:lnTo>
                  <a:pt x="405" y="315"/>
                </a:lnTo>
                <a:lnTo>
                  <a:pt x="405" y="309"/>
                </a:lnTo>
                <a:lnTo>
                  <a:pt x="386" y="309"/>
                </a:lnTo>
                <a:lnTo>
                  <a:pt x="373" y="309"/>
                </a:lnTo>
                <a:lnTo>
                  <a:pt x="367" y="309"/>
                </a:lnTo>
                <a:lnTo>
                  <a:pt x="348" y="309"/>
                </a:lnTo>
                <a:lnTo>
                  <a:pt x="335" y="309"/>
                </a:lnTo>
                <a:lnTo>
                  <a:pt x="328" y="309"/>
                </a:lnTo>
                <a:lnTo>
                  <a:pt x="322" y="303"/>
                </a:lnTo>
                <a:lnTo>
                  <a:pt x="341" y="303"/>
                </a:lnTo>
                <a:lnTo>
                  <a:pt x="373" y="303"/>
                </a:lnTo>
                <a:lnTo>
                  <a:pt x="412" y="309"/>
                </a:lnTo>
                <a:lnTo>
                  <a:pt x="431" y="309"/>
                </a:lnTo>
                <a:lnTo>
                  <a:pt x="450" y="309"/>
                </a:lnTo>
                <a:lnTo>
                  <a:pt x="463" y="309"/>
                </a:lnTo>
                <a:lnTo>
                  <a:pt x="450" y="303"/>
                </a:lnTo>
                <a:lnTo>
                  <a:pt x="5433" y="495"/>
                </a:lnTo>
                <a:lnTo>
                  <a:pt x="528" y="290"/>
                </a:lnTo>
                <a:lnTo>
                  <a:pt x="553" y="290"/>
                </a:lnTo>
                <a:lnTo>
                  <a:pt x="598" y="290"/>
                </a:lnTo>
                <a:lnTo>
                  <a:pt x="598" y="283"/>
                </a:lnTo>
                <a:lnTo>
                  <a:pt x="605" y="283"/>
                </a:lnTo>
                <a:lnTo>
                  <a:pt x="624" y="283"/>
                </a:lnTo>
                <a:lnTo>
                  <a:pt x="637" y="283"/>
                </a:lnTo>
                <a:lnTo>
                  <a:pt x="630" y="277"/>
                </a:lnTo>
                <a:lnTo>
                  <a:pt x="618" y="277"/>
                </a:lnTo>
                <a:lnTo>
                  <a:pt x="605" y="277"/>
                </a:lnTo>
                <a:lnTo>
                  <a:pt x="592" y="283"/>
                </a:lnTo>
                <a:lnTo>
                  <a:pt x="579" y="283"/>
                </a:lnTo>
                <a:lnTo>
                  <a:pt x="540" y="283"/>
                </a:lnTo>
                <a:lnTo>
                  <a:pt x="515" y="290"/>
                </a:lnTo>
                <a:lnTo>
                  <a:pt x="508" y="290"/>
                </a:lnTo>
                <a:lnTo>
                  <a:pt x="476" y="296"/>
                </a:lnTo>
                <a:lnTo>
                  <a:pt x="515" y="296"/>
                </a:lnTo>
                <a:lnTo>
                  <a:pt x="521" y="296"/>
                </a:lnTo>
                <a:lnTo>
                  <a:pt x="528" y="290"/>
                </a:lnTo>
                <a:lnTo>
                  <a:pt x="5433" y="495"/>
                </a:lnTo>
                <a:lnTo>
                  <a:pt x="926" y="354"/>
                </a:lnTo>
                <a:lnTo>
                  <a:pt x="900" y="341"/>
                </a:lnTo>
                <a:lnTo>
                  <a:pt x="875" y="328"/>
                </a:lnTo>
                <a:lnTo>
                  <a:pt x="843" y="328"/>
                </a:lnTo>
                <a:lnTo>
                  <a:pt x="836" y="328"/>
                </a:lnTo>
                <a:lnTo>
                  <a:pt x="843" y="335"/>
                </a:lnTo>
                <a:lnTo>
                  <a:pt x="862" y="341"/>
                </a:lnTo>
                <a:lnTo>
                  <a:pt x="894" y="367"/>
                </a:lnTo>
                <a:lnTo>
                  <a:pt x="926" y="380"/>
                </a:lnTo>
                <a:lnTo>
                  <a:pt x="965" y="393"/>
                </a:lnTo>
                <a:lnTo>
                  <a:pt x="1138" y="457"/>
                </a:lnTo>
                <a:lnTo>
                  <a:pt x="1203" y="489"/>
                </a:lnTo>
                <a:lnTo>
                  <a:pt x="1235" y="502"/>
                </a:lnTo>
                <a:lnTo>
                  <a:pt x="1241" y="502"/>
                </a:lnTo>
                <a:lnTo>
                  <a:pt x="1068" y="425"/>
                </a:lnTo>
                <a:lnTo>
                  <a:pt x="926" y="354"/>
                </a:lnTo>
                <a:lnTo>
                  <a:pt x="5433" y="495"/>
                </a:lnTo>
                <a:lnTo>
                  <a:pt x="418" y="322"/>
                </a:lnTo>
                <a:lnTo>
                  <a:pt x="412" y="328"/>
                </a:lnTo>
                <a:lnTo>
                  <a:pt x="431" y="322"/>
                </a:lnTo>
                <a:lnTo>
                  <a:pt x="438" y="315"/>
                </a:lnTo>
                <a:lnTo>
                  <a:pt x="425" y="315"/>
                </a:lnTo>
                <a:lnTo>
                  <a:pt x="418" y="322"/>
                </a:lnTo>
                <a:lnTo>
                  <a:pt x="5433" y="495"/>
                </a:lnTo>
                <a:lnTo>
                  <a:pt x="1318" y="508"/>
                </a:lnTo>
                <a:lnTo>
                  <a:pt x="1331" y="495"/>
                </a:lnTo>
                <a:lnTo>
                  <a:pt x="1344" y="489"/>
                </a:lnTo>
                <a:lnTo>
                  <a:pt x="1363" y="489"/>
                </a:lnTo>
                <a:lnTo>
                  <a:pt x="1389" y="495"/>
                </a:lnTo>
                <a:lnTo>
                  <a:pt x="1389" y="489"/>
                </a:lnTo>
                <a:lnTo>
                  <a:pt x="1357" y="476"/>
                </a:lnTo>
                <a:lnTo>
                  <a:pt x="1331" y="470"/>
                </a:lnTo>
                <a:lnTo>
                  <a:pt x="1260" y="444"/>
                </a:lnTo>
                <a:lnTo>
                  <a:pt x="1235" y="444"/>
                </a:lnTo>
                <a:lnTo>
                  <a:pt x="1215" y="438"/>
                </a:lnTo>
                <a:lnTo>
                  <a:pt x="1209" y="431"/>
                </a:lnTo>
                <a:lnTo>
                  <a:pt x="1203" y="438"/>
                </a:lnTo>
                <a:lnTo>
                  <a:pt x="1196" y="444"/>
                </a:lnTo>
                <a:lnTo>
                  <a:pt x="1203" y="444"/>
                </a:lnTo>
                <a:lnTo>
                  <a:pt x="1222" y="450"/>
                </a:lnTo>
                <a:lnTo>
                  <a:pt x="1235" y="450"/>
                </a:lnTo>
                <a:lnTo>
                  <a:pt x="1248" y="450"/>
                </a:lnTo>
                <a:lnTo>
                  <a:pt x="1286" y="470"/>
                </a:lnTo>
                <a:lnTo>
                  <a:pt x="1312" y="476"/>
                </a:lnTo>
                <a:lnTo>
                  <a:pt x="1338" y="476"/>
                </a:lnTo>
                <a:lnTo>
                  <a:pt x="1331" y="489"/>
                </a:lnTo>
                <a:lnTo>
                  <a:pt x="1318" y="502"/>
                </a:lnTo>
                <a:lnTo>
                  <a:pt x="1318" y="508"/>
                </a:lnTo>
                <a:lnTo>
                  <a:pt x="5433" y="495"/>
                </a:lnTo>
                <a:lnTo>
                  <a:pt x="450" y="328"/>
                </a:lnTo>
                <a:lnTo>
                  <a:pt x="470" y="328"/>
                </a:lnTo>
                <a:lnTo>
                  <a:pt x="476" y="328"/>
                </a:lnTo>
                <a:lnTo>
                  <a:pt x="476" y="322"/>
                </a:lnTo>
                <a:lnTo>
                  <a:pt x="470" y="322"/>
                </a:lnTo>
                <a:lnTo>
                  <a:pt x="450" y="322"/>
                </a:lnTo>
                <a:lnTo>
                  <a:pt x="450" y="328"/>
                </a:lnTo>
                <a:lnTo>
                  <a:pt x="444" y="328"/>
                </a:lnTo>
                <a:lnTo>
                  <a:pt x="450" y="328"/>
                </a:lnTo>
                <a:lnTo>
                  <a:pt x="5433" y="495"/>
                </a:lnTo>
                <a:lnTo>
                  <a:pt x="566" y="193"/>
                </a:lnTo>
                <a:lnTo>
                  <a:pt x="547" y="193"/>
                </a:lnTo>
                <a:lnTo>
                  <a:pt x="547" y="200"/>
                </a:lnTo>
                <a:lnTo>
                  <a:pt x="547" y="206"/>
                </a:lnTo>
                <a:lnTo>
                  <a:pt x="553" y="206"/>
                </a:lnTo>
                <a:lnTo>
                  <a:pt x="566" y="193"/>
                </a:lnTo>
                <a:lnTo>
                  <a:pt x="5433" y="495"/>
                </a:lnTo>
                <a:lnTo>
                  <a:pt x="277" y="58"/>
                </a:lnTo>
                <a:lnTo>
                  <a:pt x="270" y="52"/>
                </a:lnTo>
                <a:lnTo>
                  <a:pt x="264" y="52"/>
                </a:lnTo>
                <a:lnTo>
                  <a:pt x="264" y="58"/>
                </a:lnTo>
                <a:lnTo>
                  <a:pt x="277" y="58"/>
                </a:lnTo>
                <a:lnTo>
                  <a:pt x="5433" y="495"/>
                </a:lnTo>
                <a:lnTo>
                  <a:pt x="290" y="450"/>
                </a:lnTo>
                <a:lnTo>
                  <a:pt x="258" y="450"/>
                </a:lnTo>
                <a:lnTo>
                  <a:pt x="245" y="450"/>
                </a:lnTo>
                <a:lnTo>
                  <a:pt x="245" y="457"/>
                </a:lnTo>
                <a:lnTo>
                  <a:pt x="277" y="457"/>
                </a:lnTo>
                <a:lnTo>
                  <a:pt x="290" y="457"/>
                </a:lnTo>
                <a:lnTo>
                  <a:pt x="309" y="450"/>
                </a:lnTo>
                <a:lnTo>
                  <a:pt x="303" y="450"/>
                </a:lnTo>
                <a:lnTo>
                  <a:pt x="290" y="450"/>
                </a:lnTo>
                <a:lnTo>
                  <a:pt x="5433" y="495"/>
                </a:lnTo>
                <a:lnTo>
                  <a:pt x="193" y="213"/>
                </a:lnTo>
                <a:lnTo>
                  <a:pt x="193" y="219"/>
                </a:lnTo>
                <a:lnTo>
                  <a:pt x="206" y="219"/>
                </a:lnTo>
                <a:lnTo>
                  <a:pt x="200" y="213"/>
                </a:lnTo>
                <a:lnTo>
                  <a:pt x="193" y="213"/>
                </a:lnTo>
                <a:lnTo>
                  <a:pt x="5433" y="495"/>
                </a:lnTo>
                <a:lnTo>
                  <a:pt x="225" y="450"/>
                </a:lnTo>
                <a:lnTo>
                  <a:pt x="219" y="457"/>
                </a:lnTo>
                <a:lnTo>
                  <a:pt x="225" y="470"/>
                </a:lnTo>
                <a:lnTo>
                  <a:pt x="238" y="470"/>
                </a:lnTo>
                <a:lnTo>
                  <a:pt x="238" y="457"/>
                </a:lnTo>
                <a:lnTo>
                  <a:pt x="238" y="450"/>
                </a:lnTo>
                <a:lnTo>
                  <a:pt x="225" y="450"/>
                </a:lnTo>
                <a:lnTo>
                  <a:pt x="5433" y="495"/>
                </a:lnTo>
                <a:lnTo>
                  <a:pt x="161" y="225"/>
                </a:lnTo>
                <a:lnTo>
                  <a:pt x="174" y="225"/>
                </a:lnTo>
                <a:lnTo>
                  <a:pt x="168" y="219"/>
                </a:lnTo>
                <a:lnTo>
                  <a:pt x="155" y="225"/>
                </a:lnTo>
                <a:lnTo>
                  <a:pt x="161" y="225"/>
                </a:lnTo>
                <a:lnTo>
                  <a:pt x="5433" y="495"/>
                </a:lnTo>
                <a:lnTo>
                  <a:pt x="78" y="290"/>
                </a:lnTo>
                <a:lnTo>
                  <a:pt x="84" y="296"/>
                </a:lnTo>
                <a:lnTo>
                  <a:pt x="103" y="303"/>
                </a:lnTo>
                <a:lnTo>
                  <a:pt x="129" y="315"/>
                </a:lnTo>
                <a:lnTo>
                  <a:pt x="103" y="309"/>
                </a:lnTo>
                <a:lnTo>
                  <a:pt x="84" y="309"/>
                </a:lnTo>
                <a:lnTo>
                  <a:pt x="71" y="315"/>
                </a:lnTo>
                <a:lnTo>
                  <a:pt x="97" y="322"/>
                </a:lnTo>
                <a:lnTo>
                  <a:pt x="129" y="322"/>
                </a:lnTo>
                <a:lnTo>
                  <a:pt x="161" y="335"/>
                </a:lnTo>
                <a:lnTo>
                  <a:pt x="187" y="348"/>
                </a:lnTo>
                <a:lnTo>
                  <a:pt x="200" y="354"/>
                </a:lnTo>
                <a:lnTo>
                  <a:pt x="219" y="354"/>
                </a:lnTo>
                <a:lnTo>
                  <a:pt x="232" y="367"/>
                </a:lnTo>
                <a:lnTo>
                  <a:pt x="225" y="380"/>
                </a:lnTo>
                <a:lnTo>
                  <a:pt x="238" y="386"/>
                </a:lnTo>
                <a:lnTo>
                  <a:pt x="258" y="380"/>
                </a:lnTo>
                <a:lnTo>
                  <a:pt x="277" y="386"/>
                </a:lnTo>
                <a:lnTo>
                  <a:pt x="290" y="399"/>
                </a:lnTo>
                <a:lnTo>
                  <a:pt x="290" y="393"/>
                </a:lnTo>
                <a:lnTo>
                  <a:pt x="277" y="373"/>
                </a:lnTo>
                <a:lnTo>
                  <a:pt x="270" y="367"/>
                </a:lnTo>
                <a:lnTo>
                  <a:pt x="258" y="354"/>
                </a:lnTo>
                <a:lnTo>
                  <a:pt x="277" y="354"/>
                </a:lnTo>
                <a:lnTo>
                  <a:pt x="322" y="373"/>
                </a:lnTo>
                <a:lnTo>
                  <a:pt x="348" y="367"/>
                </a:lnTo>
                <a:lnTo>
                  <a:pt x="373" y="367"/>
                </a:lnTo>
                <a:lnTo>
                  <a:pt x="405" y="367"/>
                </a:lnTo>
                <a:lnTo>
                  <a:pt x="412" y="367"/>
                </a:lnTo>
                <a:lnTo>
                  <a:pt x="393" y="354"/>
                </a:lnTo>
                <a:lnTo>
                  <a:pt x="367" y="348"/>
                </a:lnTo>
                <a:lnTo>
                  <a:pt x="335" y="348"/>
                </a:lnTo>
                <a:lnTo>
                  <a:pt x="322" y="348"/>
                </a:lnTo>
                <a:lnTo>
                  <a:pt x="315" y="341"/>
                </a:lnTo>
                <a:lnTo>
                  <a:pt x="296" y="341"/>
                </a:lnTo>
                <a:lnTo>
                  <a:pt x="264" y="328"/>
                </a:lnTo>
                <a:lnTo>
                  <a:pt x="219" y="322"/>
                </a:lnTo>
                <a:lnTo>
                  <a:pt x="187" y="315"/>
                </a:lnTo>
                <a:lnTo>
                  <a:pt x="174" y="315"/>
                </a:lnTo>
                <a:lnTo>
                  <a:pt x="168" y="309"/>
                </a:lnTo>
                <a:lnTo>
                  <a:pt x="123" y="303"/>
                </a:lnTo>
                <a:lnTo>
                  <a:pt x="97" y="290"/>
                </a:lnTo>
                <a:lnTo>
                  <a:pt x="84" y="283"/>
                </a:lnTo>
                <a:lnTo>
                  <a:pt x="78" y="283"/>
                </a:lnTo>
                <a:lnTo>
                  <a:pt x="78" y="290"/>
                </a:lnTo>
                <a:lnTo>
                  <a:pt x="5433" y="495"/>
                </a:lnTo>
                <a:lnTo>
                  <a:pt x="309" y="508"/>
                </a:lnTo>
                <a:lnTo>
                  <a:pt x="303" y="508"/>
                </a:lnTo>
                <a:lnTo>
                  <a:pt x="296" y="515"/>
                </a:lnTo>
                <a:lnTo>
                  <a:pt x="303" y="515"/>
                </a:lnTo>
                <a:lnTo>
                  <a:pt x="309" y="508"/>
                </a:lnTo>
                <a:lnTo>
                  <a:pt x="5433" y="495"/>
                </a:lnTo>
                <a:lnTo>
                  <a:pt x="1338" y="20"/>
                </a:lnTo>
                <a:lnTo>
                  <a:pt x="1350" y="20"/>
                </a:lnTo>
                <a:lnTo>
                  <a:pt x="1338" y="7"/>
                </a:lnTo>
                <a:lnTo>
                  <a:pt x="1331" y="7"/>
                </a:lnTo>
                <a:lnTo>
                  <a:pt x="1325" y="13"/>
                </a:lnTo>
                <a:lnTo>
                  <a:pt x="1325" y="20"/>
                </a:lnTo>
                <a:lnTo>
                  <a:pt x="1338" y="20"/>
                </a:lnTo>
                <a:lnTo>
                  <a:pt x="5433" y="495"/>
                </a:lnTo>
                <a:lnTo>
                  <a:pt x="187" y="521"/>
                </a:lnTo>
                <a:lnTo>
                  <a:pt x="180" y="521"/>
                </a:lnTo>
                <a:lnTo>
                  <a:pt x="174" y="521"/>
                </a:lnTo>
                <a:lnTo>
                  <a:pt x="180" y="521"/>
                </a:lnTo>
                <a:lnTo>
                  <a:pt x="187" y="521"/>
                </a:lnTo>
                <a:lnTo>
                  <a:pt x="5433" y="495"/>
                </a:lnTo>
                <a:lnTo>
                  <a:pt x="39" y="206"/>
                </a:lnTo>
                <a:lnTo>
                  <a:pt x="13" y="187"/>
                </a:lnTo>
                <a:lnTo>
                  <a:pt x="0" y="180"/>
                </a:lnTo>
                <a:lnTo>
                  <a:pt x="0" y="193"/>
                </a:lnTo>
                <a:lnTo>
                  <a:pt x="26" y="213"/>
                </a:lnTo>
                <a:lnTo>
                  <a:pt x="65" y="219"/>
                </a:lnTo>
                <a:lnTo>
                  <a:pt x="97" y="225"/>
                </a:lnTo>
                <a:lnTo>
                  <a:pt x="39" y="206"/>
                </a:lnTo>
                <a:lnTo>
                  <a:pt x="5433" y="495"/>
                </a:lnTo>
                <a:lnTo>
                  <a:pt x="778" y="592"/>
                </a:lnTo>
                <a:lnTo>
                  <a:pt x="753" y="585"/>
                </a:lnTo>
                <a:lnTo>
                  <a:pt x="733" y="566"/>
                </a:lnTo>
                <a:lnTo>
                  <a:pt x="708" y="560"/>
                </a:lnTo>
                <a:lnTo>
                  <a:pt x="682" y="560"/>
                </a:lnTo>
                <a:lnTo>
                  <a:pt x="669" y="560"/>
                </a:lnTo>
                <a:lnTo>
                  <a:pt x="650" y="560"/>
                </a:lnTo>
                <a:lnTo>
                  <a:pt x="643" y="553"/>
                </a:lnTo>
                <a:lnTo>
                  <a:pt x="643" y="560"/>
                </a:lnTo>
                <a:lnTo>
                  <a:pt x="650" y="579"/>
                </a:lnTo>
                <a:lnTo>
                  <a:pt x="650" y="585"/>
                </a:lnTo>
                <a:lnTo>
                  <a:pt x="643" y="585"/>
                </a:lnTo>
                <a:lnTo>
                  <a:pt x="630" y="579"/>
                </a:lnTo>
                <a:lnTo>
                  <a:pt x="624" y="579"/>
                </a:lnTo>
                <a:lnTo>
                  <a:pt x="624" y="566"/>
                </a:lnTo>
                <a:lnTo>
                  <a:pt x="624" y="560"/>
                </a:lnTo>
                <a:lnTo>
                  <a:pt x="618" y="553"/>
                </a:lnTo>
                <a:lnTo>
                  <a:pt x="611" y="547"/>
                </a:lnTo>
                <a:lnTo>
                  <a:pt x="605" y="553"/>
                </a:lnTo>
                <a:lnTo>
                  <a:pt x="611" y="560"/>
                </a:lnTo>
                <a:lnTo>
                  <a:pt x="605" y="560"/>
                </a:lnTo>
                <a:lnTo>
                  <a:pt x="598" y="560"/>
                </a:lnTo>
                <a:lnTo>
                  <a:pt x="592" y="553"/>
                </a:lnTo>
                <a:lnTo>
                  <a:pt x="573" y="553"/>
                </a:lnTo>
                <a:lnTo>
                  <a:pt x="547" y="547"/>
                </a:lnTo>
                <a:lnTo>
                  <a:pt x="553" y="540"/>
                </a:lnTo>
                <a:lnTo>
                  <a:pt x="540" y="540"/>
                </a:lnTo>
                <a:lnTo>
                  <a:pt x="534" y="547"/>
                </a:lnTo>
                <a:lnTo>
                  <a:pt x="521" y="553"/>
                </a:lnTo>
                <a:lnTo>
                  <a:pt x="521" y="540"/>
                </a:lnTo>
                <a:lnTo>
                  <a:pt x="515" y="540"/>
                </a:lnTo>
                <a:lnTo>
                  <a:pt x="495" y="540"/>
                </a:lnTo>
                <a:lnTo>
                  <a:pt x="476" y="540"/>
                </a:lnTo>
                <a:lnTo>
                  <a:pt x="438" y="540"/>
                </a:lnTo>
                <a:lnTo>
                  <a:pt x="438" y="534"/>
                </a:lnTo>
                <a:lnTo>
                  <a:pt x="425" y="528"/>
                </a:lnTo>
                <a:lnTo>
                  <a:pt x="418" y="521"/>
                </a:lnTo>
                <a:lnTo>
                  <a:pt x="418" y="521"/>
                </a:lnTo>
                <a:lnTo>
                  <a:pt x="405" y="515"/>
                </a:lnTo>
                <a:lnTo>
                  <a:pt x="405" y="521"/>
                </a:lnTo>
                <a:lnTo>
                  <a:pt x="418" y="528"/>
                </a:lnTo>
                <a:lnTo>
                  <a:pt x="431" y="540"/>
                </a:lnTo>
                <a:lnTo>
                  <a:pt x="425" y="547"/>
                </a:lnTo>
                <a:lnTo>
                  <a:pt x="418" y="547"/>
                </a:lnTo>
                <a:lnTo>
                  <a:pt x="405" y="547"/>
                </a:lnTo>
                <a:lnTo>
                  <a:pt x="386" y="547"/>
                </a:lnTo>
                <a:lnTo>
                  <a:pt x="360" y="553"/>
                </a:lnTo>
                <a:lnTo>
                  <a:pt x="341" y="553"/>
                </a:lnTo>
                <a:lnTo>
                  <a:pt x="328" y="553"/>
                </a:lnTo>
                <a:lnTo>
                  <a:pt x="315" y="553"/>
                </a:lnTo>
                <a:lnTo>
                  <a:pt x="303" y="540"/>
                </a:lnTo>
                <a:lnTo>
                  <a:pt x="303" y="528"/>
                </a:lnTo>
                <a:lnTo>
                  <a:pt x="303" y="521"/>
                </a:lnTo>
                <a:lnTo>
                  <a:pt x="296" y="521"/>
                </a:lnTo>
                <a:lnTo>
                  <a:pt x="283" y="521"/>
                </a:lnTo>
                <a:lnTo>
                  <a:pt x="283" y="521"/>
                </a:lnTo>
                <a:lnTo>
                  <a:pt x="277" y="515"/>
                </a:lnTo>
                <a:lnTo>
                  <a:pt x="264" y="515"/>
                </a:lnTo>
                <a:lnTo>
                  <a:pt x="264" y="502"/>
                </a:lnTo>
                <a:lnTo>
                  <a:pt x="238" y="502"/>
                </a:lnTo>
                <a:lnTo>
                  <a:pt x="225" y="495"/>
                </a:lnTo>
                <a:lnTo>
                  <a:pt x="200" y="476"/>
                </a:lnTo>
                <a:lnTo>
                  <a:pt x="180" y="457"/>
                </a:lnTo>
                <a:lnTo>
                  <a:pt x="168" y="450"/>
                </a:lnTo>
                <a:lnTo>
                  <a:pt x="161" y="438"/>
                </a:lnTo>
                <a:lnTo>
                  <a:pt x="116" y="418"/>
                </a:lnTo>
                <a:lnTo>
                  <a:pt x="71" y="393"/>
                </a:lnTo>
                <a:lnTo>
                  <a:pt x="33" y="373"/>
                </a:lnTo>
                <a:lnTo>
                  <a:pt x="13" y="367"/>
                </a:lnTo>
                <a:lnTo>
                  <a:pt x="0" y="367"/>
                </a:lnTo>
                <a:lnTo>
                  <a:pt x="0" y="373"/>
                </a:lnTo>
                <a:lnTo>
                  <a:pt x="13" y="380"/>
                </a:lnTo>
                <a:lnTo>
                  <a:pt x="33" y="386"/>
                </a:lnTo>
                <a:lnTo>
                  <a:pt x="65" y="399"/>
                </a:lnTo>
                <a:lnTo>
                  <a:pt x="110" y="425"/>
                </a:lnTo>
                <a:lnTo>
                  <a:pt x="142" y="444"/>
                </a:lnTo>
                <a:lnTo>
                  <a:pt x="161" y="457"/>
                </a:lnTo>
                <a:lnTo>
                  <a:pt x="174" y="470"/>
                </a:lnTo>
                <a:lnTo>
                  <a:pt x="180" y="483"/>
                </a:lnTo>
                <a:lnTo>
                  <a:pt x="180" y="489"/>
                </a:lnTo>
                <a:lnTo>
                  <a:pt x="174" y="483"/>
                </a:lnTo>
                <a:lnTo>
                  <a:pt x="142" y="457"/>
                </a:lnTo>
                <a:lnTo>
                  <a:pt x="135" y="450"/>
                </a:lnTo>
                <a:lnTo>
                  <a:pt x="123" y="444"/>
                </a:lnTo>
                <a:lnTo>
                  <a:pt x="110" y="438"/>
                </a:lnTo>
                <a:lnTo>
                  <a:pt x="97" y="431"/>
                </a:lnTo>
                <a:lnTo>
                  <a:pt x="97" y="425"/>
                </a:lnTo>
                <a:lnTo>
                  <a:pt x="97" y="431"/>
                </a:lnTo>
                <a:lnTo>
                  <a:pt x="97" y="444"/>
                </a:lnTo>
                <a:lnTo>
                  <a:pt x="110" y="457"/>
                </a:lnTo>
                <a:lnTo>
                  <a:pt x="123" y="476"/>
                </a:lnTo>
                <a:lnTo>
                  <a:pt x="129" y="476"/>
                </a:lnTo>
                <a:lnTo>
                  <a:pt x="155" y="489"/>
                </a:lnTo>
                <a:lnTo>
                  <a:pt x="168" y="489"/>
                </a:lnTo>
                <a:lnTo>
                  <a:pt x="174" y="495"/>
                </a:lnTo>
                <a:lnTo>
                  <a:pt x="180" y="502"/>
                </a:lnTo>
                <a:lnTo>
                  <a:pt x="187" y="502"/>
                </a:lnTo>
                <a:lnTo>
                  <a:pt x="193" y="508"/>
                </a:lnTo>
                <a:lnTo>
                  <a:pt x="193" y="515"/>
                </a:lnTo>
                <a:lnTo>
                  <a:pt x="187" y="521"/>
                </a:lnTo>
                <a:lnTo>
                  <a:pt x="213" y="521"/>
                </a:lnTo>
                <a:lnTo>
                  <a:pt x="219" y="521"/>
                </a:lnTo>
                <a:lnTo>
                  <a:pt x="219" y="521"/>
                </a:lnTo>
                <a:lnTo>
                  <a:pt x="213" y="528"/>
                </a:lnTo>
                <a:lnTo>
                  <a:pt x="193" y="528"/>
                </a:lnTo>
                <a:lnTo>
                  <a:pt x="174" y="528"/>
                </a:lnTo>
                <a:lnTo>
                  <a:pt x="168" y="521"/>
                </a:lnTo>
                <a:lnTo>
                  <a:pt x="161" y="515"/>
                </a:lnTo>
                <a:lnTo>
                  <a:pt x="142" y="515"/>
                </a:lnTo>
                <a:lnTo>
                  <a:pt x="123" y="521"/>
                </a:lnTo>
                <a:lnTo>
                  <a:pt x="110" y="515"/>
                </a:lnTo>
                <a:lnTo>
                  <a:pt x="103" y="508"/>
                </a:lnTo>
                <a:lnTo>
                  <a:pt x="97" y="508"/>
                </a:lnTo>
                <a:lnTo>
                  <a:pt x="84" y="515"/>
                </a:lnTo>
                <a:lnTo>
                  <a:pt x="71" y="508"/>
                </a:lnTo>
                <a:lnTo>
                  <a:pt x="58" y="508"/>
                </a:lnTo>
                <a:lnTo>
                  <a:pt x="26" y="489"/>
                </a:lnTo>
                <a:lnTo>
                  <a:pt x="0" y="476"/>
                </a:lnTo>
                <a:lnTo>
                  <a:pt x="0" y="489"/>
                </a:lnTo>
                <a:lnTo>
                  <a:pt x="7" y="489"/>
                </a:lnTo>
                <a:lnTo>
                  <a:pt x="20" y="495"/>
                </a:lnTo>
                <a:lnTo>
                  <a:pt x="26" y="502"/>
                </a:lnTo>
                <a:lnTo>
                  <a:pt x="7" y="502"/>
                </a:lnTo>
                <a:lnTo>
                  <a:pt x="0" y="502"/>
                </a:lnTo>
                <a:lnTo>
                  <a:pt x="0" y="515"/>
                </a:lnTo>
                <a:lnTo>
                  <a:pt x="20" y="515"/>
                </a:lnTo>
                <a:lnTo>
                  <a:pt x="26" y="515"/>
                </a:lnTo>
                <a:lnTo>
                  <a:pt x="65" y="521"/>
                </a:lnTo>
                <a:lnTo>
                  <a:pt x="90" y="521"/>
                </a:lnTo>
                <a:lnTo>
                  <a:pt x="84" y="521"/>
                </a:lnTo>
                <a:lnTo>
                  <a:pt x="78" y="528"/>
                </a:lnTo>
                <a:lnTo>
                  <a:pt x="52" y="528"/>
                </a:lnTo>
                <a:lnTo>
                  <a:pt x="26" y="534"/>
                </a:lnTo>
                <a:lnTo>
                  <a:pt x="13" y="540"/>
                </a:lnTo>
                <a:lnTo>
                  <a:pt x="0" y="547"/>
                </a:lnTo>
                <a:lnTo>
                  <a:pt x="0" y="553"/>
                </a:lnTo>
                <a:lnTo>
                  <a:pt x="20" y="547"/>
                </a:lnTo>
                <a:lnTo>
                  <a:pt x="52" y="540"/>
                </a:lnTo>
                <a:lnTo>
                  <a:pt x="84" y="540"/>
                </a:lnTo>
                <a:lnTo>
                  <a:pt x="110" y="540"/>
                </a:lnTo>
                <a:lnTo>
                  <a:pt x="135" y="540"/>
                </a:lnTo>
                <a:lnTo>
                  <a:pt x="161" y="534"/>
                </a:lnTo>
                <a:lnTo>
                  <a:pt x="225" y="534"/>
                </a:lnTo>
                <a:lnTo>
                  <a:pt x="245" y="534"/>
                </a:lnTo>
                <a:lnTo>
                  <a:pt x="258" y="534"/>
                </a:lnTo>
                <a:lnTo>
                  <a:pt x="258" y="540"/>
                </a:lnTo>
                <a:lnTo>
                  <a:pt x="258" y="560"/>
                </a:lnTo>
                <a:lnTo>
                  <a:pt x="258" y="566"/>
                </a:lnTo>
                <a:lnTo>
                  <a:pt x="245" y="566"/>
                </a:lnTo>
                <a:lnTo>
                  <a:pt x="225" y="566"/>
                </a:lnTo>
                <a:lnTo>
                  <a:pt x="225" y="579"/>
                </a:lnTo>
                <a:lnTo>
                  <a:pt x="232" y="585"/>
                </a:lnTo>
                <a:lnTo>
                  <a:pt x="245" y="585"/>
                </a:lnTo>
                <a:lnTo>
                  <a:pt x="277" y="579"/>
                </a:lnTo>
                <a:lnTo>
                  <a:pt x="303" y="579"/>
                </a:lnTo>
                <a:lnTo>
                  <a:pt x="328" y="585"/>
                </a:lnTo>
                <a:lnTo>
                  <a:pt x="322" y="592"/>
                </a:lnTo>
                <a:lnTo>
                  <a:pt x="328" y="598"/>
                </a:lnTo>
                <a:lnTo>
                  <a:pt x="341" y="618"/>
                </a:lnTo>
                <a:lnTo>
                  <a:pt x="412" y="618"/>
                </a:lnTo>
                <a:lnTo>
                  <a:pt x="360" y="585"/>
                </a:lnTo>
                <a:lnTo>
                  <a:pt x="418" y="579"/>
                </a:lnTo>
                <a:lnTo>
                  <a:pt x="438" y="579"/>
                </a:lnTo>
                <a:lnTo>
                  <a:pt x="463" y="579"/>
                </a:lnTo>
                <a:lnTo>
                  <a:pt x="476" y="592"/>
                </a:lnTo>
                <a:lnTo>
                  <a:pt x="489" y="592"/>
                </a:lnTo>
                <a:lnTo>
                  <a:pt x="495" y="592"/>
                </a:lnTo>
                <a:lnTo>
                  <a:pt x="515" y="598"/>
                </a:lnTo>
                <a:lnTo>
                  <a:pt x="553" y="618"/>
                </a:lnTo>
                <a:lnTo>
                  <a:pt x="585" y="618"/>
                </a:lnTo>
                <a:lnTo>
                  <a:pt x="534" y="598"/>
                </a:lnTo>
                <a:lnTo>
                  <a:pt x="528" y="592"/>
                </a:lnTo>
                <a:lnTo>
                  <a:pt x="515" y="585"/>
                </a:lnTo>
                <a:lnTo>
                  <a:pt x="528" y="585"/>
                </a:lnTo>
                <a:lnTo>
                  <a:pt x="540" y="585"/>
                </a:lnTo>
                <a:lnTo>
                  <a:pt x="566" y="585"/>
                </a:lnTo>
                <a:lnTo>
                  <a:pt x="573" y="585"/>
                </a:lnTo>
                <a:lnTo>
                  <a:pt x="585" y="585"/>
                </a:lnTo>
                <a:lnTo>
                  <a:pt x="611" y="592"/>
                </a:lnTo>
                <a:lnTo>
                  <a:pt x="618" y="598"/>
                </a:lnTo>
                <a:lnTo>
                  <a:pt x="630" y="598"/>
                </a:lnTo>
                <a:lnTo>
                  <a:pt x="650" y="605"/>
                </a:lnTo>
                <a:lnTo>
                  <a:pt x="675" y="605"/>
                </a:lnTo>
                <a:lnTo>
                  <a:pt x="688" y="611"/>
                </a:lnTo>
                <a:lnTo>
                  <a:pt x="695" y="618"/>
                </a:lnTo>
                <a:lnTo>
                  <a:pt x="708" y="611"/>
                </a:lnTo>
                <a:lnTo>
                  <a:pt x="714" y="611"/>
                </a:lnTo>
                <a:lnTo>
                  <a:pt x="714" y="618"/>
                </a:lnTo>
                <a:lnTo>
                  <a:pt x="772" y="618"/>
                </a:lnTo>
                <a:lnTo>
                  <a:pt x="708" y="598"/>
                </a:lnTo>
                <a:lnTo>
                  <a:pt x="682" y="585"/>
                </a:lnTo>
                <a:lnTo>
                  <a:pt x="675" y="585"/>
                </a:lnTo>
                <a:lnTo>
                  <a:pt x="675" y="579"/>
                </a:lnTo>
                <a:lnTo>
                  <a:pt x="682" y="579"/>
                </a:lnTo>
                <a:lnTo>
                  <a:pt x="714" y="585"/>
                </a:lnTo>
                <a:lnTo>
                  <a:pt x="740" y="592"/>
                </a:lnTo>
                <a:lnTo>
                  <a:pt x="772" y="605"/>
                </a:lnTo>
                <a:lnTo>
                  <a:pt x="798" y="611"/>
                </a:lnTo>
                <a:lnTo>
                  <a:pt x="804" y="618"/>
                </a:lnTo>
                <a:lnTo>
                  <a:pt x="810" y="618"/>
                </a:lnTo>
                <a:lnTo>
                  <a:pt x="849" y="618"/>
                </a:lnTo>
                <a:lnTo>
                  <a:pt x="810" y="605"/>
                </a:lnTo>
                <a:lnTo>
                  <a:pt x="791" y="592"/>
                </a:lnTo>
                <a:lnTo>
                  <a:pt x="778" y="592"/>
                </a:lnTo>
                <a:lnTo>
                  <a:pt x="5433" y="495"/>
                </a:lnTo>
                <a:lnTo>
                  <a:pt x="110" y="521"/>
                </a:lnTo>
                <a:lnTo>
                  <a:pt x="116" y="521"/>
                </a:lnTo>
                <a:lnTo>
                  <a:pt x="155" y="521"/>
                </a:lnTo>
                <a:lnTo>
                  <a:pt x="161" y="528"/>
                </a:lnTo>
                <a:lnTo>
                  <a:pt x="142" y="528"/>
                </a:lnTo>
                <a:lnTo>
                  <a:pt x="123" y="528"/>
                </a:lnTo>
                <a:lnTo>
                  <a:pt x="110" y="521"/>
                </a:lnTo>
                <a:lnTo>
                  <a:pt x="5433" y="495"/>
                </a:lnTo>
                <a:lnTo>
                  <a:pt x="283" y="560"/>
                </a:lnTo>
                <a:lnTo>
                  <a:pt x="277" y="560"/>
                </a:lnTo>
                <a:lnTo>
                  <a:pt x="270" y="553"/>
                </a:lnTo>
                <a:lnTo>
                  <a:pt x="270" y="540"/>
                </a:lnTo>
                <a:lnTo>
                  <a:pt x="277" y="540"/>
                </a:lnTo>
                <a:lnTo>
                  <a:pt x="283" y="547"/>
                </a:lnTo>
                <a:lnTo>
                  <a:pt x="290" y="553"/>
                </a:lnTo>
                <a:lnTo>
                  <a:pt x="283" y="560"/>
                </a:lnTo>
                <a:lnTo>
                  <a:pt x="5433" y="495"/>
                </a:lnTo>
                <a:lnTo>
                  <a:pt x="206" y="373"/>
                </a:lnTo>
                <a:lnTo>
                  <a:pt x="193" y="373"/>
                </a:lnTo>
                <a:lnTo>
                  <a:pt x="187" y="380"/>
                </a:lnTo>
                <a:lnTo>
                  <a:pt x="193" y="386"/>
                </a:lnTo>
                <a:lnTo>
                  <a:pt x="200" y="386"/>
                </a:lnTo>
                <a:lnTo>
                  <a:pt x="206" y="380"/>
                </a:lnTo>
                <a:lnTo>
                  <a:pt x="219" y="373"/>
                </a:lnTo>
                <a:lnTo>
                  <a:pt x="206" y="373"/>
                </a:lnTo>
                <a:lnTo>
                  <a:pt x="5433" y="495"/>
                </a:lnTo>
                <a:lnTo>
                  <a:pt x="33" y="412"/>
                </a:lnTo>
                <a:lnTo>
                  <a:pt x="52" y="418"/>
                </a:lnTo>
                <a:lnTo>
                  <a:pt x="65" y="425"/>
                </a:lnTo>
                <a:lnTo>
                  <a:pt x="84" y="431"/>
                </a:lnTo>
                <a:lnTo>
                  <a:pt x="78" y="425"/>
                </a:lnTo>
                <a:lnTo>
                  <a:pt x="65" y="418"/>
                </a:lnTo>
                <a:lnTo>
                  <a:pt x="39" y="405"/>
                </a:lnTo>
                <a:lnTo>
                  <a:pt x="13" y="393"/>
                </a:lnTo>
                <a:lnTo>
                  <a:pt x="26" y="399"/>
                </a:lnTo>
                <a:lnTo>
                  <a:pt x="33" y="412"/>
                </a:lnTo>
                <a:lnTo>
                  <a:pt x="5433" y="495"/>
                </a:lnTo>
                <a:lnTo>
                  <a:pt x="515" y="71"/>
                </a:lnTo>
                <a:lnTo>
                  <a:pt x="508" y="78"/>
                </a:lnTo>
                <a:lnTo>
                  <a:pt x="515" y="84"/>
                </a:lnTo>
                <a:lnTo>
                  <a:pt x="521" y="78"/>
                </a:lnTo>
                <a:lnTo>
                  <a:pt x="528" y="78"/>
                </a:lnTo>
                <a:lnTo>
                  <a:pt x="521" y="71"/>
                </a:lnTo>
                <a:lnTo>
                  <a:pt x="515" y="71"/>
                </a:lnTo>
                <a:lnTo>
                  <a:pt x="5433" y="495"/>
                </a:lnTo>
                <a:lnTo>
                  <a:pt x="219" y="225"/>
                </a:lnTo>
                <a:lnTo>
                  <a:pt x="219" y="232"/>
                </a:lnTo>
                <a:lnTo>
                  <a:pt x="225" y="232"/>
                </a:lnTo>
                <a:lnTo>
                  <a:pt x="225" y="225"/>
                </a:lnTo>
                <a:lnTo>
                  <a:pt x="219" y="225"/>
                </a:lnTo>
                <a:lnTo>
                  <a:pt x="5433" y="495"/>
                </a:lnTo>
                <a:lnTo>
                  <a:pt x="1273" y="129"/>
                </a:lnTo>
                <a:lnTo>
                  <a:pt x="1286" y="129"/>
                </a:lnTo>
                <a:lnTo>
                  <a:pt x="1293" y="123"/>
                </a:lnTo>
                <a:lnTo>
                  <a:pt x="1286" y="116"/>
                </a:lnTo>
                <a:lnTo>
                  <a:pt x="1273" y="116"/>
                </a:lnTo>
                <a:lnTo>
                  <a:pt x="1254" y="116"/>
                </a:lnTo>
                <a:lnTo>
                  <a:pt x="1273" y="129"/>
                </a:lnTo>
                <a:lnTo>
                  <a:pt x="5433" y="495"/>
                </a:lnTo>
                <a:lnTo>
                  <a:pt x="470" y="84"/>
                </a:lnTo>
                <a:lnTo>
                  <a:pt x="476" y="84"/>
                </a:lnTo>
                <a:lnTo>
                  <a:pt x="483" y="84"/>
                </a:lnTo>
                <a:lnTo>
                  <a:pt x="476" y="78"/>
                </a:lnTo>
                <a:lnTo>
                  <a:pt x="470" y="78"/>
                </a:lnTo>
                <a:lnTo>
                  <a:pt x="450" y="78"/>
                </a:lnTo>
                <a:lnTo>
                  <a:pt x="470" y="84"/>
                </a:lnTo>
                <a:lnTo>
                  <a:pt x="5433" y="495"/>
                </a:lnTo>
                <a:lnTo>
                  <a:pt x="1357" y="161"/>
                </a:lnTo>
                <a:lnTo>
                  <a:pt x="1408" y="174"/>
                </a:lnTo>
                <a:lnTo>
                  <a:pt x="1492" y="193"/>
                </a:lnTo>
                <a:lnTo>
                  <a:pt x="1537" y="213"/>
                </a:lnTo>
                <a:lnTo>
                  <a:pt x="1582" y="219"/>
                </a:lnTo>
                <a:lnTo>
                  <a:pt x="1582" y="213"/>
                </a:lnTo>
                <a:lnTo>
                  <a:pt x="1575" y="213"/>
                </a:lnTo>
                <a:lnTo>
                  <a:pt x="1543" y="206"/>
                </a:lnTo>
                <a:lnTo>
                  <a:pt x="1473" y="187"/>
                </a:lnTo>
                <a:lnTo>
                  <a:pt x="1428" y="168"/>
                </a:lnTo>
                <a:lnTo>
                  <a:pt x="1376" y="142"/>
                </a:lnTo>
                <a:lnTo>
                  <a:pt x="1344" y="135"/>
                </a:lnTo>
                <a:lnTo>
                  <a:pt x="1325" y="129"/>
                </a:lnTo>
                <a:lnTo>
                  <a:pt x="1338" y="142"/>
                </a:lnTo>
                <a:lnTo>
                  <a:pt x="1357" y="161"/>
                </a:lnTo>
                <a:lnTo>
                  <a:pt x="5433" y="495"/>
                </a:lnTo>
                <a:lnTo>
                  <a:pt x="881" y="20"/>
                </a:lnTo>
                <a:lnTo>
                  <a:pt x="978" y="52"/>
                </a:lnTo>
                <a:lnTo>
                  <a:pt x="1068" y="78"/>
                </a:lnTo>
                <a:lnTo>
                  <a:pt x="1158" y="110"/>
                </a:lnTo>
                <a:lnTo>
                  <a:pt x="1138" y="110"/>
                </a:lnTo>
                <a:lnTo>
                  <a:pt x="1113" y="116"/>
                </a:lnTo>
                <a:lnTo>
                  <a:pt x="1119" y="123"/>
                </a:lnTo>
                <a:lnTo>
                  <a:pt x="1145" y="123"/>
                </a:lnTo>
                <a:lnTo>
                  <a:pt x="1196" y="116"/>
                </a:lnTo>
                <a:lnTo>
                  <a:pt x="1228" y="135"/>
                </a:lnTo>
                <a:lnTo>
                  <a:pt x="1299" y="168"/>
                </a:lnTo>
                <a:lnTo>
                  <a:pt x="1421" y="225"/>
                </a:lnTo>
                <a:lnTo>
                  <a:pt x="1511" y="264"/>
                </a:lnTo>
                <a:lnTo>
                  <a:pt x="1524" y="277"/>
                </a:lnTo>
                <a:lnTo>
                  <a:pt x="1447" y="225"/>
                </a:lnTo>
                <a:lnTo>
                  <a:pt x="1254" y="135"/>
                </a:lnTo>
                <a:lnTo>
                  <a:pt x="1215" y="123"/>
                </a:lnTo>
                <a:lnTo>
                  <a:pt x="1228" y="116"/>
                </a:lnTo>
                <a:lnTo>
                  <a:pt x="1235" y="116"/>
                </a:lnTo>
                <a:lnTo>
                  <a:pt x="1183" y="110"/>
                </a:lnTo>
                <a:lnTo>
                  <a:pt x="1132" y="90"/>
                </a:lnTo>
                <a:lnTo>
                  <a:pt x="1016" y="39"/>
                </a:lnTo>
                <a:lnTo>
                  <a:pt x="907" y="13"/>
                </a:lnTo>
                <a:lnTo>
                  <a:pt x="810" y="0"/>
                </a:lnTo>
                <a:lnTo>
                  <a:pt x="669" y="7"/>
                </a:lnTo>
                <a:lnTo>
                  <a:pt x="547" y="13"/>
                </a:lnTo>
                <a:lnTo>
                  <a:pt x="489" y="33"/>
                </a:lnTo>
                <a:lnTo>
                  <a:pt x="682" y="13"/>
                </a:lnTo>
                <a:lnTo>
                  <a:pt x="778" y="7"/>
                </a:lnTo>
                <a:lnTo>
                  <a:pt x="881" y="20"/>
                </a:lnTo>
                <a:lnTo>
                  <a:pt x="5433" y="495"/>
                </a:lnTo>
                <a:lnTo>
                  <a:pt x="225" y="71"/>
                </a:lnTo>
                <a:lnTo>
                  <a:pt x="219" y="65"/>
                </a:lnTo>
                <a:lnTo>
                  <a:pt x="213" y="65"/>
                </a:lnTo>
                <a:lnTo>
                  <a:pt x="206" y="71"/>
                </a:lnTo>
                <a:lnTo>
                  <a:pt x="213" y="71"/>
                </a:lnTo>
                <a:lnTo>
                  <a:pt x="225" y="71"/>
                </a:lnTo>
                <a:lnTo>
                  <a:pt x="5433" y="495"/>
                </a:lnTo>
                <a:lnTo>
                  <a:pt x="534" y="97"/>
                </a:lnTo>
                <a:lnTo>
                  <a:pt x="618" y="84"/>
                </a:lnTo>
                <a:lnTo>
                  <a:pt x="656" y="71"/>
                </a:lnTo>
                <a:lnTo>
                  <a:pt x="592" y="84"/>
                </a:lnTo>
                <a:lnTo>
                  <a:pt x="412" y="97"/>
                </a:lnTo>
                <a:lnTo>
                  <a:pt x="283" y="110"/>
                </a:lnTo>
                <a:lnTo>
                  <a:pt x="206" y="129"/>
                </a:lnTo>
                <a:lnTo>
                  <a:pt x="155" y="155"/>
                </a:lnTo>
                <a:lnTo>
                  <a:pt x="193" y="135"/>
                </a:lnTo>
                <a:lnTo>
                  <a:pt x="238" y="129"/>
                </a:lnTo>
                <a:lnTo>
                  <a:pt x="303" y="116"/>
                </a:lnTo>
                <a:lnTo>
                  <a:pt x="534" y="97"/>
                </a:lnTo>
                <a:lnTo>
                  <a:pt x="5433" y="495"/>
                </a:lnTo>
                <a:lnTo>
                  <a:pt x="1929" y="592"/>
                </a:lnTo>
                <a:lnTo>
                  <a:pt x="1955" y="585"/>
                </a:lnTo>
                <a:lnTo>
                  <a:pt x="2013" y="560"/>
                </a:lnTo>
                <a:lnTo>
                  <a:pt x="2019" y="560"/>
                </a:lnTo>
                <a:lnTo>
                  <a:pt x="2025" y="553"/>
                </a:lnTo>
                <a:lnTo>
                  <a:pt x="1987" y="553"/>
                </a:lnTo>
                <a:lnTo>
                  <a:pt x="1923" y="579"/>
                </a:lnTo>
                <a:lnTo>
                  <a:pt x="1890" y="592"/>
                </a:lnTo>
                <a:lnTo>
                  <a:pt x="1871" y="598"/>
                </a:lnTo>
                <a:lnTo>
                  <a:pt x="1833" y="585"/>
                </a:lnTo>
                <a:lnTo>
                  <a:pt x="1807" y="585"/>
                </a:lnTo>
                <a:lnTo>
                  <a:pt x="1788" y="579"/>
                </a:lnTo>
                <a:lnTo>
                  <a:pt x="1781" y="566"/>
                </a:lnTo>
                <a:lnTo>
                  <a:pt x="1800" y="560"/>
                </a:lnTo>
                <a:lnTo>
                  <a:pt x="1820" y="553"/>
                </a:lnTo>
                <a:lnTo>
                  <a:pt x="1878" y="528"/>
                </a:lnTo>
                <a:lnTo>
                  <a:pt x="1916" y="528"/>
                </a:lnTo>
                <a:lnTo>
                  <a:pt x="1884" y="521"/>
                </a:lnTo>
                <a:lnTo>
                  <a:pt x="1871" y="515"/>
                </a:lnTo>
                <a:lnTo>
                  <a:pt x="1858" y="521"/>
                </a:lnTo>
                <a:lnTo>
                  <a:pt x="1813" y="534"/>
                </a:lnTo>
                <a:lnTo>
                  <a:pt x="1781" y="547"/>
                </a:lnTo>
                <a:lnTo>
                  <a:pt x="1762" y="560"/>
                </a:lnTo>
                <a:lnTo>
                  <a:pt x="1736" y="547"/>
                </a:lnTo>
                <a:lnTo>
                  <a:pt x="1678" y="521"/>
                </a:lnTo>
                <a:lnTo>
                  <a:pt x="1640" y="515"/>
                </a:lnTo>
                <a:lnTo>
                  <a:pt x="1633" y="521"/>
                </a:lnTo>
                <a:lnTo>
                  <a:pt x="1614" y="515"/>
                </a:lnTo>
                <a:lnTo>
                  <a:pt x="1575" y="502"/>
                </a:lnTo>
                <a:lnTo>
                  <a:pt x="1550" y="489"/>
                </a:lnTo>
                <a:lnTo>
                  <a:pt x="1537" y="489"/>
                </a:lnTo>
                <a:lnTo>
                  <a:pt x="1530" y="483"/>
                </a:lnTo>
                <a:lnTo>
                  <a:pt x="1550" y="457"/>
                </a:lnTo>
                <a:lnTo>
                  <a:pt x="1563" y="438"/>
                </a:lnTo>
                <a:lnTo>
                  <a:pt x="1569" y="431"/>
                </a:lnTo>
                <a:lnTo>
                  <a:pt x="1582" y="431"/>
                </a:lnTo>
                <a:lnTo>
                  <a:pt x="1595" y="438"/>
                </a:lnTo>
                <a:lnTo>
                  <a:pt x="1601" y="438"/>
                </a:lnTo>
                <a:lnTo>
                  <a:pt x="1627" y="450"/>
                </a:lnTo>
                <a:lnTo>
                  <a:pt x="1646" y="457"/>
                </a:lnTo>
                <a:lnTo>
                  <a:pt x="1672" y="476"/>
                </a:lnTo>
                <a:lnTo>
                  <a:pt x="1730" y="502"/>
                </a:lnTo>
                <a:lnTo>
                  <a:pt x="1710" y="483"/>
                </a:lnTo>
                <a:lnTo>
                  <a:pt x="1678" y="470"/>
                </a:lnTo>
                <a:lnTo>
                  <a:pt x="1646" y="444"/>
                </a:lnTo>
                <a:lnTo>
                  <a:pt x="1608" y="431"/>
                </a:lnTo>
                <a:lnTo>
                  <a:pt x="1595" y="418"/>
                </a:lnTo>
                <a:lnTo>
                  <a:pt x="1614" y="412"/>
                </a:lnTo>
                <a:lnTo>
                  <a:pt x="1627" y="393"/>
                </a:lnTo>
                <a:lnTo>
                  <a:pt x="1653" y="405"/>
                </a:lnTo>
                <a:lnTo>
                  <a:pt x="1698" y="418"/>
                </a:lnTo>
                <a:lnTo>
                  <a:pt x="1717" y="431"/>
                </a:lnTo>
                <a:lnTo>
                  <a:pt x="1723" y="431"/>
                </a:lnTo>
                <a:lnTo>
                  <a:pt x="1736" y="425"/>
                </a:lnTo>
                <a:lnTo>
                  <a:pt x="1775" y="450"/>
                </a:lnTo>
                <a:lnTo>
                  <a:pt x="1813" y="476"/>
                </a:lnTo>
                <a:lnTo>
                  <a:pt x="1852" y="489"/>
                </a:lnTo>
                <a:lnTo>
                  <a:pt x="1871" y="502"/>
                </a:lnTo>
                <a:lnTo>
                  <a:pt x="1903" y="508"/>
                </a:lnTo>
                <a:lnTo>
                  <a:pt x="1923" y="515"/>
                </a:lnTo>
                <a:lnTo>
                  <a:pt x="1948" y="521"/>
                </a:lnTo>
                <a:lnTo>
                  <a:pt x="1974" y="521"/>
                </a:lnTo>
                <a:lnTo>
                  <a:pt x="1935" y="515"/>
                </a:lnTo>
                <a:lnTo>
                  <a:pt x="1910" y="502"/>
                </a:lnTo>
                <a:lnTo>
                  <a:pt x="1871" y="489"/>
                </a:lnTo>
                <a:lnTo>
                  <a:pt x="1858" y="483"/>
                </a:lnTo>
                <a:lnTo>
                  <a:pt x="1852" y="483"/>
                </a:lnTo>
                <a:lnTo>
                  <a:pt x="1845" y="483"/>
                </a:lnTo>
                <a:lnTo>
                  <a:pt x="1826" y="476"/>
                </a:lnTo>
                <a:lnTo>
                  <a:pt x="1800" y="450"/>
                </a:lnTo>
                <a:lnTo>
                  <a:pt x="1768" y="431"/>
                </a:lnTo>
                <a:lnTo>
                  <a:pt x="1749" y="425"/>
                </a:lnTo>
                <a:lnTo>
                  <a:pt x="1723" y="418"/>
                </a:lnTo>
                <a:lnTo>
                  <a:pt x="1665" y="399"/>
                </a:lnTo>
                <a:lnTo>
                  <a:pt x="1659" y="393"/>
                </a:lnTo>
                <a:lnTo>
                  <a:pt x="1653" y="393"/>
                </a:lnTo>
                <a:lnTo>
                  <a:pt x="1653" y="386"/>
                </a:lnTo>
                <a:lnTo>
                  <a:pt x="1665" y="380"/>
                </a:lnTo>
                <a:lnTo>
                  <a:pt x="1678" y="354"/>
                </a:lnTo>
                <a:lnTo>
                  <a:pt x="1672" y="354"/>
                </a:lnTo>
                <a:lnTo>
                  <a:pt x="1665" y="354"/>
                </a:lnTo>
                <a:lnTo>
                  <a:pt x="1653" y="367"/>
                </a:lnTo>
                <a:lnTo>
                  <a:pt x="1633" y="348"/>
                </a:lnTo>
                <a:lnTo>
                  <a:pt x="1608" y="335"/>
                </a:lnTo>
                <a:lnTo>
                  <a:pt x="1582" y="328"/>
                </a:lnTo>
                <a:lnTo>
                  <a:pt x="1563" y="328"/>
                </a:lnTo>
                <a:lnTo>
                  <a:pt x="1537" y="341"/>
                </a:lnTo>
                <a:lnTo>
                  <a:pt x="1524" y="335"/>
                </a:lnTo>
                <a:lnTo>
                  <a:pt x="1473" y="328"/>
                </a:lnTo>
                <a:lnTo>
                  <a:pt x="1460" y="322"/>
                </a:lnTo>
                <a:lnTo>
                  <a:pt x="1447" y="315"/>
                </a:lnTo>
                <a:lnTo>
                  <a:pt x="1421" y="309"/>
                </a:lnTo>
                <a:lnTo>
                  <a:pt x="1408" y="309"/>
                </a:lnTo>
                <a:lnTo>
                  <a:pt x="1408" y="315"/>
                </a:lnTo>
                <a:lnTo>
                  <a:pt x="1421" y="322"/>
                </a:lnTo>
                <a:lnTo>
                  <a:pt x="1428" y="328"/>
                </a:lnTo>
                <a:lnTo>
                  <a:pt x="1492" y="341"/>
                </a:lnTo>
                <a:lnTo>
                  <a:pt x="1524" y="354"/>
                </a:lnTo>
                <a:lnTo>
                  <a:pt x="1505" y="380"/>
                </a:lnTo>
                <a:lnTo>
                  <a:pt x="1492" y="405"/>
                </a:lnTo>
                <a:lnTo>
                  <a:pt x="1511" y="393"/>
                </a:lnTo>
                <a:lnTo>
                  <a:pt x="1530" y="373"/>
                </a:lnTo>
                <a:lnTo>
                  <a:pt x="1537" y="367"/>
                </a:lnTo>
                <a:lnTo>
                  <a:pt x="1550" y="367"/>
                </a:lnTo>
                <a:lnTo>
                  <a:pt x="1563" y="380"/>
                </a:lnTo>
                <a:lnTo>
                  <a:pt x="1595" y="386"/>
                </a:lnTo>
                <a:lnTo>
                  <a:pt x="1608" y="393"/>
                </a:lnTo>
                <a:lnTo>
                  <a:pt x="1614" y="399"/>
                </a:lnTo>
                <a:lnTo>
                  <a:pt x="1601" y="399"/>
                </a:lnTo>
                <a:lnTo>
                  <a:pt x="1575" y="405"/>
                </a:lnTo>
                <a:lnTo>
                  <a:pt x="1569" y="418"/>
                </a:lnTo>
                <a:lnTo>
                  <a:pt x="1563" y="418"/>
                </a:lnTo>
                <a:lnTo>
                  <a:pt x="1550" y="412"/>
                </a:lnTo>
                <a:lnTo>
                  <a:pt x="1543" y="412"/>
                </a:lnTo>
                <a:lnTo>
                  <a:pt x="1543" y="418"/>
                </a:lnTo>
                <a:lnTo>
                  <a:pt x="1550" y="425"/>
                </a:lnTo>
                <a:lnTo>
                  <a:pt x="1556" y="425"/>
                </a:lnTo>
                <a:lnTo>
                  <a:pt x="1530" y="444"/>
                </a:lnTo>
                <a:lnTo>
                  <a:pt x="1492" y="476"/>
                </a:lnTo>
                <a:lnTo>
                  <a:pt x="1440" y="450"/>
                </a:lnTo>
                <a:lnTo>
                  <a:pt x="1440" y="444"/>
                </a:lnTo>
                <a:lnTo>
                  <a:pt x="1447" y="431"/>
                </a:lnTo>
                <a:lnTo>
                  <a:pt x="1460" y="425"/>
                </a:lnTo>
                <a:lnTo>
                  <a:pt x="1466" y="412"/>
                </a:lnTo>
                <a:lnTo>
                  <a:pt x="1466" y="405"/>
                </a:lnTo>
                <a:lnTo>
                  <a:pt x="1453" y="412"/>
                </a:lnTo>
                <a:lnTo>
                  <a:pt x="1453" y="393"/>
                </a:lnTo>
                <a:lnTo>
                  <a:pt x="1434" y="405"/>
                </a:lnTo>
                <a:lnTo>
                  <a:pt x="1421" y="418"/>
                </a:lnTo>
                <a:lnTo>
                  <a:pt x="1415" y="425"/>
                </a:lnTo>
                <a:lnTo>
                  <a:pt x="1363" y="425"/>
                </a:lnTo>
                <a:lnTo>
                  <a:pt x="1344" y="412"/>
                </a:lnTo>
                <a:lnTo>
                  <a:pt x="1305" y="393"/>
                </a:lnTo>
                <a:lnTo>
                  <a:pt x="1267" y="380"/>
                </a:lnTo>
                <a:lnTo>
                  <a:pt x="1248" y="367"/>
                </a:lnTo>
                <a:lnTo>
                  <a:pt x="1235" y="367"/>
                </a:lnTo>
                <a:lnTo>
                  <a:pt x="1222" y="354"/>
                </a:lnTo>
                <a:lnTo>
                  <a:pt x="1164" y="335"/>
                </a:lnTo>
                <a:lnTo>
                  <a:pt x="1145" y="328"/>
                </a:lnTo>
                <a:lnTo>
                  <a:pt x="1119" y="315"/>
                </a:lnTo>
                <a:lnTo>
                  <a:pt x="1068" y="303"/>
                </a:lnTo>
                <a:lnTo>
                  <a:pt x="952" y="264"/>
                </a:lnTo>
                <a:lnTo>
                  <a:pt x="900" y="238"/>
                </a:lnTo>
                <a:lnTo>
                  <a:pt x="823" y="213"/>
                </a:lnTo>
                <a:lnTo>
                  <a:pt x="753" y="200"/>
                </a:lnTo>
                <a:lnTo>
                  <a:pt x="695" y="193"/>
                </a:lnTo>
                <a:lnTo>
                  <a:pt x="611" y="187"/>
                </a:lnTo>
                <a:lnTo>
                  <a:pt x="585" y="180"/>
                </a:lnTo>
                <a:lnTo>
                  <a:pt x="579" y="180"/>
                </a:lnTo>
                <a:lnTo>
                  <a:pt x="573" y="187"/>
                </a:lnTo>
                <a:lnTo>
                  <a:pt x="579" y="206"/>
                </a:lnTo>
                <a:lnTo>
                  <a:pt x="579" y="213"/>
                </a:lnTo>
                <a:lnTo>
                  <a:pt x="585" y="213"/>
                </a:lnTo>
                <a:lnTo>
                  <a:pt x="598" y="200"/>
                </a:lnTo>
                <a:lnTo>
                  <a:pt x="605" y="200"/>
                </a:lnTo>
                <a:lnTo>
                  <a:pt x="611" y="200"/>
                </a:lnTo>
                <a:lnTo>
                  <a:pt x="624" y="206"/>
                </a:lnTo>
                <a:lnTo>
                  <a:pt x="688" y="213"/>
                </a:lnTo>
                <a:lnTo>
                  <a:pt x="720" y="225"/>
                </a:lnTo>
                <a:lnTo>
                  <a:pt x="746" y="232"/>
                </a:lnTo>
                <a:lnTo>
                  <a:pt x="804" y="238"/>
                </a:lnTo>
                <a:lnTo>
                  <a:pt x="836" y="251"/>
                </a:lnTo>
                <a:lnTo>
                  <a:pt x="888" y="264"/>
                </a:lnTo>
                <a:lnTo>
                  <a:pt x="952" y="283"/>
                </a:lnTo>
                <a:lnTo>
                  <a:pt x="990" y="296"/>
                </a:lnTo>
                <a:lnTo>
                  <a:pt x="1087" y="322"/>
                </a:lnTo>
                <a:lnTo>
                  <a:pt x="1029" y="322"/>
                </a:lnTo>
                <a:lnTo>
                  <a:pt x="990" y="322"/>
                </a:lnTo>
                <a:lnTo>
                  <a:pt x="952" y="322"/>
                </a:lnTo>
                <a:lnTo>
                  <a:pt x="926" y="328"/>
                </a:lnTo>
                <a:lnTo>
                  <a:pt x="933" y="335"/>
                </a:lnTo>
                <a:lnTo>
                  <a:pt x="939" y="335"/>
                </a:lnTo>
                <a:lnTo>
                  <a:pt x="965" y="328"/>
                </a:lnTo>
                <a:lnTo>
                  <a:pt x="1023" y="328"/>
                </a:lnTo>
                <a:lnTo>
                  <a:pt x="1061" y="328"/>
                </a:lnTo>
                <a:lnTo>
                  <a:pt x="1100" y="328"/>
                </a:lnTo>
                <a:lnTo>
                  <a:pt x="1119" y="335"/>
                </a:lnTo>
                <a:lnTo>
                  <a:pt x="1132" y="335"/>
                </a:lnTo>
                <a:lnTo>
                  <a:pt x="1138" y="341"/>
                </a:lnTo>
                <a:lnTo>
                  <a:pt x="1164" y="367"/>
                </a:lnTo>
                <a:lnTo>
                  <a:pt x="1190" y="373"/>
                </a:lnTo>
                <a:lnTo>
                  <a:pt x="1215" y="373"/>
                </a:lnTo>
                <a:lnTo>
                  <a:pt x="1248" y="386"/>
                </a:lnTo>
                <a:lnTo>
                  <a:pt x="1260" y="393"/>
                </a:lnTo>
                <a:lnTo>
                  <a:pt x="1235" y="393"/>
                </a:lnTo>
                <a:lnTo>
                  <a:pt x="1196" y="380"/>
                </a:lnTo>
                <a:lnTo>
                  <a:pt x="1183" y="386"/>
                </a:lnTo>
                <a:lnTo>
                  <a:pt x="1183" y="393"/>
                </a:lnTo>
                <a:lnTo>
                  <a:pt x="1190" y="393"/>
                </a:lnTo>
                <a:lnTo>
                  <a:pt x="1209" y="399"/>
                </a:lnTo>
                <a:lnTo>
                  <a:pt x="1254" y="405"/>
                </a:lnTo>
                <a:lnTo>
                  <a:pt x="1267" y="412"/>
                </a:lnTo>
                <a:lnTo>
                  <a:pt x="1286" y="412"/>
                </a:lnTo>
                <a:lnTo>
                  <a:pt x="1293" y="412"/>
                </a:lnTo>
                <a:lnTo>
                  <a:pt x="1299" y="418"/>
                </a:lnTo>
                <a:lnTo>
                  <a:pt x="1318" y="425"/>
                </a:lnTo>
                <a:lnTo>
                  <a:pt x="1325" y="425"/>
                </a:lnTo>
                <a:lnTo>
                  <a:pt x="1344" y="431"/>
                </a:lnTo>
                <a:lnTo>
                  <a:pt x="1376" y="438"/>
                </a:lnTo>
                <a:lnTo>
                  <a:pt x="1389" y="444"/>
                </a:lnTo>
                <a:lnTo>
                  <a:pt x="1402" y="457"/>
                </a:lnTo>
                <a:lnTo>
                  <a:pt x="1428" y="470"/>
                </a:lnTo>
                <a:lnTo>
                  <a:pt x="1473" y="495"/>
                </a:lnTo>
                <a:lnTo>
                  <a:pt x="1466" y="502"/>
                </a:lnTo>
                <a:lnTo>
                  <a:pt x="1453" y="515"/>
                </a:lnTo>
                <a:lnTo>
                  <a:pt x="1447" y="521"/>
                </a:lnTo>
                <a:lnTo>
                  <a:pt x="1395" y="553"/>
                </a:lnTo>
                <a:lnTo>
                  <a:pt x="1370" y="547"/>
                </a:lnTo>
                <a:lnTo>
                  <a:pt x="1344" y="547"/>
                </a:lnTo>
                <a:lnTo>
                  <a:pt x="1318" y="547"/>
                </a:lnTo>
                <a:lnTo>
                  <a:pt x="1305" y="540"/>
                </a:lnTo>
                <a:lnTo>
                  <a:pt x="1305" y="534"/>
                </a:lnTo>
                <a:lnTo>
                  <a:pt x="1293" y="534"/>
                </a:lnTo>
                <a:lnTo>
                  <a:pt x="1267" y="528"/>
                </a:lnTo>
                <a:lnTo>
                  <a:pt x="1248" y="521"/>
                </a:lnTo>
                <a:lnTo>
                  <a:pt x="1003" y="425"/>
                </a:lnTo>
                <a:lnTo>
                  <a:pt x="881" y="380"/>
                </a:lnTo>
                <a:lnTo>
                  <a:pt x="843" y="367"/>
                </a:lnTo>
                <a:lnTo>
                  <a:pt x="804" y="348"/>
                </a:lnTo>
                <a:lnTo>
                  <a:pt x="759" y="335"/>
                </a:lnTo>
                <a:lnTo>
                  <a:pt x="733" y="328"/>
                </a:lnTo>
                <a:lnTo>
                  <a:pt x="708" y="322"/>
                </a:lnTo>
                <a:lnTo>
                  <a:pt x="675" y="322"/>
                </a:lnTo>
                <a:lnTo>
                  <a:pt x="605" y="322"/>
                </a:lnTo>
                <a:lnTo>
                  <a:pt x="592" y="322"/>
                </a:lnTo>
                <a:lnTo>
                  <a:pt x="592" y="309"/>
                </a:lnTo>
                <a:lnTo>
                  <a:pt x="566" y="309"/>
                </a:lnTo>
                <a:lnTo>
                  <a:pt x="547" y="309"/>
                </a:lnTo>
                <a:lnTo>
                  <a:pt x="540" y="315"/>
                </a:lnTo>
                <a:lnTo>
                  <a:pt x="540" y="322"/>
                </a:lnTo>
                <a:lnTo>
                  <a:pt x="534" y="322"/>
                </a:lnTo>
                <a:lnTo>
                  <a:pt x="521" y="322"/>
                </a:lnTo>
                <a:lnTo>
                  <a:pt x="515" y="315"/>
                </a:lnTo>
                <a:lnTo>
                  <a:pt x="502" y="315"/>
                </a:lnTo>
                <a:lnTo>
                  <a:pt x="495" y="322"/>
                </a:lnTo>
                <a:lnTo>
                  <a:pt x="483" y="328"/>
                </a:lnTo>
                <a:lnTo>
                  <a:pt x="483" y="335"/>
                </a:lnTo>
                <a:lnTo>
                  <a:pt x="489" y="328"/>
                </a:lnTo>
                <a:lnTo>
                  <a:pt x="495" y="341"/>
                </a:lnTo>
                <a:lnTo>
                  <a:pt x="508" y="348"/>
                </a:lnTo>
                <a:lnTo>
                  <a:pt x="547" y="348"/>
                </a:lnTo>
                <a:lnTo>
                  <a:pt x="566" y="354"/>
                </a:lnTo>
                <a:lnTo>
                  <a:pt x="592" y="367"/>
                </a:lnTo>
                <a:lnTo>
                  <a:pt x="605" y="367"/>
                </a:lnTo>
                <a:lnTo>
                  <a:pt x="618" y="354"/>
                </a:lnTo>
                <a:lnTo>
                  <a:pt x="624" y="367"/>
                </a:lnTo>
                <a:lnTo>
                  <a:pt x="630" y="373"/>
                </a:lnTo>
                <a:lnTo>
                  <a:pt x="637" y="386"/>
                </a:lnTo>
                <a:lnTo>
                  <a:pt x="656" y="386"/>
                </a:lnTo>
                <a:lnTo>
                  <a:pt x="714" y="405"/>
                </a:lnTo>
                <a:lnTo>
                  <a:pt x="733" y="418"/>
                </a:lnTo>
                <a:lnTo>
                  <a:pt x="701" y="418"/>
                </a:lnTo>
                <a:lnTo>
                  <a:pt x="637" y="418"/>
                </a:lnTo>
                <a:lnTo>
                  <a:pt x="598" y="412"/>
                </a:lnTo>
                <a:lnTo>
                  <a:pt x="585" y="412"/>
                </a:lnTo>
                <a:lnTo>
                  <a:pt x="566" y="418"/>
                </a:lnTo>
                <a:lnTo>
                  <a:pt x="540" y="425"/>
                </a:lnTo>
                <a:lnTo>
                  <a:pt x="534" y="425"/>
                </a:lnTo>
                <a:lnTo>
                  <a:pt x="521" y="418"/>
                </a:lnTo>
                <a:lnTo>
                  <a:pt x="515" y="412"/>
                </a:lnTo>
                <a:lnTo>
                  <a:pt x="508" y="412"/>
                </a:lnTo>
                <a:lnTo>
                  <a:pt x="495" y="418"/>
                </a:lnTo>
                <a:lnTo>
                  <a:pt x="489" y="418"/>
                </a:lnTo>
                <a:lnTo>
                  <a:pt x="463" y="418"/>
                </a:lnTo>
                <a:lnTo>
                  <a:pt x="438" y="418"/>
                </a:lnTo>
                <a:lnTo>
                  <a:pt x="418" y="425"/>
                </a:lnTo>
                <a:lnTo>
                  <a:pt x="380" y="438"/>
                </a:lnTo>
                <a:lnTo>
                  <a:pt x="367" y="444"/>
                </a:lnTo>
                <a:lnTo>
                  <a:pt x="348" y="450"/>
                </a:lnTo>
                <a:lnTo>
                  <a:pt x="335" y="450"/>
                </a:lnTo>
                <a:lnTo>
                  <a:pt x="322" y="457"/>
                </a:lnTo>
                <a:lnTo>
                  <a:pt x="322" y="470"/>
                </a:lnTo>
                <a:lnTo>
                  <a:pt x="328" y="470"/>
                </a:lnTo>
                <a:lnTo>
                  <a:pt x="348" y="457"/>
                </a:lnTo>
                <a:lnTo>
                  <a:pt x="360" y="457"/>
                </a:lnTo>
                <a:lnTo>
                  <a:pt x="367" y="470"/>
                </a:lnTo>
                <a:lnTo>
                  <a:pt x="373" y="470"/>
                </a:lnTo>
                <a:lnTo>
                  <a:pt x="380" y="457"/>
                </a:lnTo>
                <a:lnTo>
                  <a:pt x="405" y="457"/>
                </a:lnTo>
                <a:lnTo>
                  <a:pt x="405" y="450"/>
                </a:lnTo>
                <a:lnTo>
                  <a:pt x="386" y="457"/>
                </a:lnTo>
                <a:lnTo>
                  <a:pt x="386" y="450"/>
                </a:lnTo>
                <a:lnTo>
                  <a:pt x="399" y="444"/>
                </a:lnTo>
                <a:lnTo>
                  <a:pt x="431" y="438"/>
                </a:lnTo>
                <a:lnTo>
                  <a:pt x="495" y="438"/>
                </a:lnTo>
                <a:lnTo>
                  <a:pt x="540" y="438"/>
                </a:lnTo>
                <a:lnTo>
                  <a:pt x="585" y="450"/>
                </a:lnTo>
                <a:lnTo>
                  <a:pt x="611" y="470"/>
                </a:lnTo>
                <a:lnTo>
                  <a:pt x="592" y="470"/>
                </a:lnTo>
                <a:lnTo>
                  <a:pt x="573" y="457"/>
                </a:lnTo>
                <a:lnTo>
                  <a:pt x="547" y="457"/>
                </a:lnTo>
                <a:lnTo>
                  <a:pt x="528" y="457"/>
                </a:lnTo>
                <a:lnTo>
                  <a:pt x="515" y="450"/>
                </a:lnTo>
                <a:lnTo>
                  <a:pt x="476" y="457"/>
                </a:lnTo>
                <a:lnTo>
                  <a:pt x="438" y="457"/>
                </a:lnTo>
                <a:lnTo>
                  <a:pt x="483" y="457"/>
                </a:lnTo>
                <a:lnTo>
                  <a:pt x="502" y="470"/>
                </a:lnTo>
                <a:lnTo>
                  <a:pt x="534" y="470"/>
                </a:lnTo>
                <a:lnTo>
                  <a:pt x="553" y="470"/>
                </a:lnTo>
                <a:lnTo>
                  <a:pt x="573" y="476"/>
                </a:lnTo>
                <a:lnTo>
                  <a:pt x="598" y="483"/>
                </a:lnTo>
                <a:lnTo>
                  <a:pt x="643" y="489"/>
                </a:lnTo>
                <a:lnTo>
                  <a:pt x="669" y="495"/>
                </a:lnTo>
                <a:lnTo>
                  <a:pt x="701" y="508"/>
                </a:lnTo>
                <a:lnTo>
                  <a:pt x="746" y="528"/>
                </a:lnTo>
                <a:lnTo>
                  <a:pt x="791" y="540"/>
                </a:lnTo>
                <a:lnTo>
                  <a:pt x="843" y="560"/>
                </a:lnTo>
                <a:lnTo>
                  <a:pt x="888" y="566"/>
                </a:lnTo>
                <a:lnTo>
                  <a:pt x="907" y="579"/>
                </a:lnTo>
                <a:lnTo>
                  <a:pt x="939" y="592"/>
                </a:lnTo>
                <a:lnTo>
                  <a:pt x="965" y="605"/>
                </a:lnTo>
                <a:lnTo>
                  <a:pt x="1003" y="605"/>
                </a:lnTo>
                <a:lnTo>
                  <a:pt x="1042" y="611"/>
                </a:lnTo>
                <a:lnTo>
                  <a:pt x="1080" y="618"/>
                </a:lnTo>
                <a:lnTo>
                  <a:pt x="1119" y="618"/>
                </a:lnTo>
                <a:lnTo>
                  <a:pt x="1113" y="605"/>
                </a:lnTo>
                <a:lnTo>
                  <a:pt x="1068" y="598"/>
                </a:lnTo>
                <a:lnTo>
                  <a:pt x="1023" y="598"/>
                </a:lnTo>
                <a:lnTo>
                  <a:pt x="978" y="592"/>
                </a:lnTo>
                <a:lnTo>
                  <a:pt x="952" y="585"/>
                </a:lnTo>
                <a:lnTo>
                  <a:pt x="926" y="566"/>
                </a:lnTo>
                <a:lnTo>
                  <a:pt x="900" y="560"/>
                </a:lnTo>
                <a:lnTo>
                  <a:pt x="875" y="560"/>
                </a:lnTo>
                <a:lnTo>
                  <a:pt x="798" y="534"/>
                </a:lnTo>
                <a:lnTo>
                  <a:pt x="753" y="521"/>
                </a:lnTo>
                <a:lnTo>
                  <a:pt x="830" y="540"/>
                </a:lnTo>
                <a:lnTo>
                  <a:pt x="759" y="515"/>
                </a:lnTo>
                <a:lnTo>
                  <a:pt x="759" y="508"/>
                </a:lnTo>
                <a:lnTo>
                  <a:pt x="772" y="515"/>
                </a:lnTo>
                <a:lnTo>
                  <a:pt x="791" y="521"/>
                </a:lnTo>
                <a:lnTo>
                  <a:pt x="823" y="521"/>
                </a:lnTo>
                <a:lnTo>
                  <a:pt x="823" y="521"/>
                </a:lnTo>
                <a:lnTo>
                  <a:pt x="823" y="515"/>
                </a:lnTo>
                <a:lnTo>
                  <a:pt x="875" y="521"/>
                </a:lnTo>
                <a:lnTo>
                  <a:pt x="913" y="528"/>
                </a:lnTo>
                <a:lnTo>
                  <a:pt x="945" y="534"/>
                </a:lnTo>
                <a:lnTo>
                  <a:pt x="997" y="534"/>
                </a:lnTo>
                <a:lnTo>
                  <a:pt x="1035" y="540"/>
                </a:lnTo>
                <a:lnTo>
                  <a:pt x="1100" y="560"/>
                </a:lnTo>
                <a:lnTo>
                  <a:pt x="1132" y="560"/>
                </a:lnTo>
                <a:lnTo>
                  <a:pt x="1132" y="566"/>
                </a:lnTo>
                <a:lnTo>
                  <a:pt x="1119" y="579"/>
                </a:lnTo>
                <a:lnTo>
                  <a:pt x="1113" y="585"/>
                </a:lnTo>
                <a:lnTo>
                  <a:pt x="1119" y="592"/>
                </a:lnTo>
                <a:lnTo>
                  <a:pt x="1138" y="585"/>
                </a:lnTo>
                <a:lnTo>
                  <a:pt x="1151" y="579"/>
                </a:lnTo>
                <a:lnTo>
                  <a:pt x="1170" y="566"/>
                </a:lnTo>
                <a:lnTo>
                  <a:pt x="1196" y="560"/>
                </a:lnTo>
                <a:lnTo>
                  <a:pt x="1209" y="553"/>
                </a:lnTo>
                <a:lnTo>
                  <a:pt x="1215" y="553"/>
                </a:lnTo>
                <a:lnTo>
                  <a:pt x="1222" y="560"/>
                </a:lnTo>
                <a:lnTo>
                  <a:pt x="1228" y="566"/>
                </a:lnTo>
                <a:lnTo>
                  <a:pt x="1235" y="560"/>
                </a:lnTo>
                <a:lnTo>
                  <a:pt x="1254" y="553"/>
                </a:lnTo>
                <a:lnTo>
                  <a:pt x="1260" y="553"/>
                </a:lnTo>
                <a:lnTo>
                  <a:pt x="1260" y="560"/>
                </a:lnTo>
                <a:lnTo>
                  <a:pt x="1248" y="566"/>
                </a:lnTo>
                <a:lnTo>
                  <a:pt x="1248" y="579"/>
                </a:lnTo>
                <a:lnTo>
                  <a:pt x="1260" y="579"/>
                </a:lnTo>
                <a:lnTo>
                  <a:pt x="1273" y="579"/>
                </a:lnTo>
                <a:lnTo>
                  <a:pt x="1293" y="592"/>
                </a:lnTo>
                <a:lnTo>
                  <a:pt x="1344" y="605"/>
                </a:lnTo>
                <a:lnTo>
                  <a:pt x="1331" y="618"/>
                </a:lnTo>
                <a:lnTo>
                  <a:pt x="1363" y="618"/>
                </a:lnTo>
                <a:lnTo>
                  <a:pt x="1363" y="611"/>
                </a:lnTo>
                <a:lnTo>
                  <a:pt x="1395" y="618"/>
                </a:lnTo>
                <a:lnTo>
                  <a:pt x="1421" y="618"/>
                </a:lnTo>
                <a:lnTo>
                  <a:pt x="1376" y="605"/>
                </a:lnTo>
                <a:lnTo>
                  <a:pt x="1395" y="598"/>
                </a:lnTo>
                <a:lnTo>
                  <a:pt x="1415" y="605"/>
                </a:lnTo>
                <a:lnTo>
                  <a:pt x="1440" y="605"/>
                </a:lnTo>
                <a:lnTo>
                  <a:pt x="1428" y="598"/>
                </a:lnTo>
                <a:lnTo>
                  <a:pt x="1408" y="592"/>
                </a:lnTo>
                <a:lnTo>
                  <a:pt x="1408" y="585"/>
                </a:lnTo>
                <a:lnTo>
                  <a:pt x="1408" y="579"/>
                </a:lnTo>
                <a:lnTo>
                  <a:pt x="1421" y="560"/>
                </a:lnTo>
                <a:lnTo>
                  <a:pt x="1434" y="560"/>
                </a:lnTo>
                <a:lnTo>
                  <a:pt x="1460" y="566"/>
                </a:lnTo>
                <a:lnTo>
                  <a:pt x="1473" y="566"/>
                </a:lnTo>
                <a:lnTo>
                  <a:pt x="1492" y="560"/>
                </a:lnTo>
                <a:lnTo>
                  <a:pt x="1518" y="560"/>
                </a:lnTo>
                <a:lnTo>
                  <a:pt x="1550" y="566"/>
                </a:lnTo>
                <a:lnTo>
                  <a:pt x="1608" y="566"/>
                </a:lnTo>
                <a:lnTo>
                  <a:pt x="1633" y="579"/>
                </a:lnTo>
                <a:lnTo>
                  <a:pt x="1665" y="579"/>
                </a:lnTo>
                <a:lnTo>
                  <a:pt x="1704" y="579"/>
                </a:lnTo>
                <a:lnTo>
                  <a:pt x="1710" y="585"/>
                </a:lnTo>
                <a:lnTo>
                  <a:pt x="1704" y="592"/>
                </a:lnTo>
                <a:lnTo>
                  <a:pt x="1698" y="598"/>
                </a:lnTo>
                <a:lnTo>
                  <a:pt x="1665" y="618"/>
                </a:lnTo>
                <a:lnTo>
                  <a:pt x="1685" y="618"/>
                </a:lnTo>
                <a:lnTo>
                  <a:pt x="1698" y="611"/>
                </a:lnTo>
                <a:lnTo>
                  <a:pt x="1717" y="598"/>
                </a:lnTo>
                <a:lnTo>
                  <a:pt x="1730" y="585"/>
                </a:lnTo>
                <a:lnTo>
                  <a:pt x="1743" y="592"/>
                </a:lnTo>
                <a:lnTo>
                  <a:pt x="1768" y="598"/>
                </a:lnTo>
                <a:lnTo>
                  <a:pt x="1775" y="598"/>
                </a:lnTo>
                <a:lnTo>
                  <a:pt x="1775" y="592"/>
                </a:lnTo>
                <a:lnTo>
                  <a:pt x="1781" y="592"/>
                </a:lnTo>
                <a:lnTo>
                  <a:pt x="1800" y="598"/>
                </a:lnTo>
                <a:lnTo>
                  <a:pt x="1813" y="598"/>
                </a:lnTo>
                <a:lnTo>
                  <a:pt x="1820" y="598"/>
                </a:lnTo>
                <a:lnTo>
                  <a:pt x="1865" y="611"/>
                </a:lnTo>
                <a:lnTo>
                  <a:pt x="1878" y="611"/>
                </a:lnTo>
                <a:lnTo>
                  <a:pt x="1884" y="618"/>
                </a:lnTo>
                <a:lnTo>
                  <a:pt x="1948" y="618"/>
                </a:lnTo>
                <a:lnTo>
                  <a:pt x="1942" y="611"/>
                </a:lnTo>
                <a:lnTo>
                  <a:pt x="1942" y="598"/>
                </a:lnTo>
                <a:lnTo>
                  <a:pt x="1910" y="598"/>
                </a:lnTo>
                <a:lnTo>
                  <a:pt x="1929" y="592"/>
                </a:lnTo>
                <a:lnTo>
                  <a:pt x="5433" y="495"/>
                </a:lnTo>
                <a:lnTo>
                  <a:pt x="1556" y="348"/>
                </a:lnTo>
                <a:lnTo>
                  <a:pt x="1556" y="341"/>
                </a:lnTo>
                <a:lnTo>
                  <a:pt x="1575" y="341"/>
                </a:lnTo>
                <a:lnTo>
                  <a:pt x="1620" y="354"/>
                </a:lnTo>
                <a:lnTo>
                  <a:pt x="1646" y="380"/>
                </a:lnTo>
                <a:lnTo>
                  <a:pt x="1633" y="380"/>
                </a:lnTo>
                <a:lnTo>
                  <a:pt x="1556" y="348"/>
                </a:lnTo>
                <a:lnTo>
                  <a:pt x="5433" y="495"/>
                </a:lnTo>
                <a:lnTo>
                  <a:pt x="714" y="450"/>
                </a:lnTo>
                <a:lnTo>
                  <a:pt x="733" y="457"/>
                </a:lnTo>
                <a:lnTo>
                  <a:pt x="727" y="470"/>
                </a:lnTo>
                <a:lnTo>
                  <a:pt x="714" y="470"/>
                </a:lnTo>
                <a:lnTo>
                  <a:pt x="708" y="450"/>
                </a:lnTo>
                <a:lnTo>
                  <a:pt x="708" y="444"/>
                </a:lnTo>
                <a:lnTo>
                  <a:pt x="714" y="450"/>
                </a:lnTo>
                <a:lnTo>
                  <a:pt x="5433" y="495"/>
                </a:lnTo>
                <a:lnTo>
                  <a:pt x="746" y="489"/>
                </a:lnTo>
                <a:lnTo>
                  <a:pt x="708" y="483"/>
                </a:lnTo>
                <a:lnTo>
                  <a:pt x="682" y="476"/>
                </a:lnTo>
                <a:lnTo>
                  <a:pt x="656" y="476"/>
                </a:lnTo>
                <a:lnTo>
                  <a:pt x="650" y="470"/>
                </a:lnTo>
                <a:lnTo>
                  <a:pt x="650" y="457"/>
                </a:lnTo>
                <a:lnTo>
                  <a:pt x="643" y="450"/>
                </a:lnTo>
                <a:lnTo>
                  <a:pt x="630" y="444"/>
                </a:lnTo>
                <a:lnTo>
                  <a:pt x="624" y="438"/>
                </a:lnTo>
                <a:lnTo>
                  <a:pt x="637" y="438"/>
                </a:lnTo>
                <a:lnTo>
                  <a:pt x="643" y="438"/>
                </a:lnTo>
                <a:lnTo>
                  <a:pt x="656" y="444"/>
                </a:lnTo>
                <a:lnTo>
                  <a:pt x="688" y="450"/>
                </a:lnTo>
                <a:lnTo>
                  <a:pt x="720" y="476"/>
                </a:lnTo>
                <a:lnTo>
                  <a:pt x="746" y="489"/>
                </a:lnTo>
                <a:lnTo>
                  <a:pt x="5433" y="495"/>
                </a:lnTo>
                <a:lnTo>
                  <a:pt x="907" y="521"/>
                </a:lnTo>
                <a:lnTo>
                  <a:pt x="855" y="508"/>
                </a:lnTo>
                <a:lnTo>
                  <a:pt x="843" y="508"/>
                </a:lnTo>
                <a:lnTo>
                  <a:pt x="823" y="502"/>
                </a:lnTo>
                <a:lnTo>
                  <a:pt x="804" y="502"/>
                </a:lnTo>
                <a:lnTo>
                  <a:pt x="791" y="489"/>
                </a:lnTo>
                <a:lnTo>
                  <a:pt x="759" y="483"/>
                </a:lnTo>
                <a:lnTo>
                  <a:pt x="746" y="476"/>
                </a:lnTo>
                <a:lnTo>
                  <a:pt x="740" y="470"/>
                </a:lnTo>
                <a:lnTo>
                  <a:pt x="746" y="470"/>
                </a:lnTo>
                <a:lnTo>
                  <a:pt x="772" y="457"/>
                </a:lnTo>
                <a:lnTo>
                  <a:pt x="785" y="457"/>
                </a:lnTo>
                <a:lnTo>
                  <a:pt x="798" y="470"/>
                </a:lnTo>
                <a:lnTo>
                  <a:pt x="810" y="476"/>
                </a:lnTo>
                <a:lnTo>
                  <a:pt x="836" y="476"/>
                </a:lnTo>
                <a:lnTo>
                  <a:pt x="855" y="476"/>
                </a:lnTo>
                <a:lnTo>
                  <a:pt x="862" y="483"/>
                </a:lnTo>
                <a:lnTo>
                  <a:pt x="888" y="495"/>
                </a:lnTo>
                <a:lnTo>
                  <a:pt x="907" y="502"/>
                </a:lnTo>
                <a:lnTo>
                  <a:pt x="920" y="508"/>
                </a:lnTo>
                <a:lnTo>
                  <a:pt x="913" y="515"/>
                </a:lnTo>
                <a:lnTo>
                  <a:pt x="907" y="521"/>
                </a:lnTo>
                <a:lnTo>
                  <a:pt x="5433" y="495"/>
                </a:lnTo>
                <a:lnTo>
                  <a:pt x="1241" y="547"/>
                </a:lnTo>
                <a:lnTo>
                  <a:pt x="1222" y="540"/>
                </a:lnTo>
                <a:lnTo>
                  <a:pt x="1209" y="540"/>
                </a:lnTo>
                <a:lnTo>
                  <a:pt x="1203" y="534"/>
                </a:lnTo>
                <a:lnTo>
                  <a:pt x="1196" y="534"/>
                </a:lnTo>
                <a:lnTo>
                  <a:pt x="1196" y="540"/>
                </a:lnTo>
                <a:lnTo>
                  <a:pt x="1170" y="540"/>
                </a:lnTo>
                <a:lnTo>
                  <a:pt x="1170" y="534"/>
                </a:lnTo>
                <a:lnTo>
                  <a:pt x="1170" y="521"/>
                </a:lnTo>
                <a:lnTo>
                  <a:pt x="1170" y="521"/>
                </a:lnTo>
                <a:lnTo>
                  <a:pt x="1164" y="521"/>
                </a:lnTo>
                <a:lnTo>
                  <a:pt x="1145" y="515"/>
                </a:lnTo>
                <a:lnTo>
                  <a:pt x="1100" y="508"/>
                </a:lnTo>
                <a:lnTo>
                  <a:pt x="1068" y="508"/>
                </a:lnTo>
                <a:lnTo>
                  <a:pt x="1042" y="508"/>
                </a:lnTo>
                <a:lnTo>
                  <a:pt x="1003" y="502"/>
                </a:lnTo>
                <a:lnTo>
                  <a:pt x="965" y="489"/>
                </a:lnTo>
                <a:lnTo>
                  <a:pt x="952" y="483"/>
                </a:lnTo>
                <a:lnTo>
                  <a:pt x="939" y="476"/>
                </a:lnTo>
                <a:lnTo>
                  <a:pt x="907" y="457"/>
                </a:lnTo>
                <a:lnTo>
                  <a:pt x="881" y="450"/>
                </a:lnTo>
                <a:lnTo>
                  <a:pt x="843" y="438"/>
                </a:lnTo>
                <a:lnTo>
                  <a:pt x="798" y="425"/>
                </a:lnTo>
                <a:lnTo>
                  <a:pt x="778" y="418"/>
                </a:lnTo>
                <a:lnTo>
                  <a:pt x="720" y="393"/>
                </a:lnTo>
                <a:lnTo>
                  <a:pt x="688" y="373"/>
                </a:lnTo>
                <a:lnTo>
                  <a:pt x="669" y="354"/>
                </a:lnTo>
                <a:lnTo>
                  <a:pt x="669" y="348"/>
                </a:lnTo>
                <a:lnTo>
                  <a:pt x="669" y="341"/>
                </a:lnTo>
                <a:lnTo>
                  <a:pt x="675" y="341"/>
                </a:lnTo>
                <a:lnTo>
                  <a:pt x="682" y="354"/>
                </a:lnTo>
                <a:lnTo>
                  <a:pt x="688" y="354"/>
                </a:lnTo>
                <a:lnTo>
                  <a:pt x="695" y="354"/>
                </a:lnTo>
                <a:lnTo>
                  <a:pt x="701" y="348"/>
                </a:lnTo>
                <a:lnTo>
                  <a:pt x="733" y="354"/>
                </a:lnTo>
                <a:lnTo>
                  <a:pt x="817" y="380"/>
                </a:lnTo>
                <a:lnTo>
                  <a:pt x="855" y="386"/>
                </a:lnTo>
                <a:lnTo>
                  <a:pt x="907" y="399"/>
                </a:lnTo>
                <a:lnTo>
                  <a:pt x="939" y="412"/>
                </a:lnTo>
                <a:lnTo>
                  <a:pt x="952" y="418"/>
                </a:lnTo>
                <a:lnTo>
                  <a:pt x="990" y="438"/>
                </a:lnTo>
                <a:lnTo>
                  <a:pt x="1132" y="495"/>
                </a:lnTo>
                <a:lnTo>
                  <a:pt x="1248" y="534"/>
                </a:lnTo>
                <a:lnTo>
                  <a:pt x="1248" y="540"/>
                </a:lnTo>
                <a:lnTo>
                  <a:pt x="1241" y="547"/>
                </a:lnTo>
                <a:lnTo>
                  <a:pt x="5433" y="495"/>
                </a:lnTo>
                <a:lnTo>
                  <a:pt x="1350" y="598"/>
                </a:lnTo>
                <a:lnTo>
                  <a:pt x="1312" y="585"/>
                </a:lnTo>
                <a:lnTo>
                  <a:pt x="1299" y="579"/>
                </a:lnTo>
                <a:lnTo>
                  <a:pt x="1273" y="560"/>
                </a:lnTo>
                <a:lnTo>
                  <a:pt x="1273" y="553"/>
                </a:lnTo>
                <a:lnTo>
                  <a:pt x="1286" y="553"/>
                </a:lnTo>
                <a:lnTo>
                  <a:pt x="1305" y="560"/>
                </a:lnTo>
                <a:lnTo>
                  <a:pt x="1318" y="560"/>
                </a:lnTo>
                <a:lnTo>
                  <a:pt x="1331" y="566"/>
                </a:lnTo>
                <a:lnTo>
                  <a:pt x="1357" y="585"/>
                </a:lnTo>
                <a:lnTo>
                  <a:pt x="1350" y="598"/>
                </a:lnTo>
                <a:lnTo>
                  <a:pt x="5433" y="495"/>
                </a:lnTo>
                <a:lnTo>
                  <a:pt x="1370" y="566"/>
                </a:lnTo>
                <a:lnTo>
                  <a:pt x="1357" y="566"/>
                </a:lnTo>
                <a:lnTo>
                  <a:pt x="1357" y="560"/>
                </a:lnTo>
                <a:lnTo>
                  <a:pt x="1363" y="560"/>
                </a:lnTo>
                <a:lnTo>
                  <a:pt x="1376" y="560"/>
                </a:lnTo>
                <a:lnTo>
                  <a:pt x="1370" y="566"/>
                </a:lnTo>
                <a:lnTo>
                  <a:pt x="5433" y="495"/>
                </a:lnTo>
                <a:lnTo>
                  <a:pt x="1659" y="560"/>
                </a:lnTo>
                <a:lnTo>
                  <a:pt x="1633" y="560"/>
                </a:lnTo>
                <a:lnTo>
                  <a:pt x="1601" y="553"/>
                </a:lnTo>
                <a:lnTo>
                  <a:pt x="1569" y="553"/>
                </a:lnTo>
                <a:lnTo>
                  <a:pt x="1543" y="553"/>
                </a:lnTo>
                <a:lnTo>
                  <a:pt x="1518" y="547"/>
                </a:lnTo>
                <a:lnTo>
                  <a:pt x="1492" y="553"/>
                </a:lnTo>
                <a:lnTo>
                  <a:pt x="1453" y="553"/>
                </a:lnTo>
                <a:lnTo>
                  <a:pt x="1434" y="547"/>
                </a:lnTo>
                <a:lnTo>
                  <a:pt x="1440" y="540"/>
                </a:lnTo>
                <a:lnTo>
                  <a:pt x="1453" y="521"/>
                </a:lnTo>
                <a:lnTo>
                  <a:pt x="1460" y="521"/>
                </a:lnTo>
                <a:lnTo>
                  <a:pt x="1466" y="521"/>
                </a:lnTo>
                <a:lnTo>
                  <a:pt x="1492" y="521"/>
                </a:lnTo>
                <a:lnTo>
                  <a:pt x="1479" y="515"/>
                </a:lnTo>
                <a:lnTo>
                  <a:pt x="1473" y="508"/>
                </a:lnTo>
                <a:lnTo>
                  <a:pt x="1479" y="502"/>
                </a:lnTo>
                <a:lnTo>
                  <a:pt x="1498" y="495"/>
                </a:lnTo>
                <a:lnTo>
                  <a:pt x="1511" y="495"/>
                </a:lnTo>
                <a:lnTo>
                  <a:pt x="1543" y="508"/>
                </a:lnTo>
                <a:lnTo>
                  <a:pt x="1582" y="521"/>
                </a:lnTo>
                <a:lnTo>
                  <a:pt x="1633" y="534"/>
                </a:lnTo>
                <a:lnTo>
                  <a:pt x="1678" y="560"/>
                </a:lnTo>
                <a:lnTo>
                  <a:pt x="1659" y="560"/>
                </a:lnTo>
                <a:lnTo>
                  <a:pt x="5433" y="495"/>
                </a:lnTo>
                <a:lnTo>
                  <a:pt x="444" y="84"/>
                </a:lnTo>
                <a:lnTo>
                  <a:pt x="444" y="78"/>
                </a:lnTo>
                <a:lnTo>
                  <a:pt x="438" y="84"/>
                </a:lnTo>
                <a:lnTo>
                  <a:pt x="431" y="90"/>
                </a:lnTo>
                <a:lnTo>
                  <a:pt x="438" y="90"/>
                </a:lnTo>
                <a:lnTo>
                  <a:pt x="444" y="84"/>
                </a:lnTo>
                <a:lnTo>
                  <a:pt x="5433" y="495"/>
                </a:lnTo>
                <a:lnTo>
                  <a:pt x="296" y="39"/>
                </a:lnTo>
                <a:lnTo>
                  <a:pt x="315" y="39"/>
                </a:lnTo>
                <a:lnTo>
                  <a:pt x="322" y="39"/>
                </a:lnTo>
                <a:lnTo>
                  <a:pt x="328" y="39"/>
                </a:lnTo>
                <a:lnTo>
                  <a:pt x="322" y="39"/>
                </a:lnTo>
                <a:lnTo>
                  <a:pt x="309" y="39"/>
                </a:lnTo>
                <a:lnTo>
                  <a:pt x="296" y="39"/>
                </a:lnTo>
                <a:lnTo>
                  <a:pt x="290" y="39"/>
                </a:lnTo>
                <a:lnTo>
                  <a:pt x="296" y="39"/>
                </a:lnTo>
                <a:lnTo>
                  <a:pt x="5433" y="495"/>
                </a:lnTo>
                <a:lnTo>
                  <a:pt x="380" y="380"/>
                </a:lnTo>
                <a:lnTo>
                  <a:pt x="386" y="386"/>
                </a:lnTo>
                <a:lnTo>
                  <a:pt x="399" y="380"/>
                </a:lnTo>
                <a:lnTo>
                  <a:pt x="386" y="380"/>
                </a:lnTo>
                <a:lnTo>
                  <a:pt x="380" y="380"/>
                </a:lnTo>
                <a:lnTo>
                  <a:pt x="5433" y="495"/>
                </a:lnTo>
                <a:lnTo>
                  <a:pt x="2527" y="328"/>
                </a:lnTo>
                <a:lnTo>
                  <a:pt x="2559" y="315"/>
                </a:lnTo>
                <a:lnTo>
                  <a:pt x="2572" y="315"/>
                </a:lnTo>
                <a:lnTo>
                  <a:pt x="2578" y="315"/>
                </a:lnTo>
                <a:lnTo>
                  <a:pt x="2585" y="309"/>
                </a:lnTo>
                <a:lnTo>
                  <a:pt x="2598" y="309"/>
                </a:lnTo>
                <a:lnTo>
                  <a:pt x="2610" y="309"/>
                </a:lnTo>
                <a:lnTo>
                  <a:pt x="2610" y="303"/>
                </a:lnTo>
                <a:lnTo>
                  <a:pt x="2604" y="303"/>
                </a:lnTo>
                <a:lnTo>
                  <a:pt x="2559" y="309"/>
                </a:lnTo>
                <a:lnTo>
                  <a:pt x="2546" y="309"/>
                </a:lnTo>
                <a:lnTo>
                  <a:pt x="2527" y="315"/>
                </a:lnTo>
                <a:lnTo>
                  <a:pt x="2482" y="328"/>
                </a:lnTo>
                <a:lnTo>
                  <a:pt x="2418" y="341"/>
                </a:lnTo>
                <a:lnTo>
                  <a:pt x="2385" y="341"/>
                </a:lnTo>
                <a:lnTo>
                  <a:pt x="2360" y="341"/>
                </a:lnTo>
                <a:lnTo>
                  <a:pt x="2347" y="354"/>
                </a:lnTo>
                <a:lnTo>
                  <a:pt x="2328" y="354"/>
                </a:lnTo>
                <a:lnTo>
                  <a:pt x="2295" y="367"/>
                </a:lnTo>
                <a:lnTo>
                  <a:pt x="2283" y="367"/>
                </a:lnTo>
                <a:lnTo>
                  <a:pt x="2276" y="367"/>
                </a:lnTo>
                <a:lnTo>
                  <a:pt x="2270" y="373"/>
                </a:lnTo>
                <a:lnTo>
                  <a:pt x="2270" y="380"/>
                </a:lnTo>
                <a:lnTo>
                  <a:pt x="2283" y="380"/>
                </a:lnTo>
                <a:lnTo>
                  <a:pt x="2295" y="380"/>
                </a:lnTo>
                <a:lnTo>
                  <a:pt x="2302" y="380"/>
                </a:lnTo>
                <a:lnTo>
                  <a:pt x="2321" y="373"/>
                </a:lnTo>
                <a:lnTo>
                  <a:pt x="2340" y="373"/>
                </a:lnTo>
                <a:lnTo>
                  <a:pt x="2366" y="354"/>
                </a:lnTo>
                <a:lnTo>
                  <a:pt x="2373" y="354"/>
                </a:lnTo>
                <a:lnTo>
                  <a:pt x="2379" y="354"/>
                </a:lnTo>
                <a:lnTo>
                  <a:pt x="2424" y="354"/>
                </a:lnTo>
                <a:lnTo>
                  <a:pt x="2437" y="348"/>
                </a:lnTo>
                <a:lnTo>
                  <a:pt x="2450" y="341"/>
                </a:lnTo>
                <a:lnTo>
                  <a:pt x="2475" y="335"/>
                </a:lnTo>
                <a:lnTo>
                  <a:pt x="2527" y="328"/>
                </a:lnTo>
                <a:lnTo>
                  <a:pt x="5433" y="495"/>
                </a:lnTo>
                <a:lnTo>
                  <a:pt x="2302" y="341"/>
                </a:lnTo>
                <a:lnTo>
                  <a:pt x="2295" y="335"/>
                </a:lnTo>
                <a:lnTo>
                  <a:pt x="2283" y="328"/>
                </a:lnTo>
                <a:lnTo>
                  <a:pt x="2289" y="335"/>
                </a:lnTo>
                <a:lnTo>
                  <a:pt x="2302" y="341"/>
                </a:lnTo>
                <a:lnTo>
                  <a:pt x="5433" y="495"/>
                </a:lnTo>
                <a:lnTo>
                  <a:pt x="2347" y="335"/>
                </a:lnTo>
                <a:lnTo>
                  <a:pt x="2328" y="335"/>
                </a:lnTo>
                <a:lnTo>
                  <a:pt x="2328" y="341"/>
                </a:lnTo>
                <a:lnTo>
                  <a:pt x="2340" y="341"/>
                </a:lnTo>
                <a:lnTo>
                  <a:pt x="2347" y="335"/>
                </a:lnTo>
                <a:lnTo>
                  <a:pt x="5433" y="495"/>
                </a:lnTo>
                <a:lnTo>
                  <a:pt x="3099" y="303"/>
                </a:lnTo>
                <a:lnTo>
                  <a:pt x="3118" y="309"/>
                </a:lnTo>
                <a:lnTo>
                  <a:pt x="3144" y="315"/>
                </a:lnTo>
                <a:lnTo>
                  <a:pt x="3183" y="335"/>
                </a:lnTo>
                <a:lnTo>
                  <a:pt x="3189" y="335"/>
                </a:lnTo>
                <a:lnTo>
                  <a:pt x="3195" y="341"/>
                </a:lnTo>
                <a:lnTo>
                  <a:pt x="3202" y="348"/>
                </a:lnTo>
                <a:lnTo>
                  <a:pt x="3163" y="380"/>
                </a:lnTo>
                <a:lnTo>
                  <a:pt x="3150" y="380"/>
                </a:lnTo>
                <a:lnTo>
                  <a:pt x="3144" y="386"/>
                </a:lnTo>
                <a:lnTo>
                  <a:pt x="3150" y="393"/>
                </a:lnTo>
                <a:lnTo>
                  <a:pt x="3144" y="393"/>
                </a:lnTo>
                <a:lnTo>
                  <a:pt x="3150" y="393"/>
                </a:lnTo>
                <a:lnTo>
                  <a:pt x="3189" y="380"/>
                </a:lnTo>
                <a:lnTo>
                  <a:pt x="3195" y="373"/>
                </a:lnTo>
                <a:lnTo>
                  <a:pt x="3208" y="367"/>
                </a:lnTo>
                <a:lnTo>
                  <a:pt x="3215" y="367"/>
                </a:lnTo>
                <a:lnTo>
                  <a:pt x="3234" y="373"/>
                </a:lnTo>
                <a:lnTo>
                  <a:pt x="3247" y="380"/>
                </a:lnTo>
                <a:lnTo>
                  <a:pt x="3253" y="380"/>
                </a:lnTo>
                <a:lnTo>
                  <a:pt x="3253" y="373"/>
                </a:lnTo>
                <a:lnTo>
                  <a:pt x="3247" y="367"/>
                </a:lnTo>
                <a:lnTo>
                  <a:pt x="3247" y="341"/>
                </a:lnTo>
                <a:lnTo>
                  <a:pt x="3234" y="341"/>
                </a:lnTo>
                <a:lnTo>
                  <a:pt x="3228" y="348"/>
                </a:lnTo>
                <a:lnTo>
                  <a:pt x="3228" y="341"/>
                </a:lnTo>
                <a:lnTo>
                  <a:pt x="3215" y="341"/>
                </a:lnTo>
                <a:lnTo>
                  <a:pt x="3202" y="328"/>
                </a:lnTo>
                <a:lnTo>
                  <a:pt x="3189" y="322"/>
                </a:lnTo>
                <a:lnTo>
                  <a:pt x="3183" y="322"/>
                </a:lnTo>
                <a:lnTo>
                  <a:pt x="3183" y="315"/>
                </a:lnTo>
                <a:lnTo>
                  <a:pt x="3163" y="309"/>
                </a:lnTo>
                <a:lnTo>
                  <a:pt x="3131" y="309"/>
                </a:lnTo>
                <a:lnTo>
                  <a:pt x="3118" y="303"/>
                </a:lnTo>
                <a:lnTo>
                  <a:pt x="3105" y="296"/>
                </a:lnTo>
                <a:lnTo>
                  <a:pt x="3099" y="303"/>
                </a:lnTo>
                <a:lnTo>
                  <a:pt x="5433" y="495"/>
                </a:lnTo>
                <a:lnTo>
                  <a:pt x="2520" y="399"/>
                </a:lnTo>
                <a:lnTo>
                  <a:pt x="2565" y="393"/>
                </a:lnTo>
                <a:lnTo>
                  <a:pt x="2604" y="386"/>
                </a:lnTo>
                <a:lnTo>
                  <a:pt x="2643" y="380"/>
                </a:lnTo>
                <a:lnTo>
                  <a:pt x="2662" y="373"/>
                </a:lnTo>
                <a:lnTo>
                  <a:pt x="2681" y="367"/>
                </a:lnTo>
                <a:lnTo>
                  <a:pt x="2694" y="354"/>
                </a:lnTo>
                <a:lnTo>
                  <a:pt x="2726" y="354"/>
                </a:lnTo>
                <a:lnTo>
                  <a:pt x="2758" y="348"/>
                </a:lnTo>
                <a:lnTo>
                  <a:pt x="2784" y="341"/>
                </a:lnTo>
                <a:lnTo>
                  <a:pt x="2790" y="341"/>
                </a:lnTo>
                <a:lnTo>
                  <a:pt x="2784" y="335"/>
                </a:lnTo>
                <a:lnTo>
                  <a:pt x="2707" y="348"/>
                </a:lnTo>
                <a:lnTo>
                  <a:pt x="2662" y="367"/>
                </a:lnTo>
                <a:lnTo>
                  <a:pt x="2630" y="373"/>
                </a:lnTo>
                <a:lnTo>
                  <a:pt x="2578" y="380"/>
                </a:lnTo>
                <a:lnTo>
                  <a:pt x="2546" y="386"/>
                </a:lnTo>
                <a:lnTo>
                  <a:pt x="2495" y="399"/>
                </a:lnTo>
                <a:lnTo>
                  <a:pt x="2520" y="399"/>
                </a:lnTo>
                <a:lnTo>
                  <a:pt x="5433" y="495"/>
                </a:lnTo>
                <a:lnTo>
                  <a:pt x="3015" y="386"/>
                </a:lnTo>
                <a:lnTo>
                  <a:pt x="3067" y="399"/>
                </a:lnTo>
                <a:lnTo>
                  <a:pt x="3067" y="393"/>
                </a:lnTo>
                <a:lnTo>
                  <a:pt x="3041" y="386"/>
                </a:lnTo>
                <a:lnTo>
                  <a:pt x="2990" y="367"/>
                </a:lnTo>
                <a:lnTo>
                  <a:pt x="2964" y="354"/>
                </a:lnTo>
                <a:lnTo>
                  <a:pt x="2951" y="354"/>
                </a:lnTo>
                <a:lnTo>
                  <a:pt x="2951" y="348"/>
                </a:lnTo>
                <a:lnTo>
                  <a:pt x="2970" y="328"/>
                </a:lnTo>
                <a:lnTo>
                  <a:pt x="3003" y="315"/>
                </a:lnTo>
                <a:lnTo>
                  <a:pt x="3060" y="303"/>
                </a:lnTo>
                <a:lnTo>
                  <a:pt x="3080" y="303"/>
                </a:lnTo>
                <a:lnTo>
                  <a:pt x="3080" y="296"/>
                </a:lnTo>
                <a:lnTo>
                  <a:pt x="3080" y="290"/>
                </a:lnTo>
                <a:lnTo>
                  <a:pt x="3086" y="290"/>
                </a:lnTo>
                <a:lnTo>
                  <a:pt x="3099" y="283"/>
                </a:lnTo>
                <a:lnTo>
                  <a:pt x="3086" y="283"/>
                </a:lnTo>
                <a:lnTo>
                  <a:pt x="3067" y="290"/>
                </a:lnTo>
                <a:lnTo>
                  <a:pt x="3028" y="303"/>
                </a:lnTo>
                <a:lnTo>
                  <a:pt x="2951" y="322"/>
                </a:lnTo>
                <a:lnTo>
                  <a:pt x="2906" y="341"/>
                </a:lnTo>
                <a:lnTo>
                  <a:pt x="2835" y="380"/>
                </a:lnTo>
                <a:lnTo>
                  <a:pt x="2758" y="412"/>
                </a:lnTo>
                <a:lnTo>
                  <a:pt x="2655" y="438"/>
                </a:lnTo>
                <a:lnTo>
                  <a:pt x="2565" y="450"/>
                </a:lnTo>
                <a:lnTo>
                  <a:pt x="2553" y="450"/>
                </a:lnTo>
                <a:lnTo>
                  <a:pt x="2527" y="457"/>
                </a:lnTo>
                <a:lnTo>
                  <a:pt x="2508" y="470"/>
                </a:lnTo>
                <a:lnTo>
                  <a:pt x="2495" y="470"/>
                </a:lnTo>
                <a:lnTo>
                  <a:pt x="2469" y="450"/>
                </a:lnTo>
                <a:lnTo>
                  <a:pt x="2463" y="450"/>
                </a:lnTo>
                <a:lnTo>
                  <a:pt x="2469" y="457"/>
                </a:lnTo>
                <a:lnTo>
                  <a:pt x="2469" y="470"/>
                </a:lnTo>
                <a:lnTo>
                  <a:pt x="2463" y="470"/>
                </a:lnTo>
                <a:lnTo>
                  <a:pt x="2418" y="470"/>
                </a:lnTo>
                <a:lnTo>
                  <a:pt x="2373" y="457"/>
                </a:lnTo>
                <a:lnTo>
                  <a:pt x="2321" y="457"/>
                </a:lnTo>
                <a:lnTo>
                  <a:pt x="2283" y="444"/>
                </a:lnTo>
                <a:lnTo>
                  <a:pt x="2218" y="431"/>
                </a:lnTo>
                <a:lnTo>
                  <a:pt x="2135" y="412"/>
                </a:lnTo>
                <a:lnTo>
                  <a:pt x="2141" y="418"/>
                </a:lnTo>
                <a:lnTo>
                  <a:pt x="2167" y="431"/>
                </a:lnTo>
                <a:lnTo>
                  <a:pt x="2199" y="438"/>
                </a:lnTo>
                <a:lnTo>
                  <a:pt x="2212" y="431"/>
                </a:lnTo>
                <a:lnTo>
                  <a:pt x="2231" y="438"/>
                </a:lnTo>
                <a:lnTo>
                  <a:pt x="2238" y="438"/>
                </a:lnTo>
                <a:lnTo>
                  <a:pt x="2238" y="444"/>
                </a:lnTo>
                <a:lnTo>
                  <a:pt x="2238" y="450"/>
                </a:lnTo>
                <a:lnTo>
                  <a:pt x="2231" y="450"/>
                </a:lnTo>
                <a:lnTo>
                  <a:pt x="2212" y="444"/>
                </a:lnTo>
                <a:lnTo>
                  <a:pt x="2180" y="438"/>
                </a:lnTo>
                <a:lnTo>
                  <a:pt x="2141" y="431"/>
                </a:lnTo>
                <a:lnTo>
                  <a:pt x="2180" y="450"/>
                </a:lnTo>
                <a:lnTo>
                  <a:pt x="2096" y="457"/>
                </a:lnTo>
                <a:lnTo>
                  <a:pt x="2058" y="457"/>
                </a:lnTo>
                <a:lnTo>
                  <a:pt x="2019" y="450"/>
                </a:lnTo>
                <a:lnTo>
                  <a:pt x="2013" y="450"/>
                </a:lnTo>
                <a:lnTo>
                  <a:pt x="1993" y="450"/>
                </a:lnTo>
                <a:lnTo>
                  <a:pt x="1968" y="450"/>
                </a:lnTo>
                <a:lnTo>
                  <a:pt x="1942" y="438"/>
                </a:lnTo>
                <a:lnTo>
                  <a:pt x="1923" y="438"/>
                </a:lnTo>
                <a:lnTo>
                  <a:pt x="1903" y="431"/>
                </a:lnTo>
                <a:lnTo>
                  <a:pt x="1878" y="418"/>
                </a:lnTo>
                <a:lnTo>
                  <a:pt x="1865" y="418"/>
                </a:lnTo>
                <a:lnTo>
                  <a:pt x="1865" y="425"/>
                </a:lnTo>
                <a:lnTo>
                  <a:pt x="1865" y="438"/>
                </a:lnTo>
                <a:lnTo>
                  <a:pt x="1884" y="450"/>
                </a:lnTo>
                <a:lnTo>
                  <a:pt x="1916" y="457"/>
                </a:lnTo>
                <a:lnTo>
                  <a:pt x="1961" y="470"/>
                </a:lnTo>
                <a:lnTo>
                  <a:pt x="1993" y="470"/>
                </a:lnTo>
                <a:lnTo>
                  <a:pt x="2006" y="470"/>
                </a:lnTo>
                <a:lnTo>
                  <a:pt x="2032" y="476"/>
                </a:lnTo>
                <a:lnTo>
                  <a:pt x="2058" y="476"/>
                </a:lnTo>
                <a:lnTo>
                  <a:pt x="2083" y="483"/>
                </a:lnTo>
                <a:lnTo>
                  <a:pt x="2109" y="476"/>
                </a:lnTo>
                <a:lnTo>
                  <a:pt x="2135" y="476"/>
                </a:lnTo>
                <a:lnTo>
                  <a:pt x="2180" y="470"/>
                </a:lnTo>
                <a:lnTo>
                  <a:pt x="2225" y="470"/>
                </a:lnTo>
                <a:lnTo>
                  <a:pt x="2238" y="476"/>
                </a:lnTo>
                <a:lnTo>
                  <a:pt x="2257" y="483"/>
                </a:lnTo>
                <a:lnTo>
                  <a:pt x="2283" y="489"/>
                </a:lnTo>
                <a:lnTo>
                  <a:pt x="2315" y="495"/>
                </a:lnTo>
                <a:lnTo>
                  <a:pt x="2321" y="489"/>
                </a:lnTo>
                <a:lnTo>
                  <a:pt x="2334" y="495"/>
                </a:lnTo>
                <a:lnTo>
                  <a:pt x="2360" y="508"/>
                </a:lnTo>
                <a:lnTo>
                  <a:pt x="2360" y="489"/>
                </a:lnTo>
                <a:lnTo>
                  <a:pt x="2366" y="489"/>
                </a:lnTo>
                <a:lnTo>
                  <a:pt x="2385" y="489"/>
                </a:lnTo>
                <a:lnTo>
                  <a:pt x="2405" y="495"/>
                </a:lnTo>
                <a:lnTo>
                  <a:pt x="2405" y="489"/>
                </a:lnTo>
                <a:lnTo>
                  <a:pt x="2424" y="489"/>
                </a:lnTo>
                <a:lnTo>
                  <a:pt x="2437" y="489"/>
                </a:lnTo>
                <a:lnTo>
                  <a:pt x="2450" y="495"/>
                </a:lnTo>
                <a:lnTo>
                  <a:pt x="2469" y="502"/>
                </a:lnTo>
                <a:lnTo>
                  <a:pt x="2456" y="489"/>
                </a:lnTo>
                <a:lnTo>
                  <a:pt x="2482" y="483"/>
                </a:lnTo>
                <a:lnTo>
                  <a:pt x="2488" y="489"/>
                </a:lnTo>
                <a:lnTo>
                  <a:pt x="2520" y="495"/>
                </a:lnTo>
                <a:lnTo>
                  <a:pt x="2546" y="508"/>
                </a:lnTo>
                <a:lnTo>
                  <a:pt x="2565" y="515"/>
                </a:lnTo>
                <a:lnTo>
                  <a:pt x="2578" y="521"/>
                </a:lnTo>
                <a:lnTo>
                  <a:pt x="2598" y="528"/>
                </a:lnTo>
                <a:lnTo>
                  <a:pt x="2623" y="534"/>
                </a:lnTo>
                <a:lnTo>
                  <a:pt x="2630" y="540"/>
                </a:lnTo>
                <a:lnTo>
                  <a:pt x="2636" y="540"/>
                </a:lnTo>
                <a:lnTo>
                  <a:pt x="2623" y="521"/>
                </a:lnTo>
                <a:lnTo>
                  <a:pt x="2604" y="515"/>
                </a:lnTo>
                <a:lnTo>
                  <a:pt x="2578" y="502"/>
                </a:lnTo>
                <a:lnTo>
                  <a:pt x="2546" y="483"/>
                </a:lnTo>
                <a:lnTo>
                  <a:pt x="2630" y="457"/>
                </a:lnTo>
                <a:lnTo>
                  <a:pt x="2675" y="450"/>
                </a:lnTo>
                <a:lnTo>
                  <a:pt x="2700" y="450"/>
                </a:lnTo>
                <a:lnTo>
                  <a:pt x="2733" y="431"/>
                </a:lnTo>
                <a:lnTo>
                  <a:pt x="2745" y="431"/>
                </a:lnTo>
                <a:lnTo>
                  <a:pt x="2771" y="438"/>
                </a:lnTo>
                <a:lnTo>
                  <a:pt x="2816" y="444"/>
                </a:lnTo>
                <a:lnTo>
                  <a:pt x="2784" y="431"/>
                </a:lnTo>
                <a:lnTo>
                  <a:pt x="2771" y="425"/>
                </a:lnTo>
                <a:lnTo>
                  <a:pt x="2765" y="425"/>
                </a:lnTo>
                <a:lnTo>
                  <a:pt x="2771" y="418"/>
                </a:lnTo>
                <a:lnTo>
                  <a:pt x="2887" y="373"/>
                </a:lnTo>
                <a:lnTo>
                  <a:pt x="2919" y="367"/>
                </a:lnTo>
                <a:lnTo>
                  <a:pt x="2964" y="373"/>
                </a:lnTo>
                <a:lnTo>
                  <a:pt x="3015" y="386"/>
                </a:lnTo>
                <a:lnTo>
                  <a:pt x="5433" y="495"/>
                </a:lnTo>
                <a:lnTo>
                  <a:pt x="2283" y="457"/>
                </a:lnTo>
                <a:lnTo>
                  <a:pt x="2270" y="457"/>
                </a:lnTo>
                <a:lnTo>
                  <a:pt x="2270" y="450"/>
                </a:lnTo>
                <a:lnTo>
                  <a:pt x="2283" y="450"/>
                </a:lnTo>
                <a:lnTo>
                  <a:pt x="2289" y="450"/>
                </a:lnTo>
                <a:lnTo>
                  <a:pt x="2315" y="457"/>
                </a:lnTo>
                <a:lnTo>
                  <a:pt x="2315" y="470"/>
                </a:lnTo>
                <a:lnTo>
                  <a:pt x="2302" y="470"/>
                </a:lnTo>
                <a:lnTo>
                  <a:pt x="2283" y="457"/>
                </a:lnTo>
                <a:lnTo>
                  <a:pt x="5433" y="495"/>
                </a:lnTo>
                <a:lnTo>
                  <a:pt x="3067" y="187"/>
                </a:lnTo>
                <a:lnTo>
                  <a:pt x="3080" y="180"/>
                </a:lnTo>
                <a:lnTo>
                  <a:pt x="3086" y="180"/>
                </a:lnTo>
                <a:lnTo>
                  <a:pt x="3086" y="174"/>
                </a:lnTo>
                <a:lnTo>
                  <a:pt x="3067" y="174"/>
                </a:lnTo>
                <a:lnTo>
                  <a:pt x="3060" y="174"/>
                </a:lnTo>
                <a:lnTo>
                  <a:pt x="3060" y="180"/>
                </a:lnTo>
                <a:lnTo>
                  <a:pt x="3060" y="187"/>
                </a:lnTo>
                <a:lnTo>
                  <a:pt x="3067" y="187"/>
                </a:lnTo>
                <a:lnTo>
                  <a:pt x="5433" y="495"/>
                </a:lnTo>
                <a:lnTo>
                  <a:pt x="2495" y="367"/>
                </a:lnTo>
                <a:lnTo>
                  <a:pt x="2501" y="367"/>
                </a:lnTo>
                <a:lnTo>
                  <a:pt x="2508" y="348"/>
                </a:lnTo>
                <a:lnTo>
                  <a:pt x="2501" y="348"/>
                </a:lnTo>
                <a:lnTo>
                  <a:pt x="2495" y="367"/>
                </a:lnTo>
                <a:lnTo>
                  <a:pt x="5433" y="495"/>
                </a:lnTo>
                <a:lnTo>
                  <a:pt x="2469" y="367"/>
                </a:lnTo>
                <a:lnTo>
                  <a:pt x="2469" y="354"/>
                </a:lnTo>
                <a:lnTo>
                  <a:pt x="2450" y="348"/>
                </a:lnTo>
                <a:lnTo>
                  <a:pt x="2456" y="354"/>
                </a:lnTo>
                <a:lnTo>
                  <a:pt x="2469" y="367"/>
                </a:lnTo>
                <a:lnTo>
                  <a:pt x="5433" y="495"/>
                </a:lnTo>
                <a:lnTo>
                  <a:pt x="2565" y="367"/>
                </a:lnTo>
                <a:lnTo>
                  <a:pt x="2572" y="373"/>
                </a:lnTo>
                <a:lnTo>
                  <a:pt x="2578" y="373"/>
                </a:lnTo>
                <a:lnTo>
                  <a:pt x="2578" y="367"/>
                </a:lnTo>
                <a:lnTo>
                  <a:pt x="2565" y="367"/>
                </a:lnTo>
                <a:lnTo>
                  <a:pt x="5433" y="495"/>
                </a:lnTo>
                <a:lnTo>
                  <a:pt x="2598" y="367"/>
                </a:lnTo>
                <a:lnTo>
                  <a:pt x="2610" y="367"/>
                </a:lnTo>
                <a:lnTo>
                  <a:pt x="2610" y="354"/>
                </a:lnTo>
                <a:lnTo>
                  <a:pt x="2598" y="354"/>
                </a:lnTo>
                <a:lnTo>
                  <a:pt x="2598" y="367"/>
                </a:lnTo>
                <a:lnTo>
                  <a:pt x="5433" y="495"/>
                </a:lnTo>
                <a:lnTo>
                  <a:pt x="2373" y="425"/>
                </a:lnTo>
                <a:lnTo>
                  <a:pt x="2379" y="431"/>
                </a:lnTo>
                <a:lnTo>
                  <a:pt x="2392" y="431"/>
                </a:lnTo>
                <a:lnTo>
                  <a:pt x="2373" y="425"/>
                </a:lnTo>
                <a:lnTo>
                  <a:pt x="5433" y="495"/>
                </a:lnTo>
                <a:lnTo>
                  <a:pt x="3581" y="238"/>
                </a:lnTo>
                <a:lnTo>
                  <a:pt x="3607" y="245"/>
                </a:lnTo>
                <a:lnTo>
                  <a:pt x="3639" y="251"/>
                </a:lnTo>
                <a:lnTo>
                  <a:pt x="3658" y="251"/>
                </a:lnTo>
                <a:lnTo>
                  <a:pt x="3665" y="251"/>
                </a:lnTo>
                <a:lnTo>
                  <a:pt x="3658" y="245"/>
                </a:lnTo>
                <a:lnTo>
                  <a:pt x="3626" y="238"/>
                </a:lnTo>
                <a:lnTo>
                  <a:pt x="3594" y="238"/>
                </a:lnTo>
                <a:lnTo>
                  <a:pt x="3581" y="232"/>
                </a:lnTo>
                <a:lnTo>
                  <a:pt x="3568" y="232"/>
                </a:lnTo>
                <a:lnTo>
                  <a:pt x="3568" y="238"/>
                </a:lnTo>
                <a:lnTo>
                  <a:pt x="3581" y="238"/>
                </a:lnTo>
                <a:lnTo>
                  <a:pt x="5433" y="495"/>
                </a:lnTo>
                <a:lnTo>
                  <a:pt x="3523" y="232"/>
                </a:lnTo>
                <a:lnTo>
                  <a:pt x="3536" y="238"/>
                </a:lnTo>
                <a:lnTo>
                  <a:pt x="3543" y="238"/>
                </a:lnTo>
                <a:lnTo>
                  <a:pt x="3562" y="238"/>
                </a:lnTo>
                <a:lnTo>
                  <a:pt x="3562" y="232"/>
                </a:lnTo>
                <a:lnTo>
                  <a:pt x="3555" y="232"/>
                </a:lnTo>
                <a:lnTo>
                  <a:pt x="3543" y="225"/>
                </a:lnTo>
                <a:lnTo>
                  <a:pt x="3517" y="225"/>
                </a:lnTo>
                <a:lnTo>
                  <a:pt x="3517" y="232"/>
                </a:lnTo>
                <a:lnTo>
                  <a:pt x="3523" y="232"/>
                </a:lnTo>
                <a:lnTo>
                  <a:pt x="5433" y="495"/>
                </a:lnTo>
                <a:lnTo>
                  <a:pt x="3491" y="225"/>
                </a:lnTo>
                <a:lnTo>
                  <a:pt x="3491" y="219"/>
                </a:lnTo>
                <a:lnTo>
                  <a:pt x="3485" y="219"/>
                </a:lnTo>
                <a:lnTo>
                  <a:pt x="3465" y="225"/>
                </a:lnTo>
                <a:lnTo>
                  <a:pt x="3440" y="219"/>
                </a:lnTo>
                <a:lnTo>
                  <a:pt x="3427" y="219"/>
                </a:lnTo>
                <a:lnTo>
                  <a:pt x="3420" y="219"/>
                </a:lnTo>
                <a:lnTo>
                  <a:pt x="3440" y="225"/>
                </a:lnTo>
                <a:lnTo>
                  <a:pt x="3472" y="232"/>
                </a:lnTo>
                <a:lnTo>
                  <a:pt x="3491" y="232"/>
                </a:lnTo>
                <a:lnTo>
                  <a:pt x="3491" y="225"/>
                </a:lnTo>
                <a:lnTo>
                  <a:pt x="5433" y="495"/>
                </a:lnTo>
                <a:lnTo>
                  <a:pt x="3787" y="213"/>
                </a:lnTo>
                <a:lnTo>
                  <a:pt x="3761" y="206"/>
                </a:lnTo>
                <a:lnTo>
                  <a:pt x="3735" y="206"/>
                </a:lnTo>
                <a:lnTo>
                  <a:pt x="3768" y="213"/>
                </a:lnTo>
                <a:lnTo>
                  <a:pt x="3787" y="213"/>
                </a:lnTo>
                <a:lnTo>
                  <a:pt x="5433" y="495"/>
                </a:lnTo>
                <a:lnTo>
                  <a:pt x="3735" y="264"/>
                </a:lnTo>
                <a:lnTo>
                  <a:pt x="3723" y="251"/>
                </a:lnTo>
                <a:lnTo>
                  <a:pt x="3716" y="251"/>
                </a:lnTo>
                <a:lnTo>
                  <a:pt x="3716" y="264"/>
                </a:lnTo>
                <a:lnTo>
                  <a:pt x="3723" y="270"/>
                </a:lnTo>
                <a:lnTo>
                  <a:pt x="3729" y="270"/>
                </a:lnTo>
                <a:lnTo>
                  <a:pt x="3735" y="270"/>
                </a:lnTo>
                <a:lnTo>
                  <a:pt x="3735" y="264"/>
                </a:lnTo>
                <a:lnTo>
                  <a:pt x="5433" y="495"/>
                </a:lnTo>
                <a:lnTo>
                  <a:pt x="3273" y="348"/>
                </a:lnTo>
                <a:lnTo>
                  <a:pt x="3292" y="341"/>
                </a:lnTo>
                <a:lnTo>
                  <a:pt x="3298" y="335"/>
                </a:lnTo>
                <a:lnTo>
                  <a:pt x="3318" y="328"/>
                </a:lnTo>
                <a:lnTo>
                  <a:pt x="3305" y="322"/>
                </a:lnTo>
                <a:lnTo>
                  <a:pt x="3292" y="328"/>
                </a:lnTo>
                <a:lnTo>
                  <a:pt x="3285" y="335"/>
                </a:lnTo>
                <a:lnTo>
                  <a:pt x="3260" y="335"/>
                </a:lnTo>
                <a:lnTo>
                  <a:pt x="3253" y="341"/>
                </a:lnTo>
                <a:lnTo>
                  <a:pt x="3253" y="348"/>
                </a:lnTo>
                <a:lnTo>
                  <a:pt x="3273" y="348"/>
                </a:lnTo>
                <a:lnTo>
                  <a:pt x="5433" y="495"/>
                </a:lnTo>
                <a:lnTo>
                  <a:pt x="3292" y="238"/>
                </a:lnTo>
                <a:lnTo>
                  <a:pt x="3292" y="245"/>
                </a:lnTo>
                <a:lnTo>
                  <a:pt x="3305" y="245"/>
                </a:lnTo>
                <a:lnTo>
                  <a:pt x="3305" y="232"/>
                </a:lnTo>
                <a:lnTo>
                  <a:pt x="3298" y="232"/>
                </a:lnTo>
                <a:lnTo>
                  <a:pt x="3292" y="238"/>
                </a:lnTo>
                <a:lnTo>
                  <a:pt x="5433" y="495"/>
                </a:lnTo>
                <a:lnTo>
                  <a:pt x="3125" y="225"/>
                </a:lnTo>
                <a:lnTo>
                  <a:pt x="3163" y="219"/>
                </a:lnTo>
                <a:lnTo>
                  <a:pt x="3195" y="219"/>
                </a:lnTo>
                <a:lnTo>
                  <a:pt x="3215" y="219"/>
                </a:lnTo>
                <a:lnTo>
                  <a:pt x="3215" y="232"/>
                </a:lnTo>
                <a:lnTo>
                  <a:pt x="3221" y="232"/>
                </a:lnTo>
                <a:lnTo>
                  <a:pt x="3234" y="225"/>
                </a:lnTo>
                <a:lnTo>
                  <a:pt x="3247" y="213"/>
                </a:lnTo>
                <a:lnTo>
                  <a:pt x="3247" y="206"/>
                </a:lnTo>
                <a:lnTo>
                  <a:pt x="3234" y="206"/>
                </a:lnTo>
                <a:lnTo>
                  <a:pt x="3189" y="206"/>
                </a:lnTo>
                <a:lnTo>
                  <a:pt x="3163" y="206"/>
                </a:lnTo>
                <a:lnTo>
                  <a:pt x="3144" y="213"/>
                </a:lnTo>
                <a:lnTo>
                  <a:pt x="3125" y="213"/>
                </a:lnTo>
                <a:lnTo>
                  <a:pt x="3112" y="219"/>
                </a:lnTo>
                <a:lnTo>
                  <a:pt x="3105" y="219"/>
                </a:lnTo>
                <a:lnTo>
                  <a:pt x="3112" y="225"/>
                </a:lnTo>
                <a:lnTo>
                  <a:pt x="3125" y="225"/>
                </a:lnTo>
                <a:lnTo>
                  <a:pt x="5433" y="495"/>
                </a:lnTo>
                <a:lnTo>
                  <a:pt x="3388" y="309"/>
                </a:lnTo>
                <a:lnTo>
                  <a:pt x="3363" y="315"/>
                </a:lnTo>
                <a:lnTo>
                  <a:pt x="3337" y="322"/>
                </a:lnTo>
                <a:lnTo>
                  <a:pt x="3330" y="328"/>
                </a:lnTo>
                <a:lnTo>
                  <a:pt x="3337" y="335"/>
                </a:lnTo>
                <a:lnTo>
                  <a:pt x="3350" y="328"/>
                </a:lnTo>
                <a:lnTo>
                  <a:pt x="3356" y="328"/>
                </a:lnTo>
                <a:lnTo>
                  <a:pt x="3375" y="328"/>
                </a:lnTo>
                <a:lnTo>
                  <a:pt x="3382" y="322"/>
                </a:lnTo>
                <a:lnTo>
                  <a:pt x="3408" y="322"/>
                </a:lnTo>
                <a:lnTo>
                  <a:pt x="3395" y="328"/>
                </a:lnTo>
                <a:lnTo>
                  <a:pt x="3382" y="335"/>
                </a:lnTo>
                <a:lnTo>
                  <a:pt x="3375" y="341"/>
                </a:lnTo>
                <a:lnTo>
                  <a:pt x="3363" y="348"/>
                </a:lnTo>
                <a:lnTo>
                  <a:pt x="3356" y="354"/>
                </a:lnTo>
                <a:lnTo>
                  <a:pt x="3363" y="354"/>
                </a:lnTo>
                <a:lnTo>
                  <a:pt x="3375" y="348"/>
                </a:lnTo>
                <a:lnTo>
                  <a:pt x="3395" y="341"/>
                </a:lnTo>
                <a:lnTo>
                  <a:pt x="3408" y="335"/>
                </a:lnTo>
                <a:lnTo>
                  <a:pt x="3433" y="328"/>
                </a:lnTo>
                <a:lnTo>
                  <a:pt x="3459" y="328"/>
                </a:lnTo>
                <a:lnTo>
                  <a:pt x="3472" y="322"/>
                </a:lnTo>
                <a:lnTo>
                  <a:pt x="3498" y="322"/>
                </a:lnTo>
                <a:lnTo>
                  <a:pt x="3510" y="315"/>
                </a:lnTo>
                <a:lnTo>
                  <a:pt x="3536" y="315"/>
                </a:lnTo>
                <a:lnTo>
                  <a:pt x="3562" y="309"/>
                </a:lnTo>
                <a:lnTo>
                  <a:pt x="3607" y="309"/>
                </a:lnTo>
                <a:lnTo>
                  <a:pt x="3626" y="309"/>
                </a:lnTo>
                <a:lnTo>
                  <a:pt x="3639" y="315"/>
                </a:lnTo>
                <a:lnTo>
                  <a:pt x="3665" y="309"/>
                </a:lnTo>
                <a:lnTo>
                  <a:pt x="3735" y="315"/>
                </a:lnTo>
                <a:lnTo>
                  <a:pt x="3761" y="315"/>
                </a:lnTo>
                <a:lnTo>
                  <a:pt x="3774" y="322"/>
                </a:lnTo>
                <a:lnTo>
                  <a:pt x="3774" y="315"/>
                </a:lnTo>
                <a:lnTo>
                  <a:pt x="3774" y="309"/>
                </a:lnTo>
                <a:lnTo>
                  <a:pt x="3735" y="309"/>
                </a:lnTo>
                <a:lnTo>
                  <a:pt x="3716" y="309"/>
                </a:lnTo>
                <a:lnTo>
                  <a:pt x="3703" y="309"/>
                </a:lnTo>
                <a:lnTo>
                  <a:pt x="3645" y="309"/>
                </a:lnTo>
                <a:lnTo>
                  <a:pt x="3633" y="303"/>
                </a:lnTo>
                <a:lnTo>
                  <a:pt x="3613" y="303"/>
                </a:lnTo>
                <a:lnTo>
                  <a:pt x="3600" y="303"/>
                </a:lnTo>
                <a:lnTo>
                  <a:pt x="3588" y="303"/>
                </a:lnTo>
                <a:lnTo>
                  <a:pt x="3594" y="303"/>
                </a:lnTo>
                <a:lnTo>
                  <a:pt x="3568" y="309"/>
                </a:lnTo>
                <a:lnTo>
                  <a:pt x="3555" y="303"/>
                </a:lnTo>
                <a:lnTo>
                  <a:pt x="3530" y="303"/>
                </a:lnTo>
                <a:lnTo>
                  <a:pt x="3530" y="309"/>
                </a:lnTo>
                <a:lnTo>
                  <a:pt x="3510" y="309"/>
                </a:lnTo>
                <a:lnTo>
                  <a:pt x="3465" y="309"/>
                </a:lnTo>
                <a:lnTo>
                  <a:pt x="3433" y="309"/>
                </a:lnTo>
                <a:lnTo>
                  <a:pt x="3408" y="309"/>
                </a:lnTo>
                <a:lnTo>
                  <a:pt x="3388" y="309"/>
                </a:lnTo>
                <a:lnTo>
                  <a:pt x="5433" y="495"/>
                </a:lnTo>
                <a:lnTo>
                  <a:pt x="3337" y="213"/>
                </a:lnTo>
                <a:lnTo>
                  <a:pt x="3356" y="219"/>
                </a:lnTo>
                <a:lnTo>
                  <a:pt x="3382" y="219"/>
                </a:lnTo>
                <a:lnTo>
                  <a:pt x="3388" y="219"/>
                </a:lnTo>
                <a:lnTo>
                  <a:pt x="3395" y="213"/>
                </a:lnTo>
                <a:lnTo>
                  <a:pt x="3388" y="213"/>
                </a:lnTo>
                <a:lnTo>
                  <a:pt x="3375" y="206"/>
                </a:lnTo>
                <a:lnTo>
                  <a:pt x="3356" y="206"/>
                </a:lnTo>
                <a:lnTo>
                  <a:pt x="3337" y="206"/>
                </a:lnTo>
                <a:lnTo>
                  <a:pt x="3324" y="206"/>
                </a:lnTo>
                <a:lnTo>
                  <a:pt x="3324" y="213"/>
                </a:lnTo>
                <a:lnTo>
                  <a:pt x="3337" y="213"/>
                </a:lnTo>
                <a:lnTo>
                  <a:pt x="5433" y="495"/>
                </a:lnTo>
                <a:lnTo>
                  <a:pt x="3285" y="219"/>
                </a:lnTo>
                <a:lnTo>
                  <a:pt x="3318" y="213"/>
                </a:lnTo>
                <a:lnTo>
                  <a:pt x="3324" y="213"/>
                </a:lnTo>
                <a:lnTo>
                  <a:pt x="3318" y="206"/>
                </a:lnTo>
                <a:lnTo>
                  <a:pt x="3305" y="206"/>
                </a:lnTo>
                <a:lnTo>
                  <a:pt x="3285" y="206"/>
                </a:lnTo>
                <a:lnTo>
                  <a:pt x="3273" y="206"/>
                </a:lnTo>
                <a:lnTo>
                  <a:pt x="3266" y="213"/>
                </a:lnTo>
                <a:lnTo>
                  <a:pt x="3273" y="219"/>
                </a:lnTo>
                <a:lnTo>
                  <a:pt x="3285" y="219"/>
                </a:lnTo>
                <a:lnTo>
                  <a:pt x="5433" y="495"/>
                </a:lnTo>
                <a:lnTo>
                  <a:pt x="2900" y="264"/>
                </a:lnTo>
                <a:lnTo>
                  <a:pt x="2906" y="251"/>
                </a:lnTo>
                <a:lnTo>
                  <a:pt x="2919" y="251"/>
                </a:lnTo>
                <a:lnTo>
                  <a:pt x="2925" y="264"/>
                </a:lnTo>
                <a:lnTo>
                  <a:pt x="2938" y="264"/>
                </a:lnTo>
                <a:lnTo>
                  <a:pt x="2945" y="264"/>
                </a:lnTo>
                <a:lnTo>
                  <a:pt x="2938" y="251"/>
                </a:lnTo>
                <a:lnTo>
                  <a:pt x="2925" y="245"/>
                </a:lnTo>
                <a:lnTo>
                  <a:pt x="2938" y="238"/>
                </a:lnTo>
                <a:lnTo>
                  <a:pt x="2951" y="238"/>
                </a:lnTo>
                <a:lnTo>
                  <a:pt x="2958" y="238"/>
                </a:lnTo>
                <a:lnTo>
                  <a:pt x="2951" y="232"/>
                </a:lnTo>
                <a:lnTo>
                  <a:pt x="2925" y="232"/>
                </a:lnTo>
                <a:lnTo>
                  <a:pt x="2906" y="245"/>
                </a:lnTo>
                <a:lnTo>
                  <a:pt x="2887" y="251"/>
                </a:lnTo>
                <a:lnTo>
                  <a:pt x="2880" y="264"/>
                </a:lnTo>
                <a:lnTo>
                  <a:pt x="2887" y="270"/>
                </a:lnTo>
                <a:lnTo>
                  <a:pt x="2893" y="270"/>
                </a:lnTo>
                <a:lnTo>
                  <a:pt x="2900" y="264"/>
                </a:lnTo>
                <a:lnTo>
                  <a:pt x="5433" y="495"/>
                </a:lnTo>
                <a:lnTo>
                  <a:pt x="1723" y="270"/>
                </a:lnTo>
                <a:lnTo>
                  <a:pt x="1723" y="264"/>
                </a:lnTo>
                <a:lnTo>
                  <a:pt x="1717" y="264"/>
                </a:lnTo>
                <a:lnTo>
                  <a:pt x="1710" y="264"/>
                </a:lnTo>
                <a:lnTo>
                  <a:pt x="1704" y="270"/>
                </a:lnTo>
                <a:lnTo>
                  <a:pt x="1717" y="277"/>
                </a:lnTo>
                <a:lnTo>
                  <a:pt x="1723" y="277"/>
                </a:lnTo>
                <a:lnTo>
                  <a:pt x="1723" y="270"/>
                </a:lnTo>
                <a:lnTo>
                  <a:pt x="5433" y="495"/>
                </a:lnTo>
                <a:lnTo>
                  <a:pt x="1762" y="341"/>
                </a:lnTo>
                <a:lnTo>
                  <a:pt x="1768" y="341"/>
                </a:lnTo>
                <a:lnTo>
                  <a:pt x="1775" y="348"/>
                </a:lnTo>
                <a:lnTo>
                  <a:pt x="1788" y="348"/>
                </a:lnTo>
                <a:lnTo>
                  <a:pt x="1800" y="341"/>
                </a:lnTo>
                <a:lnTo>
                  <a:pt x="1781" y="341"/>
                </a:lnTo>
                <a:lnTo>
                  <a:pt x="1775" y="335"/>
                </a:lnTo>
                <a:lnTo>
                  <a:pt x="1768" y="328"/>
                </a:lnTo>
                <a:lnTo>
                  <a:pt x="1781" y="315"/>
                </a:lnTo>
                <a:lnTo>
                  <a:pt x="1788" y="315"/>
                </a:lnTo>
                <a:lnTo>
                  <a:pt x="1800" y="315"/>
                </a:lnTo>
                <a:lnTo>
                  <a:pt x="1813" y="315"/>
                </a:lnTo>
                <a:lnTo>
                  <a:pt x="1820" y="328"/>
                </a:lnTo>
                <a:lnTo>
                  <a:pt x="1820" y="335"/>
                </a:lnTo>
                <a:lnTo>
                  <a:pt x="1826" y="328"/>
                </a:lnTo>
                <a:lnTo>
                  <a:pt x="1826" y="315"/>
                </a:lnTo>
                <a:lnTo>
                  <a:pt x="1820" y="309"/>
                </a:lnTo>
                <a:lnTo>
                  <a:pt x="1807" y="309"/>
                </a:lnTo>
                <a:lnTo>
                  <a:pt x="1800" y="303"/>
                </a:lnTo>
                <a:lnTo>
                  <a:pt x="1781" y="296"/>
                </a:lnTo>
                <a:lnTo>
                  <a:pt x="1775" y="296"/>
                </a:lnTo>
                <a:lnTo>
                  <a:pt x="1775" y="303"/>
                </a:lnTo>
                <a:lnTo>
                  <a:pt x="1755" y="315"/>
                </a:lnTo>
                <a:lnTo>
                  <a:pt x="1743" y="322"/>
                </a:lnTo>
                <a:lnTo>
                  <a:pt x="1730" y="328"/>
                </a:lnTo>
                <a:lnTo>
                  <a:pt x="1730" y="335"/>
                </a:lnTo>
                <a:lnTo>
                  <a:pt x="1749" y="335"/>
                </a:lnTo>
                <a:lnTo>
                  <a:pt x="1755" y="335"/>
                </a:lnTo>
                <a:lnTo>
                  <a:pt x="1762" y="341"/>
                </a:lnTo>
                <a:lnTo>
                  <a:pt x="5433" y="495"/>
                </a:lnTo>
                <a:lnTo>
                  <a:pt x="1839" y="303"/>
                </a:lnTo>
                <a:lnTo>
                  <a:pt x="1839" y="296"/>
                </a:lnTo>
                <a:lnTo>
                  <a:pt x="1833" y="309"/>
                </a:lnTo>
                <a:lnTo>
                  <a:pt x="1833" y="309"/>
                </a:lnTo>
                <a:lnTo>
                  <a:pt x="1839" y="309"/>
                </a:lnTo>
                <a:lnTo>
                  <a:pt x="1839" y="303"/>
                </a:lnTo>
                <a:lnTo>
                  <a:pt x="5433" y="495"/>
                </a:lnTo>
                <a:lnTo>
                  <a:pt x="1755" y="296"/>
                </a:lnTo>
                <a:lnTo>
                  <a:pt x="1762" y="296"/>
                </a:lnTo>
                <a:lnTo>
                  <a:pt x="1755" y="290"/>
                </a:lnTo>
                <a:lnTo>
                  <a:pt x="1743" y="277"/>
                </a:lnTo>
                <a:lnTo>
                  <a:pt x="1736" y="277"/>
                </a:lnTo>
                <a:lnTo>
                  <a:pt x="1736" y="283"/>
                </a:lnTo>
                <a:lnTo>
                  <a:pt x="1743" y="290"/>
                </a:lnTo>
                <a:lnTo>
                  <a:pt x="1755" y="296"/>
                </a:lnTo>
                <a:lnTo>
                  <a:pt x="5433" y="495"/>
                </a:lnTo>
                <a:lnTo>
                  <a:pt x="1717" y="309"/>
                </a:lnTo>
                <a:lnTo>
                  <a:pt x="1717" y="315"/>
                </a:lnTo>
                <a:lnTo>
                  <a:pt x="1723" y="322"/>
                </a:lnTo>
                <a:lnTo>
                  <a:pt x="1723" y="315"/>
                </a:lnTo>
                <a:lnTo>
                  <a:pt x="1723" y="309"/>
                </a:lnTo>
                <a:lnTo>
                  <a:pt x="1723" y="309"/>
                </a:lnTo>
                <a:lnTo>
                  <a:pt x="1717" y="309"/>
                </a:lnTo>
                <a:lnTo>
                  <a:pt x="5433" y="495"/>
                </a:lnTo>
                <a:lnTo>
                  <a:pt x="1833" y="431"/>
                </a:lnTo>
                <a:lnTo>
                  <a:pt x="1833" y="438"/>
                </a:lnTo>
                <a:lnTo>
                  <a:pt x="1839" y="444"/>
                </a:lnTo>
                <a:lnTo>
                  <a:pt x="1852" y="450"/>
                </a:lnTo>
                <a:lnTo>
                  <a:pt x="1858" y="444"/>
                </a:lnTo>
                <a:lnTo>
                  <a:pt x="1852" y="438"/>
                </a:lnTo>
                <a:lnTo>
                  <a:pt x="1839" y="431"/>
                </a:lnTo>
                <a:lnTo>
                  <a:pt x="1833" y="431"/>
                </a:lnTo>
                <a:lnTo>
                  <a:pt x="5433" y="495"/>
                </a:lnTo>
                <a:lnTo>
                  <a:pt x="1601" y="225"/>
                </a:lnTo>
                <a:lnTo>
                  <a:pt x="1608" y="238"/>
                </a:lnTo>
                <a:lnTo>
                  <a:pt x="1620" y="238"/>
                </a:lnTo>
                <a:lnTo>
                  <a:pt x="1608" y="219"/>
                </a:lnTo>
                <a:lnTo>
                  <a:pt x="1601" y="219"/>
                </a:lnTo>
                <a:lnTo>
                  <a:pt x="1601" y="225"/>
                </a:lnTo>
                <a:lnTo>
                  <a:pt x="5433" y="495"/>
                </a:lnTo>
                <a:lnTo>
                  <a:pt x="1698" y="373"/>
                </a:lnTo>
                <a:lnTo>
                  <a:pt x="1704" y="373"/>
                </a:lnTo>
                <a:lnTo>
                  <a:pt x="1710" y="354"/>
                </a:lnTo>
                <a:lnTo>
                  <a:pt x="1710" y="341"/>
                </a:lnTo>
                <a:lnTo>
                  <a:pt x="1710" y="335"/>
                </a:lnTo>
                <a:lnTo>
                  <a:pt x="1704" y="341"/>
                </a:lnTo>
                <a:lnTo>
                  <a:pt x="1685" y="367"/>
                </a:lnTo>
                <a:lnTo>
                  <a:pt x="1685" y="373"/>
                </a:lnTo>
                <a:lnTo>
                  <a:pt x="1698" y="373"/>
                </a:lnTo>
                <a:lnTo>
                  <a:pt x="5433" y="495"/>
                </a:lnTo>
                <a:lnTo>
                  <a:pt x="1672" y="264"/>
                </a:lnTo>
                <a:lnTo>
                  <a:pt x="1672" y="251"/>
                </a:lnTo>
                <a:lnTo>
                  <a:pt x="1665" y="245"/>
                </a:lnTo>
                <a:lnTo>
                  <a:pt x="1653" y="238"/>
                </a:lnTo>
                <a:lnTo>
                  <a:pt x="1646" y="238"/>
                </a:lnTo>
                <a:lnTo>
                  <a:pt x="1646" y="245"/>
                </a:lnTo>
                <a:lnTo>
                  <a:pt x="1659" y="264"/>
                </a:lnTo>
                <a:lnTo>
                  <a:pt x="1665" y="264"/>
                </a:lnTo>
                <a:lnTo>
                  <a:pt x="1672" y="264"/>
                </a:lnTo>
                <a:lnTo>
                  <a:pt x="5433" y="495"/>
                </a:lnTo>
                <a:lnTo>
                  <a:pt x="3009" y="213"/>
                </a:lnTo>
                <a:lnTo>
                  <a:pt x="3022" y="213"/>
                </a:lnTo>
                <a:lnTo>
                  <a:pt x="3022" y="206"/>
                </a:lnTo>
                <a:lnTo>
                  <a:pt x="3048" y="200"/>
                </a:lnTo>
                <a:lnTo>
                  <a:pt x="3048" y="193"/>
                </a:lnTo>
                <a:lnTo>
                  <a:pt x="3041" y="193"/>
                </a:lnTo>
                <a:lnTo>
                  <a:pt x="3015" y="193"/>
                </a:lnTo>
                <a:lnTo>
                  <a:pt x="3009" y="193"/>
                </a:lnTo>
                <a:lnTo>
                  <a:pt x="3009" y="200"/>
                </a:lnTo>
                <a:lnTo>
                  <a:pt x="3003" y="213"/>
                </a:lnTo>
                <a:lnTo>
                  <a:pt x="3009" y="213"/>
                </a:lnTo>
                <a:lnTo>
                  <a:pt x="5433" y="495"/>
                </a:lnTo>
                <a:lnTo>
                  <a:pt x="2855" y="283"/>
                </a:lnTo>
                <a:lnTo>
                  <a:pt x="2835" y="290"/>
                </a:lnTo>
                <a:lnTo>
                  <a:pt x="2835" y="296"/>
                </a:lnTo>
                <a:lnTo>
                  <a:pt x="2848" y="290"/>
                </a:lnTo>
                <a:lnTo>
                  <a:pt x="2868" y="283"/>
                </a:lnTo>
                <a:lnTo>
                  <a:pt x="2874" y="277"/>
                </a:lnTo>
                <a:lnTo>
                  <a:pt x="2868" y="270"/>
                </a:lnTo>
                <a:lnTo>
                  <a:pt x="2855" y="283"/>
                </a:lnTo>
                <a:lnTo>
                  <a:pt x="5433" y="495"/>
                </a:lnTo>
                <a:lnTo>
                  <a:pt x="1820" y="348"/>
                </a:lnTo>
                <a:lnTo>
                  <a:pt x="1813" y="341"/>
                </a:lnTo>
                <a:lnTo>
                  <a:pt x="1807" y="341"/>
                </a:lnTo>
                <a:lnTo>
                  <a:pt x="1813" y="354"/>
                </a:lnTo>
                <a:lnTo>
                  <a:pt x="1826" y="367"/>
                </a:lnTo>
                <a:lnTo>
                  <a:pt x="1826" y="354"/>
                </a:lnTo>
                <a:lnTo>
                  <a:pt x="1833" y="367"/>
                </a:lnTo>
                <a:lnTo>
                  <a:pt x="1845" y="373"/>
                </a:lnTo>
                <a:lnTo>
                  <a:pt x="1858" y="373"/>
                </a:lnTo>
                <a:lnTo>
                  <a:pt x="1865" y="380"/>
                </a:lnTo>
                <a:lnTo>
                  <a:pt x="1865" y="373"/>
                </a:lnTo>
                <a:lnTo>
                  <a:pt x="1858" y="367"/>
                </a:lnTo>
                <a:lnTo>
                  <a:pt x="1845" y="354"/>
                </a:lnTo>
                <a:lnTo>
                  <a:pt x="1826" y="354"/>
                </a:lnTo>
                <a:lnTo>
                  <a:pt x="1820" y="348"/>
                </a:lnTo>
                <a:lnTo>
                  <a:pt x="5433" y="495"/>
                </a:lnTo>
                <a:lnTo>
                  <a:pt x="2829" y="335"/>
                </a:lnTo>
                <a:lnTo>
                  <a:pt x="2848" y="335"/>
                </a:lnTo>
                <a:lnTo>
                  <a:pt x="2861" y="335"/>
                </a:lnTo>
                <a:lnTo>
                  <a:pt x="2880" y="341"/>
                </a:lnTo>
                <a:lnTo>
                  <a:pt x="2880" y="341"/>
                </a:lnTo>
                <a:lnTo>
                  <a:pt x="2868" y="328"/>
                </a:lnTo>
                <a:lnTo>
                  <a:pt x="2855" y="322"/>
                </a:lnTo>
                <a:lnTo>
                  <a:pt x="2835" y="328"/>
                </a:lnTo>
                <a:lnTo>
                  <a:pt x="2816" y="328"/>
                </a:lnTo>
                <a:lnTo>
                  <a:pt x="2829" y="335"/>
                </a:lnTo>
                <a:lnTo>
                  <a:pt x="5433" y="495"/>
                </a:lnTo>
                <a:lnTo>
                  <a:pt x="3009" y="232"/>
                </a:lnTo>
                <a:lnTo>
                  <a:pt x="3067" y="225"/>
                </a:lnTo>
                <a:lnTo>
                  <a:pt x="3093" y="225"/>
                </a:lnTo>
                <a:lnTo>
                  <a:pt x="3093" y="219"/>
                </a:lnTo>
                <a:lnTo>
                  <a:pt x="3060" y="219"/>
                </a:lnTo>
                <a:lnTo>
                  <a:pt x="3041" y="219"/>
                </a:lnTo>
                <a:lnTo>
                  <a:pt x="3003" y="225"/>
                </a:lnTo>
                <a:lnTo>
                  <a:pt x="2977" y="232"/>
                </a:lnTo>
                <a:lnTo>
                  <a:pt x="2970" y="232"/>
                </a:lnTo>
                <a:lnTo>
                  <a:pt x="3009" y="232"/>
                </a:lnTo>
                <a:lnTo>
                  <a:pt x="5433" y="495"/>
                </a:lnTo>
                <a:lnTo>
                  <a:pt x="2848" y="270"/>
                </a:lnTo>
                <a:lnTo>
                  <a:pt x="2868" y="264"/>
                </a:lnTo>
                <a:lnTo>
                  <a:pt x="2868" y="251"/>
                </a:lnTo>
                <a:lnTo>
                  <a:pt x="2861" y="251"/>
                </a:lnTo>
                <a:lnTo>
                  <a:pt x="2848" y="251"/>
                </a:lnTo>
                <a:lnTo>
                  <a:pt x="2835" y="251"/>
                </a:lnTo>
                <a:lnTo>
                  <a:pt x="2835" y="270"/>
                </a:lnTo>
                <a:lnTo>
                  <a:pt x="2842" y="270"/>
                </a:lnTo>
                <a:lnTo>
                  <a:pt x="2848" y="270"/>
                </a:lnTo>
                <a:lnTo>
                  <a:pt x="5433" y="495"/>
                </a:lnTo>
                <a:lnTo>
                  <a:pt x="1878" y="373"/>
                </a:lnTo>
                <a:lnTo>
                  <a:pt x="1903" y="386"/>
                </a:lnTo>
                <a:lnTo>
                  <a:pt x="1929" y="393"/>
                </a:lnTo>
                <a:lnTo>
                  <a:pt x="1980" y="393"/>
                </a:lnTo>
                <a:lnTo>
                  <a:pt x="1993" y="393"/>
                </a:lnTo>
                <a:lnTo>
                  <a:pt x="2019" y="393"/>
                </a:lnTo>
                <a:lnTo>
                  <a:pt x="2070" y="399"/>
                </a:lnTo>
                <a:lnTo>
                  <a:pt x="2128" y="399"/>
                </a:lnTo>
                <a:lnTo>
                  <a:pt x="2212" y="393"/>
                </a:lnTo>
                <a:lnTo>
                  <a:pt x="2244" y="386"/>
                </a:lnTo>
                <a:lnTo>
                  <a:pt x="2263" y="380"/>
                </a:lnTo>
                <a:lnTo>
                  <a:pt x="2225" y="380"/>
                </a:lnTo>
                <a:lnTo>
                  <a:pt x="2186" y="386"/>
                </a:lnTo>
                <a:lnTo>
                  <a:pt x="2148" y="386"/>
                </a:lnTo>
                <a:lnTo>
                  <a:pt x="2141" y="386"/>
                </a:lnTo>
                <a:lnTo>
                  <a:pt x="2135" y="386"/>
                </a:lnTo>
                <a:lnTo>
                  <a:pt x="2109" y="386"/>
                </a:lnTo>
                <a:lnTo>
                  <a:pt x="2051" y="386"/>
                </a:lnTo>
                <a:lnTo>
                  <a:pt x="2025" y="380"/>
                </a:lnTo>
                <a:lnTo>
                  <a:pt x="2006" y="373"/>
                </a:lnTo>
                <a:lnTo>
                  <a:pt x="1974" y="348"/>
                </a:lnTo>
                <a:lnTo>
                  <a:pt x="1968" y="341"/>
                </a:lnTo>
                <a:lnTo>
                  <a:pt x="1961" y="341"/>
                </a:lnTo>
                <a:lnTo>
                  <a:pt x="1968" y="354"/>
                </a:lnTo>
                <a:lnTo>
                  <a:pt x="1974" y="367"/>
                </a:lnTo>
                <a:lnTo>
                  <a:pt x="1980" y="367"/>
                </a:lnTo>
                <a:lnTo>
                  <a:pt x="1980" y="373"/>
                </a:lnTo>
                <a:lnTo>
                  <a:pt x="1980" y="380"/>
                </a:lnTo>
                <a:lnTo>
                  <a:pt x="1961" y="380"/>
                </a:lnTo>
                <a:lnTo>
                  <a:pt x="1955" y="380"/>
                </a:lnTo>
                <a:lnTo>
                  <a:pt x="1935" y="380"/>
                </a:lnTo>
                <a:lnTo>
                  <a:pt x="1923" y="380"/>
                </a:lnTo>
                <a:lnTo>
                  <a:pt x="1910" y="380"/>
                </a:lnTo>
                <a:lnTo>
                  <a:pt x="1884" y="367"/>
                </a:lnTo>
                <a:lnTo>
                  <a:pt x="1878" y="373"/>
                </a:lnTo>
                <a:lnTo>
                  <a:pt x="5433" y="495"/>
                </a:lnTo>
                <a:lnTo>
                  <a:pt x="1871" y="341"/>
                </a:lnTo>
                <a:lnTo>
                  <a:pt x="1890" y="354"/>
                </a:lnTo>
                <a:lnTo>
                  <a:pt x="1903" y="354"/>
                </a:lnTo>
                <a:lnTo>
                  <a:pt x="1903" y="348"/>
                </a:lnTo>
                <a:lnTo>
                  <a:pt x="1884" y="341"/>
                </a:lnTo>
                <a:lnTo>
                  <a:pt x="1878" y="335"/>
                </a:lnTo>
                <a:lnTo>
                  <a:pt x="1871" y="328"/>
                </a:lnTo>
                <a:lnTo>
                  <a:pt x="1865" y="328"/>
                </a:lnTo>
                <a:lnTo>
                  <a:pt x="1865" y="335"/>
                </a:lnTo>
                <a:lnTo>
                  <a:pt x="1871" y="341"/>
                </a:lnTo>
                <a:lnTo>
                  <a:pt x="5433" y="495"/>
                </a:lnTo>
                <a:lnTo>
                  <a:pt x="2784" y="277"/>
                </a:lnTo>
                <a:lnTo>
                  <a:pt x="2784" y="270"/>
                </a:lnTo>
                <a:lnTo>
                  <a:pt x="2778" y="270"/>
                </a:lnTo>
                <a:lnTo>
                  <a:pt x="2765" y="283"/>
                </a:lnTo>
                <a:lnTo>
                  <a:pt x="2771" y="283"/>
                </a:lnTo>
                <a:lnTo>
                  <a:pt x="2784" y="277"/>
                </a:lnTo>
                <a:lnTo>
                  <a:pt x="5433" y="495"/>
                </a:lnTo>
                <a:lnTo>
                  <a:pt x="2816" y="270"/>
                </a:lnTo>
                <a:lnTo>
                  <a:pt x="2816" y="264"/>
                </a:lnTo>
                <a:lnTo>
                  <a:pt x="2797" y="270"/>
                </a:lnTo>
                <a:lnTo>
                  <a:pt x="2803" y="277"/>
                </a:lnTo>
                <a:lnTo>
                  <a:pt x="2816" y="270"/>
                </a:lnTo>
                <a:lnTo>
                  <a:pt x="5433" y="495"/>
                </a:lnTo>
                <a:lnTo>
                  <a:pt x="2289" y="168"/>
                </a:lnTo>
                <a:lnTo>
                  <a:pt x="2328" y="168"/>
                </a:lnTo>
                <a:lnTo>
                  <a:pt x="2366" y="180"/>
                </a:lnTo>
                <a:lnTo>
                  <a:pt x="2405" y="187"/>
                </a:lnTo>
                <a:lnTo>
                  <a:pt x="2437" y="200"/>
                </a:lnTo>
                <a:lnTo>
                  <a:pt x="2450" y="206"/>
                </a:lnTo>
                <a:lnTo>
                  <a:pt x="2469" y="206"/>
                </a:lnTo>
                <a:lnTo>
                  <a:pt x="2482" y="219"/>
                </a:lnTo>
                <a:lnTo>
                  <a:pt x="2501" y="219"/>
                </a:lnTo>
                <a:lnTo>
                  <a:pt x="2527" y="225"/>
                </a:lnTo>
                <a:lnTo>
                  <a:pt x="2553" y="238"/>
                </a:lnTo>
                <a:lnTo>
                  <a:pt x="2565" y="245"/>
                </a:lnTo>
                <a:lnTo>
                  <a:pt x="2585" y="264"/>
                </a:lnTo>
                <a:lnTo>
                  <a:pt x="2610" y="270"/>
                </a:lnTo>
                <a:lnTo>
                  <a:pt x="2675" y="283"/>
                </a:lnTo>
                <a:lnTo>
                  <a:pt x="2681" y="290"/>
                </a:lnTo>
                <a:lnTo>
                  <a:pt x="2675" y="296"/>
                </a:lnTo>
                <a:lnTo>
                  <a:pt x="2630" y="303"/>
                </a:lnTo>
                <a:lnTo>
                  <a:pt x="2668" y="303"/>
                </a:lnTo>
                <a:lnTo>
                  <a:pt x="2694" y="303"/>
                </a:lnTo>
                <a:lnTo>
                  <a:pt x="2713" y="303"/>
                </a:lnTo>
                <a:lnTo>
                  <a:pt x="2733" y="303"/>
                </a:lnTo>
                <a:lnTo>
                  <a:pt x="2739" y="309"/>
                </a:lnTo>
                <a:lnTo>
                  <a:pt x="2778" y="315"/>
                </a:lnTo>
                <a:lnTo>
                  <a:pt x="2797" y="315"/>
                </a:lnTo>
                <a:lnTo>
                  <a:pt x="2810" y="309"/>
                </a:lnTo>
                <a:lnTo>
                  <a:pt x="2803" y="309"/>
                </a:lnTo>
                <a:lnTo>
                  <a:pt x="2784" y="309"/>
                </a:lnTo>
                <a:lnTo>
                  <a:pt x="2758" y="296"/>
                </a:lnTo>
                <a:lnTo>
                  <a:pt x="2745" y="290"/>
                </a:lnTo>
                <a:lnTo>
                  <a:pt x="2739" y="290"/>
                </a:lnTo>
                <a:lnTo>
                  <a:pt x="2707" y="290"/>
                </a:lnTo>
                <a:lnTo>
                  <a:pt x="2688" y="277"/>
                </a:lnTo>
                <a:lnTo>
                  <a:pt x="2655" y="270"/>
                </a:lnTo>
                <a:lnTo>
                  <a:pt x="2623" y="251"/>
                </a:lnTo>
                <a:lnTo>
                  <a:pt x="2578" y="238"/>
                </a:lnTo>
                <a:lnTo>
                  <a:pt x="2520" y="213"/>
                </a:lnTo>
                <a:lnTo>
                  <a:pt x="2437" y="187"/>
                </a:lnTo>
                <a:lnTo>
                  <a:pt x="2321" y="161"/>
                </a:lnTo>
                <a:lnTo>
                  <a:pt x="2270" y="155"/>
                </a:lnTo>
                <a:lnTo>
                  <a:pt x="2250" y="155"/>
                </a:lnTo>
                <a:lnTo>
                  <a:pt x="2250" y="161"/>
                </a:lnTo>
                <a:lnTo>
                  <a:pt x="2263" y="161"/>
                </a:lnTo>
                <a:lnTo>
                  <a:pt x="2289" y="168"/>
                </a:lnTo>
                <a:lnTo>
                  <a:pt x="5433" y="495"/>
                </a:lnTo>
                <a:close/>
              </a:path>
            </a:pathLst>
          </a:custGeom>
          <a:solidFill>
            <a:srgbClr val="FFFFFF">
              <a:alpha val="5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38100" algn="tl" rotWithShape="0">
              <a:schemeClr val="bg1">
                <a:alpha val="60000"/>
              </a:scheme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38C903B-95A3-4CC5-BF28-A113ABBE6E28}" type="datetimeFigureOut">
              <a:rPr kumimoji="1" lang="ja-JP" altLang="en-US" smtClean="0"/>
              <a:pPr/>
              <a:t>2013/8/23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903B-95A3-4CC5-BF28-A113ABBE6E28}" type="datetimeFigureOut">
              <a:rPr kumimoji="1" lang="ja-JP" altLang="en-US" smtClean="0"/>
              <a:pPr/>
              <a:t>2013/8/23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 rot="5400000">
            <a:off x="3306482" y="2907281"/>
            <a:ext cx="6855280" cy="1038095"/>
          </a:xfrm>
          <a:custGeom>
            <a:avLst/>
            <a:gdLst/>
            <a:ahLst/>
            <a:cxnLst>
              <a:cxn ang="0">
                <a:pos x="5407" y="367"/>
              </a:cxn>
              <a:cxn ang="0">
                <a:pos x="3948" y="348"/>
              </a:cxn>
              <a:cxn ang="0">
                <a:pos x="4719" y="566"/>
              </a:cxn>
              <a:cxn ang="0">
                <a:pos x="5452" y="560"/>
              </a:cxn>
              <a:cxn ang="0">
                <a:pos x="3864" y="341"/>
              </a:cxn>
              <a:cxn ang="0">
                <a:pos x="3735" y="335"/>
              </a:cxn>
              <a:cxn ang="0">
                <a:pos x="5220" y="296"/>
              </a:cxn>
              <a:cxn ang="0">
                <a:pos x="4873" y="142"/>
              </a:cxn>
              <a:cxn ang="0">
                <a:pos x="3465" y="405"/>
              </a:cxn>
              <a:cxn ang="0">
                <a:pos x="4494" y="566"/>
              </a:cxn>
              <a:cxn ang="0">
                <a:pos x="4481" y="354"/>
              </a:cxn>
              <a:cxn ang="0">
                <a:pos x="3176" y="476"/>
              </a:cxn>
              <a:cxn ang="0">
                <a:pos x="3408" y="457"/>
              </a:cxn>
              <a:cxn ang="0">
                <a:pos x="4526" y="618"/>
              </a:cxn>
              <a:cxn ang="0">
                <a:pos x="4070" y="560"/>
              </a:cxn>
              <a:cxn ang="0">
                <a:pos x="2469" y="592"/>
              </a:cxn>
              <a:cxn ang="0">
                <a:pos x="2880" y="521"/>
              </a:cxn>
              <a:cxn ang="0">
                <a:pos x="1453" y="618"/>
              </a:cxn>
              <a:cxn ang="0">
                <a:pos x="2610" y="585"/>
              </a:cxn>
              <a:cxn ang="0">
                <a:pos x="4738" y="457"/>
              </a:cxn>
              <a:cxn ang="0">
                <a:pos x="5085" y="508"/>
              </a:cxn>
              <a:cxn ang="0">
                <a:pos x="4500" y="431"/>
              </a:cxn>
              <a:cxn ang="0">
                <a:pos x="3093" y="560"/>
              </a:cxn>
              <a:cxn ang="0">
                <a:pos x="3607" y="592"/>
              </a:cxn>
              <a:cxn ang="0">
                <a:pos x="4880" y="547"/>
              </a:cxn>
              <a:cxn ang="0">
                <a:pos x="2983" y="502"/>
              </a:cxn>
              <a:cxn ang="0">
                <a:pos x="4635" y="444"/>
              </a:cxn>
              <a:cxn ang="0">
                <a:pos x="5433" y="495"/>
              </a:cxn>
              <a:cxn ang="0">
                <a:pos x="1511" y="65"/>
              </a:cxn>
              <a:cxn ang="0">
                <a:pos x="515" y="521"/>
              </a:cxn>
              <a:cxn ang="0">
                <a:pos x="875" y="328"/>
              </a:cxn>
              <a:cxn ang="0">
                <a:pos x="566" y="193"/>
              </a:cxn>
              <a:cxn ang="0">
                <a:pos x="225" y="380"/>
              </a:cxn>
              <a:cxn ang="0">
                <a:pos x="65" y="219"/>
              </a:cxn>
              <a:cxn ang="0">
                <a:pos x="296" y="521"/>
              </a:cxn>
              <a:cxn ang="0">
                <a:pos x="110" y="515"/>
              </a:cxn>
              <a:cxn ang="0">
                <a:pos x="515" y="598"/>
              </a:cxn>
              <a:cxn ang="0">
                <a:pos x="187" y="380"/>
              </a:cxn>
              <a:cxn ang="0">
                <a:pos x="1428" y="168"/>
              </a:cxn>
              <a:cxn ang="0">
                <a:pos x="5433" y="495"/>
              </a:cxn>
              <a:cxn ang="0">
                <a:pos x="1852" y="489"/>
              </a:cxn>
              <a:cxn ang="0">
                <a:pos x="1543" y="412"/>
              </a:cxn>
              <a:cxn ang="0">
                <a:pos x="933" y="335"/>
              </a:cxn>
              <a:cxn ang="0">
                <a:pos x="547" y="309"/>
              </a:cxn>
              <a:cxn ang="0">
                <a:pos x="495" y="438"/>
              </a:cxn>
              <a:cxn ang="0">
                <a:pos x="1119" y="579"/>
              </a:cxn>
              <a:cxn ang="0">
                <a:pos x="1781" y="592"/>
              </a:cxn>
              <a:cxn ang="0">
                <a:pos x="798" y="470"/>
              </a:cxn>
              <a:cxn ang="0">
                <a:pos x="1350" y="598"/>
              </a:cxn>
              <a:cxn ang="0">
                <a:pos x="296" y="39"/>
              </a:cxn>
              <a:cxn ang="0">
                <a:pos x="2347" y="335"/>
              </a:cxn>
              <a:cxn ang="0">
                <a:pos x="2520" y="399"/>
              </a:cxn>
              <a:cxn ang="0">
                <a:pos x="2019" y="450"/>
              </a:cxn>
              <a:cxn ang="0">
                <a:pos x="2733" y="431"/>
              </a:cxn>
              <a:cxn ang="0">
                <a:pos x="2373" y="425"/>
              </a:cxn>
              <a:cxn ang="0">
                <a:pos x="3292" y="341"/>
              </a:cxn>
              <a:cxn ang="0">
                <a:pos x="3459" y="328"/>
              </a:cxn>
              <a:cxn ang="0">
                <a:pos x="5433" y="495"/>
              </a:cxn>
              <a:cxn ang="0">
                <a:pos x="1755" y="335"/>
              </a:cxn>
              <a:cxn ang="0">
                <a:pos x="1646" y="238"/>
              </a:cxn>
              <a:cxn ang="0">
                <a:pos x="3093" y="219"/>
              </a:cxn>
              <a:cxn ang="0">
                <a:pos x="1903" y="348"/>
              </a:cxn>
              <a:cxn ang="0">
                <a:pos x="2520" y="213"/>
              </a:cxn>
            </a:cxnLst>
            <a:rect l="0" t="0" r="0" b="0"/>
            <a:pathLst>
              <a:path w="5754" h="618">
                <a:moveTo>
                  <a:pt x="5433" y="495"/>
                </a:moveTo>
                <a:lnTo>
                  <a:pt x="5433" y="489"/>
                </a:lnTo>
                <a:lnTo>
                  <a:pt x="5426" y="489"/>
                </a:lnTo>
                <a:lnTo>
                  <a:pt x="5420" y="495"/>
                </a:lnTo>
                <a:lnTo>
                  <a:pt x="5426" y="495"/>
                </a:lnTo>
                <a:lnTo>
                  <a:pt x="5433" y="495"/>
                </a:lnTo>
                <a:lnTo>
                  <a:pt x="5510" y="470"/>
                </a:lnTo>
                <a:lnTo>
                  <a:pt x="5510" y="457"/>
                </a:lnTo>
                <a:lnTo>
                  <a:pt x="5484" y="457"/>
                </a:lnTo>
                <a:lnTo>
                  <a:pt x="5484" y="470"/>
                </a:lnTo>
                <a:lnTo>
                  <a:pt x="5490" y="476"/>
                </a:lnTo>
                <a:lnTo>
                  <a:pt x="5510" y="470"/>
                </a:lnTo>
                <a:lnTo>
                  <a:pt x="5433" y="495"/>
                </a:lnTo>
                <a:lnTo>
                  <a:pt x="5542" y="470"/>
                </a:lnTo>
                <a:lnTo>
                  <a:pt x="5535" y="470"/>
                </a:lnTo>
                <a:lnTo>
                  <a:pt x="5529" y="476"/>
                </a:lnTo>
                <a:lnTo>
                  <a:pt x="5529" y="483"/>
                </a:lnTo>
                <a:lnTo>
                  <a:pt x="5542" y="470"/>
                </a:lnTo>
                <a:lnTo>
                  <a:pt x="5433" y="495"/>
                </a:lnTo>
                <a:lnTo>
                  <a:pt x="5523" y="270"/>
                </a:lnTo>
                <a:lnTo>
                  <a:pt x="5523" y="277"/>
                </a:lnTo>
                <a:lnTo>
                  <a:pt x="5529" y="283"/>
                </a:lnTo>
                <a:lnTo>
                  <a:pt x="5542" y="283"/>
                </a:lnTo>
                <a:lnTo>
                  <a:pt x="5535" y="270"/>
                </a:lnTo>
                <a:lnTo>
                  <a:pt x="5523" y="270"/>
                </a:lnTo>
                <a:lnTo>
                  <a:pt x="5433" y="495"/>
                </a:lnTo>
                <a:lnTo>
                  <a:pt x="5670" y="348"/>
                </a:lnTo>
                <a:lnTo>
                  <a:pt x="5645" y="354"/>
                </a:lnTo>
                <a:lnTo>
                  <a:pt x="5625" y="354"/>
                </a:lnTo>
                <a:lnTo>
                  <a:pt x="5600" y="373"/>
                </a:lnTo>
                <a:lnTo>
                  <a:pt x="5593" y="373"/>
                </a:lnTo>
                <a:lnTo>
                  <a:pt x="5587" y="367"/>
                </a:lnTo>
                <a:lnTo>
                  <a:pt x="5587" y="354"/>
                </a:lnTo>
                <a:lnTo>
                  <a:pt x="5593" y="354"/>
                </a:lnTo>
                <a:lnTo>
                  <a:pt x="5600" y="354"/>
                </a:lnTo>
                <a:lnTo>
                  <a:pt x="5580" y="348"/>
                </a:lnTo>
                <a:lnTo>
                  <a:pt x="5568" y="341"/>
                </a:lnTo>
                <a:lnTo>
                  <a:pt x="5754" y="264"/>
                </a:lnTo>
                <a:lnTo>
                  <a:pt x="5555" y="335"/>
                </a:lnTo>
                <a:lnTo>
                  <a:pt x="5535" y="315"/>
                </a:lnTo>
                <a:lnTo>
                  <a:pt x="5510" y="309"/>
                </a:lnTo>
                <a:lnTo>
                  <a:pt x="5478" y="309"/>
                </a:lnTo>
                <a:lnTo>
                  <a:pt x="5465" y="309"/>
                </a:lnTo>
                <a:lnTo>
                  <a:pt x="5433" y="303"/>
                </a:lnTo>
                <a:lnTo>
                  <a:pt x="5426" y="303"/>
                </a:lnTo>
                <a:lnTo>
                  <a:pt x="5426" y="309"/>
                </a:lnTo>
                <a:lnTo>
                  <a:pt x="5439" y="309"/>
                </a:lnTo>
                <a:lnTo>
                  <a:pt x="5484" y="315"/>
                </a:lnTo>
                <a:lnTo>
                  <a:pt x="5529" y="328"/>
                </a:lnTo>
                <a:lnTo>
                  <a:pt x="5535" y="335"/>
                </a:lnTo>
                <a:lnTo>
                  <a:pt x="5535" y="341"/>
                </a:lnTo>
                <a:lnTo>
                  <a:pt x="5529" y="348"/>
                </a:lnTo>
                <a:lnTo>
                  <a:pt x="5523" y="348"/>
                </a:lnTo>
                <a:lnTo>
                  <a:pt x="5510" y="348"/>
                </a:lnTo>
                <a:lnTo>
                  <a:pt x="5484" y="348"/>
                </a:lnTo>
                <a:lnTo>
                  <a:pt x="5445" y="354"/>
                </a:lnTo>
                <a:lnTo>
                  <a:pt x="5407" y="367"/>
                </a:lnTo>
                <a:lnTo>
                  <a:pt x="5368" y="380"/>
                </a:lnTo>
                <a:lnTo>
                  <a:pt x="5317" y="405"/>
                </a:lnTo>
                <a:lnTo>
                  <a:pt x="5310" y="412"/>
                </a:lnTo>
                <a:lnTo>
                  <a:pt x="5310" y="418"/>
                </a:lnTo>
                <a:lnTo>
                  <a:pt x="5317" y="418"/>
                </a:lnTo>
                <a:lnTo>
                  <a:pt x="5310" y="425"/>
                </a:lnTo>
                <a:lnTo>
                  <a:pt x="5291" y="431"/>
                </a:lnTo>
                <a:lnTo>
                  <a:pt x="5291" y="438"/>
                </a:lnTo>
                <a:lnTo>
                  <a:pt x="5304" y="438"/>
                </a:lnTo>
                <a:lnTo>
                  <a:pt x="5323" y="431"/>
                </a:lnTo>
                <a:lnTo>
                  <a:pt x="5349" y="418"/>
                </a:lnTo>
                <a:lnTo>
                  <a:pt x="5375" y="405"/>
                </a:lnTo>
                <a:lnTo>
                  <a:pt x="5439" y="386"/>
                </a:lnTo>
                <a:lnTo>
                  <a:pt x="5471" y="380"/>
                </a:lnTo>
                <a:lnTo>
                  <a:pt x="5490" y="380"/>
                </a:lnTo>
                <a:lnTo>
                  <a:pt x="5529" y="386"/>
                </a:lnTo>
                <a:lnTo>
                  <a:pt x="5587" y="399"/>
                </a:lnTo>
                <a:lnTo>
                  <a:pt x="5638" y="412"/>
                </a:lnTo>
                <a:lnTo>
                  <a:pt x="5664" y="425"/>
                </a:lnTo>
                <a:lnTo>
                  <a:pt x="5658" y="412"/>
                </a:lnTo>
                <a:lnTo>
                  <a:pt x="5645" y="405"/>
                </a:lnTo>
                <a:lnTo>
                  <a:pt x="5664" y="393"/>
                </a:lnTo>
                <a:lnTo>
                  <a:pt x="5664" y="386"/>
                </a:lnTo>
                <a:lnTo>
                  <a:pt x="5658" y="386"/>
                </a:lnTo>
                <a:lnTo>
                  <a:pt x="5651" y="380"/>
                </a:lnTo>
                <a:lnTo>
                  <a:pt x="5670" y="380"/>
                </a:lnTo>
                <a:lnTo>
                  <a:pt x="5664" y="373"/>
                </a:lnTo>
                <a:lnTo>
                  <a:pt x="5670" y="367"/>
                </a:lnTo>
                <a:lnTo>
                  <a:pt x="5703" y="341"/>
                </a:lnTo>
                <a:lnTo>
                  <a:pt x="5754" y="328"/>
                </a:lnTo>
                <a:lnTo>
                  <a:pt x="5754" y="315"/>
                </a:lnTo>
                <a:lnTo>
                  <a:pt x="5715" y="328"/>
                </a:lnTo>
                <a:lnTo>
                  <a:pt x="5670" y="348"/>
                </a:lnTo>
                <a:lnTo>
                  <a:pt x="5433" y="495"/>
                </a:lnTo>
                <a:lnTo>
                  <a:pt x="5465" y="367"/>
                </a:lnTo>
                <a:lnTo>
                  <a:pt x="5445" y="380"/>
                </a:lnTo>
                <a:lnTo>
                  <a:pt x="5439" y="380"/>
                </a:lnTo>
                <a:lnTo>
                  <a:pt x="5439" y="373"/>
                </a:lnTo>
                <a:lnTo>
                  <a:pt x="5445" y="354"/>
                </a:lnTo>
                <a:lnTo>
                  <a:pt x="5458" y="354"/>
                </a:lnTo>
                <a:lnTo>
                  <a:pt x="5471" y="354"/>
                </a:lnTo>
                <a:lnTo>
                  <a:pt x="5465" y="367"/>
                </a:lnTo>
                <a:lnTo>
                  <a:pt x="5433" y="495"/>
                </a:lnTo>
                <a:lnTo>
                  <a:pt x="3877" y="348"/>
                </a:lnTo>
                <a:lnTo>
                  <a:pt x="3896" y="348"/>
                </a:lnTo>
                <a:lnTo>
                  <a:pt x="3909" y="354"/>
                </a:lnTo>
                <a:lnTo>
                  <a:pt x="3922" y="354"/>
                </a:lnTo>
                <a:lnTo>
                  <a:pt x="3922" y="367"/>
                </a:lnTo>
                <a:lnTo>
                  <a:pt x="3928" y="367"/>
                </a:lnTo>
                <a:lnTo>
                  <a:pt x="3941" y="367"/>
                </a:lnTo>
                <a:lnTo>
                  <a:pt x="3941" y="354"/>
                </a:lnTo>
                <a:lnTo>
                  <a:pt x="3941" y="367"/>
                </a:lnTo>
                <a:lnTo>
                  <a:pt x="3948" y="373"/>
                </a:lnTo>
                <a:lnTo>
                  <a:pt x="3967" y="354"/>
                </a:lnTo>
                <a:lnTo>
                  <a:pt x="3954" y="354"/>
                </a:lnTo>
                <a:lnTo>
                  <a:pt x="3948" y="354"/>
                </a:lnTo>
                <a:lnTo>
                  <a:pt x="3948" y="348"/>
                </a:lnTo>
                <a:lnTo>
                  <a:pt x="3941" y="348"/>
                </a:lnTo>
                <a:lnTo>
                  <a:pt x="3928" y="348"/>
                </a:lnTo>
                <a:lnTo>
                  <a:pt x="3922" y="348"/>
                </a:lnTo>
                <a:lnTo>
                  <a:pt x="3915" y="341"/>
                </a:lnTo>
                <a:lnTo>
                  <a:pt x="3903" y="348"/>
                </a:lnTo>
                <a:lnTo>
                  <a:pt x="3903" y="341"/>
                </a:lnTo>
                <a:lnTo>
                  <a:pt x="3896" y="335"/>
                </a:lnTo>
                <a:lnTo>
                  <a:pt x="3883" y="341"/>
                </a:lnTo>
                <a:lnTo>
                  <a:pt x="3877" y="341"/>
                </a:lnTo>
                <a:lnTo>
                  <a:pt x="3877" y="348"/>
                </a:lnTo>
                <a:lnTo>
                  <a:pt x="5433" y="495"/>
                </a:lnTo>
                <a:lnTo>
                  <a:pt x="4095" y="341"/>
                </a:lnTo>
                <a:lnTo>
                  <a:pt x="4095" y="348"/>
                </a:lnTo>
                <a:lnTo>
                  <a:pt x="4102" y="335"/>
                </a:lnTo>
                <a:lnTo>
                  <a:pt x="4095" y="335"/>
                </a:lnTo>
                <a:lnTo>
                  <a:pt x="4095" y="341"/>
                </a:lnTo>
                <a:lnTo>
                  <a:pt x="5433" y="495"/>
                </a:lnTo>
                <a:lnTo>
                  <a:pt x="5413" y="502"/>
                </a:lnTo>
                <a:lnTo>
                  <a:pt x="5394" y="502"/>
                </a:lnTo>
                <a:lnTo>
                  <a:pt x="5413" y="508"/>
                </a:lnTo>
                <a:lnTo>
                  <a:pt x="5413" y="502"/>
                </a:lnTo>
                <a:lnTo>
                  <a:pt x="5433" y="495"/>
                </a:lnTo>
                <a:lnTo>
                  <a:pt x="5722" y="618"/>
                </a:lnTo>
                <a:lnTo>
                  <a:pt x="5754" y="605"/>
                </a:lnTo>
                <a:lnTo>
                  <a:pt x="5754" y="560"/>
                </a:lnTo>
                <a:lnTo>
                  <a:pt x="5625" y="618"/>
                </a:lnTo>
                <a:lnTo>
                  <a:pt x="5722" y="618"/>
                </a:lnTo>
                <a:lnTo>
                  <a:pt x="5433" y="495"/>
                </a:lnTo>
                <a:lnTo>
                  <a:pt x="3832" y="219"/>
                </a:lnTo>
                <a:lnTo>
                  <a:pt x="3819" y="219"/>
                </a:lnTo>
                <a:lnTo>
                  <a:pt x="3825" y="225"/>
                </a:lnTo>
                <a:lnTo>
                  <a:pt x="3832" y="219"/>
                </a:lnTo>
                <a:lnTo>
                  <a:pt x="5433" y="495"/>
                </a:lnTo>
                <a:lnTo>
                  <a:pt x="4822" y="476"/>
                </a:lnTo>
                <a:lnTo>
                  <a:pt x="4828" y="476"/>
                </a:lnTo>
                <a:lnTo>
                  <a:pt x="4828" y="470"/>
                </a:lnTo>
                <a:lnTo>
                  <a:pt x="4822" y="470"/>
                </a:lnTo>
                <a:lnTo>
                  <a:pt x="4809" y="470"/>
                </a:lnTo>
                <a:lnTo>
                  <a:pt x="4803" y="470"/>
                </a:lnTo>
                <a:lnTo>
                  <a:pt x="4803" y="476"/>
                </a:lnTo>
                <a:lnTo>
                  <a:pt x="4809" y="476"/>
                </a:lnTo>
                <a:lnTo>
                  <a:pt x="4822" y="476"/>
                </a:lnTo>
                <a:lnTo>
                  <a:pt x="5433" y="495"/>
                </a:lnTo>
                <a:lnTo>
                  <a:pt x="3787" y="322"/>
                </a:lnTo>
                <a:lnTo>
                  <a:pt x="3793" y="328"/>
                </a:lnTo>
                <a:lnTo>
                  <a:pt x="3800" y="328"/>
                </a:lnTo>
                <a:lnTo>
                  <a:pt x="3800" y="315"/>
                </a:lnTo>
                <a:lnTo>
                  <a:pt x="3793" y="315"/>
                </a:lnTo>
                <a:lnTo>
                  <a:pt x="3787" y="315"/>
                </a:lnTo>
                <a:lnTo>
                  <a:pt x="3787" y="322"/>
                </a:lnTo>
                <a:lnTo>
                  <a:pt x="5433" y="495"/>
                </a:lnTo>
                <a:lnTo>
                  <a:pt x="4713" y="560"/>
                </a:lnTo>
                <a:lnTo>
                  <a:pt x="4693" y="560"/>
                </a:lnTo>
                <a:lnTo>
                  <a:pt x="4674" y="560"/>
                </a:lnTo>
                <a:lnTo>
                  <a:pt x="4674" y="579"/>
                </a:lnTo>
                <a:lnTo>
                  <a:pt x="4693" y="579"/>
                </a:lnTo>
                <a:lnTo>
                  <a:pt x="4719" y="566"/>
                </a:lnTo>
                <a:lnTo>
                  <a:pt x="4745" y="566"/>
                </a:lnTo>
                <a:lnTo>
                  <a:pt x="4751" y="566"/>
                </a:lnTo>
                <a:lnTo>
                  <a:pt x="4758" y="560"/>
                </a:lnTo>
                <a:lnTo>
                  <a:pt x="4732" y="560"/>
                </a:lnTo>
                <a:lnTo>
                  <a:pt x="4713" y="560"/>
                </a:lnTo>
                <a:lnTo>
                  <a:pt x="5433" y="495"/>
                </a:lnTo>
                <a:lnTo>
                  <a:pt x="5715" y="470"/>
                </a:lnTo>
                <a:lnTo>
                  <a:pt x="5696" y="470"/>
                </a:lnTo>
                <a:lnTo>
                  <a:pt x="5690" y="470"/>
                </a:lnTo>
                <a:lnTo>
                  <a:pt x="5677" y="470"/>
                </a:lnTo>
                <a:lnTo>
                  <a:pt x="5638" y="483"/>
                </a:lnTo>
                <a:lnTo>
                  <a:pt x="5587" y="495"/>
                </a:lnTo>
                <a:lnTo>
                  <a:pt x="5561" y="508"/>
                </a:lnTo>
                <a:lnTo>
                  <a:pt x="5548" y="502"/>
                </a:lnTo>
                <a:lnTo>
                  <a:pt x="5529" y="508"/>
                </a:lnTo>
                <a:lnTo>
                  <a:pt x="5478" y="508"/>
                </a:lnTo>
                <a:lnTo>
                  <a:pt x="5452" y="515"/>
                </a:lnTo>
                <a:lnTo>
                  <a:pt x="5433" y="521"/>
                </a:lnTo>
                <a:lnTo>
                  <a:pt x="5394" y="521"/>
                </a:lnTo>
                <a:lnTo>
                  <a:pt x="5381" y="534"/>
                </a:lnTo>
                <a:lnTo>
                  <a:pt x="5355" y="540"/>
                </a:lnTo>
                <a:lnTo>
                  <a:pt x="5330" y="553"/>
                </a:lnTo>
                <a:lnTo>
                  <a:pt x="5317" y="553"/>
                </a:lnTo>
                <a:lnTo>
                  <a:pt x="5291" y="566"/>
                </a:lnTo>
                <a:lnTo>
                  <a:pt x="5259" y="585"/>
                </a:lnTo>
                <a:lnTo>
                  <a:pt x="5182" y="618"/>
                </a:lnTo>
                <a:lnTo>
                  <a:pt x="5208" y="618"/>
                </a:lnTo>
                <a:lnTo>
                  <a:pt x="5214" y="618"/>
                </a:lnTo>
                <a:lnTo>
                  <a:pt x="5233" y="611"/>
                </a:lnTo>
                <a:lnTo>
                  <a:pt x="5246" y="598"/>
                </a:lnTo>
                <a:lnTo>
                  <a:pt x="5265" y="592"/>
                </a:lnTo>
                <a:lnTo>
                  <a:pt x="5304" y="585"/>
                </a:lnTo>
                <a:lnTo>
                  <a:pt x="5330" y="579"/>
                </a:lnTo>
                <a:lnTo>
                  <a:pt x="5336" y="579"/>
                </a:lnTo>
                <a:lnTo>
                  <a:pt x="5349" y="566"/>
                </a:lnTo>
                <a:lnTo>
                  <a:pt x="5362" y="560"/>
                </a:lnTo>
                <a:lnTo>
                  <a:pt x="5368" y="553"/>
                </a:lnTo>
                <a:lnTo>
                  <a:pt x="5388" y="553"/>
                </a:lnTo>
                <a:lnTo>
                  <a:pt x="5407" y="560"/>
                </a:lnTo>
                <a:lnTo>
                  <a:pt x="5407" y="566"/>
                </a:lnTo>
                <a:lnTo>
                  <a:pt x="5394" y="566"/>
                </a:lnTo>
                <a:lnTo>
                  <a:pt x="5381" y="566"/>
                </a:lnTo>
                <a:lnTo>
                  <a:pt x="5362" y="585"/>
                </a:lnTo>
                <a:lnTo>
                  <a:pt x="5336" y="592"/>
                </a:lnTo>
                <a:lnTo>
                  <a:pt x="5304" y="598"/>
                </a:lnTo>
                <a:lnTo>
                  <a:pt x="5246" y="618"/>
                </a:lnTo>
                <a:lnTo>
                  <a:pt x="5317" y="618"/>
                </a:lnTo>
                <a:lnTo>
                  <a:pt x="5330" y="618"/>
                </a:lnTo>
                <a:lnTo>
                  <a:pt x="5349" y="611"/>
                </a:lnTo>
                <a:lnTo>
                  <a:pt x="5362" y="605"/>
                </a:lnTo>
                <a:lnTo>
                  <a:pt x="5375" y="605"/>
                </a:lnTo>
                <a:lnTo>
                  <a:pt x="5394" y="598"/>
                </a:lnTo>
                <a:lnTo>
                  <a:pt x="5407" y="585"/>
                </a:lnTo>
                <a:lnTo>
                  <a:pt x="5413" y="579"/>
                </a:lnTo>
                <a:lnTo>
                  <a:pt x="5426" y="566"/>
                </a:lnTo>
                <a:lnTo>
                  <a:pt x="5445" y="560"/>
                </a:lnTo>
                <a:lnTo>
                  <a:pt x="5452" y="560"/>
                </a:lnTo>
                <a:lnTo>
                  <a:pt x="5445" y="579"/>
                </a:lnTo>
                <a:lnTo>
                  <a:pt x="5471" y="560"/>
                </a:lnTo>
                <a:lnTo>
                  <a:pt x="5490" y="553"/>
                </a:lnTo>
                <a:lnTo>
                  <a:pt x="5510" y="540"/>
                </a:lnTo>
                <a:lnTo>
                  <a:pt x="5516" y="547"/>
                </a:lnTo>
                <a:lnTo>
                  <a:pt x="5516" y="553"/>
                </a:lnTo>
                <a:lnTo>
                  <a:pt x="5555" y="534"/>
                </a:lnTo>
                <a:lnTo>
                  <a:pt x="5580" y="528"/>
                </a:lnTo>
                <a:lnTo>
                  <a:pt x="5593" y="534"/>
                </a:lnTo>
                <a:lnTo>
                  <a:pt x="5613" y="540"/>
                </a:lnTo>
                <a:lnTo>
                  <a:pt x="5632" y="540"/>
                </a:lnTo>
                <a:lnTo>
                  <a:pt x="5645" y="534"/>
                </a:lnTo>
                <a:lnTo>
                  <a:pt x="5632" y="528"/>
                </a:lnTo>
                <a:lnTo>
                  <a:pt x="5638" y="521"/>
                </a:lnTo>
                <a:lnTo>
                  <a:pt x="5645" y="521"/>
                </a:lnTo>
                <a:lnTo>
                  <a:pt x="5658" y="521"/>
                </a:lnTo>
                <a:lnTo>
                  <a:pt x="5670" y="521"/>
                </a:lnTo>
                <a:lnTo>
                  <a:pt x="5683" y="528"/>
                </a:lnTo>
                <a:lnTo>
                  <a:pt x="5690" y="528"/>
                </a:lnTo>
                <a:lnTo>
                  <a:pt x="5690" y="521"/>
                </a:lnTo>
                <a:lnTo>
                  <a:pt x="5683" y="515"/>
                </a:lnTo>
                <a:lnTo>
                  <a:pt x="5677" y="515"/>
                </a:lnTo>
                <a:lnTo>
                  <a:pt x="5670" y="515"/>
                </a:lnTo>
                <a:lnTo>
                  <a:pt x="5658" y="508"/>
                </a:lnTo>
                <a:lnTo>
                  <a:pt x="5664" y="502"/>
                </a:lnTo>
                <a:lnTo>
                  <a:pt x="5690" y="489"/>
                </a:lnTo>
                <a:lnTo>
                  <a:pt x="5754" y="476"/>
                </a:lnTo>
                <a:lnTo>
                  <a:pt x="5754" y="444"/>
                </a:lnTo>
                <a:lnTo>
                  <a:pt x="5741" y="450"/>
                </a:lnTo>
                <a:lnTo>
                  <a:pt x="5715" y="470"/>
                </a:lnTo>
                <a:lnTo>
                  <a:pt x="5433" y="495"/>
                </a:lnTo>
                <a:lnTo>
                  <a:pt x="5484" y="534"/>
                </a:lnTo>
                <a:lnTo>
                  <a:pt x="5452" y="540"/>
                </a:lnTo>
                <a:lnTo>
                  <a:pt x="5426" y="553"/>
                </a:lnTo>
                <a:lnTo>
                  <a:pt x="5420" y="553"/>
                </a:lnTo>
                <a:lnTo>
                  <a:pt x="5420" y="547"/>
                </a:lnTo>
                <a:lnTo>
                  <a:pt x="5439" y="534"/>
                </a:lnTo>
                <a:lnTo>
                  <a:pt x="5465" y="528"/>
                </a:lnTo>
                <a:lnTo>
                  <a:pt x="5490" y="521"/>
                </a:lnTo>
                <a:lnTo>
                  <a:pt x="5497" y="528"/>
                </a:lnTo>
                <a:lnTo>
                  <a:pt x="5484" y="534"/>
                </a:lnTo>
                <a:lnTo>
                  <a:pt x="5433" y="495"/>
                </a:lnTo>
                <a:lnTo>
                  <a:pt x="4751" y="540"/>
                </a:lnTo>
                <a:lnTo>
                  <a:pt x="4725" y="534"/>
                </a:lnTo>
                <a:lnTo>
                  <a:pt x="4700" y="534"/>
                </a:lnTo>
                <a:lnTo>
                  <a:pt x="4700" y="540"/>
                </a:lnTo>
                <a:lnTo>
                  <a:pt x="4706" y="540"/>
                </a:lnTo>
                <a:lnTo>
                  <a:pt x="4732" y="547"/>
                </a:lnTo>
                <a:lnTo>
                  <a:pt x="4777" y="540"/>
                </a:lnTo>
                <a:lnTo>
                  <a:pt x="4803" y="534"/>
                </a:lnTo>
                <a:lnTo>
                  <a:pt x="4803" y="534"/>
                </a:lnTo>
                <a:lnTo>
                  <a:pt x="4777" y="534"/>
                </a:lnTo>
                <a:lnTo>
                  <a:pt x="4751" y="540"/>
                </a:lnTo>
                <a:lnTo>
                  <a:pt x="5433" y="495"/>
                </a:lnTo>
                <a:lnTo>
                  <a:pt x="3819" y="335"/>
                </a:lnTo>
                <a:lnTo>
                  <a:pt x="3838" y="341"/>
                </a:lnTo>
                <a:lnTo>
                  <a:pt x="3864" y="341"/>
                </a:lnTo>
                <a:lnTo>
                  <a:pt x="3877" y="335"/>
                </a:lnTo>
                <a:lnTo>
                  <a:pt x="3870" y="328"/>
                </a:lnTo>
                <a:lnTo>
                  <a:pt x="3851" y="328"/>
                </a:lnTo>
                <a:lnTo>
                  <a:pt x="3845" y="328"/>
                </a:lnTo>
                <a:lnTo>
                  <a:pt x="3838" y="328"/>
                </a:lnTo>
                <a:lnTo>
                  <a:pt x="3819" y="328"/>
                </a:lnTo>
                <a:lnTo>
                  <a:pt x="3819" y="335"/>
                </a:lnTo>
                <a:lnTo>
                  <a:pt x="5433" y="495"/>
                </a:lnTo>
                <a:lnTo>
                  <a:pt x="3813" y="328"/>
                </a:lnTo>
                <a:lnTo>
                  <a:pt x="3819" y="328"/>
                </a:lnTo>
                <a:lnTo>
                  <a:pt x="3825" y="322"/>
                </a:lnTo>
                <a:lnTo>
                  <a:pt x="3819" y="322"/>
                </a:lnTo>
                <a:lnTo>
                  <a:pt x="3806" y="328"/>
                </a:lnTo>
                <a:lnTo>
                  <a:pt x="3813" y="328"/>
                </a:lnTo>
                <a:lnTo>
                  <a:pt x="5433" y="495"/>
                </a:lnTo>
                <a:lnTo>
                  <a:pt x="3825" y="290"/>
                </a:lnTo>
                <a:lnTo>
                  <a:pt x="3825" y="296"/>
                </a:lnTo>
                <a:lnTo>
                  <a:pt x="3832" y="296"/>
                </a:lnTo>
                <a:lnTo>
                  <a:pt x="3838" y="290"/>
                </a:lnTo>
                <a:lnTo>
                  <a:pt x="3838" y="283"/>
                </a:lnTo>
                <a:lnTo>
                  <a:pt x="3832" y="283"/>
                </a:lnTo>
                <a:lnTo>
                  <a:pt x="3825" y="290"/>
                </a:lnTo>
                <a:lnTo>
                  <a:pt x="5433" y="495"/>
                </a:lnTo>
                <a:lnTo>
                  <a:pt x="5413" y="309"/>
                </a:lnTo>
                <a:lnTo>
                  <a:pt x="5407" y="303"/>
                </a:lnTo>
                <a:lnTo>
                  <a:pt x="5394" y="303"/>
                </a:lnTo>
                <a:lnTo>
                  <a:pt x="5388" y="296"/>
                </a:lnTo>
                <a:lnTo>
                  <a:pt x="5388" y="303"/>
                </a:lnTo>
                <a:lnTo>
                  <a:pt x="5394" y="309"/>
                </a:lnTo>
                <a:lnTo>
                  <a:pt x="5407" y="309"/>
                </a:lnTo>
                <a:lnTo>
                  <a:pt x="5413" y="309"/>
                </a:lnTo>
                <a:lnTo>
                  <a:pt x="5433" y="495"/>
                </a:lnTo>
                <a:lnTo>
                  <a:pt x="5458" y="168"/>
                </a:lnTo>
                <a:lnTo>
                  <a:pt x="5484" y="174"/>
                </a:lnTo>
                <a:lnTo>
                  <a:pt x="5529" y="180"/>
                </a:lnTo>
                <a:lnTo>
                  <a:pt x="5548" y="187"/>
                </a:lnTo>
                <a:lnTo>
                  <a:pt x="5574" y="187"/>
                </a:lnTo>
                <a:lnTo>
                  <a:pt x="5574" y="193"/>
                </a:lnTo>
                <a:lnTo>
                  <a:pt x="5587" y="200"/>
                </a:lnTo>
                <a:lnTo>
                  <a:pt x="5613" y="206"/>
                </a:lnTo>
                <a:lnTo>
                  <a:pt x="5632" y="213"/>
                </a:lnTo>
                <a:lnTo>
                  <a:pt x="5638" y="213"/>
                </a:lnTo>
                <a:lnTo>
                  <a:pt x="5638" y="206"/>
                </a:lnTo>
                <a:lnTo>
                  <a:pt x="5625" y="200"/>
                </a:lnTo>
                <a:lnTo>
                  <a:pt x="5593" y="187"/>
                </a:lnTo>
                <a:lnTo>
                  <a:pt x="5555" y="180"/>
                </a:lnTo>
                <a:lnTo>
                  <a:pt x="5529" y="174"/>
                </a:lnTo>
                <a:lnTo>
                  <a:pt x="5478" y="168"/>
                </a:lnTo>
                <a:lnTo>
                  <a:pt x="5458" y="168"/>
                </a:lnTo>
                <a:lnTo>
                  <a:pt x="5452" y="168"/>
                </a:lnTo>
                <a:lnTo>
                  <a:pt x="5458" y="168"/>
                </a:lnTo>
                <a:lnTo>
                  <a:pt x="5433" y="495"/>
                </a:lnTo>
                <a:lnTo>
                  <a:pt x="3735" y="335"/>
                </a:lnTo>
                <a:lnTo>
                  <a:pt x="3742" y="335"/>
                </a:lnTo>
                <a:lnTo>
                  <a:pt x="3735" y="328"/>
                </a:lnTo>
                <a:lnTo>
                  <a:pt x="3729" y="335"/>
                </a:lnTo>
                <a:lnTo>
                  <a:pt x="3735" y="335"/>
                </a:lnTo>
                <a:lnTo>
                  <a:pt x="5433" y="495"/>
                </a:lnTo>
                <a:lnTo>
                  <a:pt x="3748" y="341"/>
                </a:lnTo>
                <a:lnTo>
                  <a:pt x="3761" y="341"/>
                </a:lnTo>
                <a:lnTo>
                  <a:pt x="3768" y="341"/>
                </a:lnTo>
                <a:lnTo>
                  <a:pt x="3761" y="335"/>
                </a:lnTo>
                <a:lnTo>
                  <a:pt x="3748" y="341"/>
                </a:lnTo>
                <a:lnTo>
                  <a:pt x="5433" y="495"/>
                </a:lnTo>
                <a:lnTo>
                  <a:pt x="3716" y="335"/>
                </a:lnTo>
                <a:lnTo>
                  <a:pt x="3723" y="328"/>
                </a:lnTo>
                <a:lnTo>
                  <a:pt x="3716" y="328"/>
                </a:lnTo>
                <a:lnTo>
                  <a:pt x="3710" y="328"/>
                </a:lnTo>
                <a:lnTo>
                  <a:pt x="3703" y="335"/>
                </a:lnTo>
                <a:lnTo>
                  <a:pt x="3716" y="335"/>
                </a:lnTo>
                <a:lnTo>
                  <a:pt x="5433" y="495"/>
                </a:lnTo>
                <a:lnTo>
                  <a:pt x="3825" y="354"/>
                </a:lnTo>
                <a:lnTo>
                  <a:pt x="3838" y="367"/>
                </a:lnTo>
                <a:lnTo>
                  <a:pt x="3845" y="367"/>
                </a:lnTo>
                <a:lnTo>
                  <a:pt x="3845" y="354"/>
                </a:lnTo>
                <a:lnTo>
                  <a:pt x="3838" y="354"/>
                </a:lnTo>
                <a:lnTo>
                  <a:pt x="3825" y="354"/>
                </a:lnTo>
                <a:lnTo>
                  <a:pt x="5433" y="495"/>
                </a:lnTo>
                <a:lnTo>
                  <a:pt x="4089" y="277"/>
                </a:lnTo>
                <a:lnTo>
                  <a:pt x="4089" y="270"/>
                </a:lnTo>
                <a:lnTo>
                  <a:pt x="4083" y="270"/>
                </a:lnTo>
                <a:lnTo>
                  <a:pt x="4076" y="270"/>
                </a:lnTo>
                <a:lnTo>
                  <a:pt x="4076" y="277"/>
                </a:lnTo>
                <a:lnTo>
                  <a:pt x="4089" y="277"/>
                </a:lnTo>
                <a:lnTo>
                  <a:pt x="5433" y="495"/>
                </a:lnTo>
                <a:lnTo>
                  <a:pt x="4044" y="412"/>
                </a:lnTo>
                <a:lnTo>
                  <a:pt x="4038" y="412"/>
                </a:lnTo>
                <a:lnTo>
                  <a:pt x="4044" y="418"/>
                </a:lnTo>
                <a:lnTo>
                  <a:pt x="4057" y="425"/>
                </a:lnTo>
                <a:lnTo>
                  <a:pt x="4070" y="431"/>
                </a:lnTo>
                <a:lnTo>
                  <a:pt x="4076" y="431"/>
                </a:lnTo>
                <a:lnTo>
                  <a:pt x="4076" y="425"/>
                </a:lnTo>
                <a:lnTo>
                  <a:pt x="4057" y="418"/>
                </a:lnTo>
                <a:lnTo>
                  <a:pt x="4044" y="412"/>
                </a:lnTo>
                <a:lnTo>
                  <a:pt x="5433" y="495"/>
                </a:lnTo>
                <a:lnTo>
                  <a:pt x="4044" y="270"/>
                </a:lnTo>
                <a:lnTo>
                  <a:pt x="4044" y="264"/>
                </a:lnTo>
                <a:lnTo>
                  <a:pt x="4044" y="251"/>
                </a:lnTo>
                <a:lnTo>
                  <a:pt x="4038" y="251"/>
                </a:lnTo>
                <a:lnTo>
                  <a:pt x="4031" y="251"/>
                </a:lnTo>
                <a:lnTo>
                  <a:pt x="4044" y="270"/>
                </a:lnTo>
                <a:lnTo>
                  <a:pt x="5433" y="495"/>
                </a:lnTo>
                <a:lnTo>
                  <a:pt x="5220" y="296"/>
                </a:lnTo>
                <a:lnTo>
                  <a:pt x="5246" y="296"/>
                </a:lnTo>
                <a:lnTo>
                  <a:pt x="5291" y="296"/>
                </a:lnTo>
                <a:lnTo>
                  <a:pt x="5343" y="303"/>
                </a:lnTo>
                <a:lnTo>
                  <a:pt x="5368" y="303"/>
                </a:lnTo>
                <a:lnTo>
                  <a:pt x="5375" y="303"/>
                </a:lnTo>
                <a:lnTo>
                  <a:pt x="5368" y="303"/>
                </a:lnTo>
                <a:lnTo>
                  <a:pt x="5349" y="290"/>
                </a:lnTo>
                <a:lnTo>
                  <a:pt x="5323" y="290"/>
                </a:lnTo>
                <a:lnTo>
                  <a:pt x="5278" y="290"/>
                </a:lnTo>
                <a:lnTo>
                  <a:pt x="5233" y="290"/>
                </a:lnTo>
                <a:lnTo>
                  <a:pt x="5220" y="296"/>
                </a:lnTo>
                <a:lnTo>
                  <a:pt x="5214" y="296"/>
                </a:lnTo>
                <a:lnTo>
                  <a:pt x="5220" y="296"/>
                </a:lnTo>
                <a:lnTo>
                  <a:pt x="5433" y="495"/>
                </a:lnTo>
                <a:lnTo>
                  <a:pt x="3935" y="393"/>
                </a:lnTo>
                <a:lnTo>
                  <a:pt x="3928" y="386"/>
                </a:lnTo>
                <a:lnTo>
                  <a:pt x="3922" y="380"/>
                </a:lnTo>
                <a:lnTo>
                  <a:pt x="3903" y="373"/>
                </a:lnTo>
                <a:lnTo>
                  <a:pt x="3890" y="373"/>
                </a:lnTo>
                <a:lnTo>
                  <a:pt x="3903" y="380"/>
                </a:lnTo>
                <a:lnTo>
                  <a:pt x="3903" y="386"/>
                </a:lnTo>
                <a:lnTo>
                  <a:pt x="3922" y="393"/>
                </a:lnTo>
                <a:lnTo>
                  <a:pt x="3935" y="393"/>
                </a:lnTo>
                <a:lnTo>
                  <a:pt x="5433" y="495"/>
                </a:lnTo>
                <a:lnTo>
                  <a:pt x="3851" y="373"/>
                </a:lnTo>
                <a:lnTo>
                  <a:pt x="3864" y="373"/>
                </a:lnTo>
                <a:lnTo>
                  <a:pt x="3864" y="367"/>
                </a:lnTo>
                <a:lnTo>
                  <a:pt x="3851" y="373"/>
                </a:lnTo>
                <a:lnTo>
                  <a:pt x="5433" y="495"/>
                </a:lnTo>
                <a:lnTo>
                  <a:pt x="4211" y="373"/>
                </a:lnTo>
                <a:lnTo>
                  <a:pt x="4218" y="380"/>
                </a:lnTo>
                <a:lnTo>
                  <a:pt x="4224" y="380"/>
                </a:lnTo>
                <a:lnTo>
                  <a:pt x="4218" y="367"/>
                </a:lnTo>
                <a:lnTo>
                  <a:pt x="4205" y="367"/>
                </a:lnTo>
                <a:lnTo>
                  <a:pt x="4198" y="367"/>
                </a:lnTo>
                <a:lnTo>
                  <a:pt x="4198" y="373"/>
                </a:lnTo>
                <a:lnTo>
                  <a:pt x="4211" y="373"/>
                </a:lnTo>
                <a:lnTo>
                  <a:pt x="5433" y="495"/>
                </a:lnTo>
                <a:lnTo>
                  <a:pt x="4031" y="328"/>
                </a:lnTo>
                <a:lnTo>
                  <a:pt x="4038" y="328"/>
                </a:lnTo>
                <a:lnTo>
                  <a:pt x="4044" y="328"/>
                </a:lnTo>
                <a:lnTo>
                  <a:pt x="4050" y="335"/>
                </a:lnTo>
                <a:lnTo>
                  <a:pt x="4050" y="328"/>
                </a:lnTo>
                <a:lnTo>
                  <a:pt x="4044" y="322"/>
                </a:lnTo>
                <a:lnTo>
                  <a:pt x="4031" y="315"/>
                </a:lnTo>
                <a:lnTo>
                  <a:pt x="4025" y="315"/>
                </a:lnTo>
                <a:lnTo>
                  <a:pt x="4025" y="328"/>
                </a:lnTo>
                <a:lnTo>
                  <a:pt x="4031" y="328"/>
                </a:lnTo>
                <a:lnTo>
                  <a:pt x="5433" y="495"/>
                </a:lnTo>
                <a:lnTo>
                  <a:pt x="3922" y="309"/>
                </a:lnTo>
                <a:lnTo>
                  <a:pt x="3922" y="303"/>
                </a:lnTo>
                <a:lnTo>
                  <a:pt x="3915" y="296"/>
                </a:lnTo>
                <a:lnTo>
                  <a:pt x="3909" y="296"/>
                </a:lnTo>
                <a:lnTo>
                  <a:pt x="3903" y="303"/>
                </a:lnTo>
                <a:lnTo>
                  <a:pt x="3922" y="309"/>
                </a:lnTo>
                <a:lnTo>
                  <a:pt x="5433" y="495"/>
                </a:lnTo>
                <a:lnTo>
                  <a:pt x="4237" y="380"/>
                </a:lnTo>
                <a:lnTo>
                  <a:pt x="4301" y="354"/>
                </a:lnTo>
                <a:lnTo>
                  <a:pt x="4365" y="322"/>
                </a:lnTo>
                <a:lnTo>
                  <a:pt x="4443" y="296"/>
                </a:lnTo>
                <a:lnTo>
                  <a:pt x="4520" y="251"/>
                </a:lnTo>
                <a:lnTo>
                  <a:pt x="4533" y="245"/>
                </a:lnTo>
                <a:lnTo>
                  <a:pt x="4545" y="245"/>
                </a:lnTo>
                <a:lnTo>
                  <a:pt x="4584" y="232"/>
                </a:lnTo>
                <a:lnTo>
                  <a:pt x="4668" y="193"/>
                </a:lnTo>
                <a:lnTo>
                  <a:pt x="4732" y="174"/>
                </a:lnTo>
                <a:lnTo>
                  <a:pt x="4777" y="155"/>
                </a:lnTo>
                <a:lnTo>
                  <a:pt x="4873" y="142"/>
                </a:lnTo>
                <a:lnTo>
                  <a:pt x="4931" y="142"/>
                </a:lnTo>
                <a:lnTo>
                  <a:pt x="4970" y="155"/>
                </a:lnTo>
                <a:lnTo>
                  <a:pt x="5040" y="161"/>
                </a:lnTo>
                <a:lnTo>
                  <a:pt x="5079" y="168"/>
                </a:lnTo>
                <a:lnTo>
                  <a:pt x="5118" y="174"/>
                </a:lnTo>
                <a:lnTo>
                  <a:pt x="5143" y="180"/>
                </a:lnTo>
                <a:lnTo>
                  <a:pt x="5188" y="187"/>
                </a:lnTo>
                <a:lnTo>
                  <a:pt x="5214" y="193"/>
                </a:lnTo>
                <a:lnTo>
                  <a:pt x="5227" y="193"/>
                </a:lnTo>
                <a:lnTo>
                  <a:pt x="5246" y="187"/>
                </a:lnTo>
                <a:lnTo>
                  <a:pt x="5265" y="187"/>
                </a:lnTo>
                <a:lnTo>
                  <a:pt x="5073" y="155"/>
                </a:lnTo>
                <a:lnTo>
                  <a:pt x="4983" y="135"/>
                </a:lnTo>
                <a:lnTo>
                  <a:pt x="4918" y="129"/>
                </a:lnTo>
                <a:lnTo>
                  <a:pt x="4848" y="129"/>
                </a:lnTo>
                <a:lnTo>
                  <a:pt x="4770" y="142"/>
                </a:lnTo>
                <a:lnTo>
                  <a:pt x="4687" y="174"/>
                </a:lnTo>
                <a:lnTo>
                  <a:pt x="4565" y="213"/>
                </a:lnTo>
                <a:lnTo>
                  <a:pt x="4545" y="225"/>
                </a:lnTo>
                <a:lnTo>
                  <a:pt x="4539" y="232"/>
                </a:lnTo>
                <a:lnTo>
                  <a:pt x="4507" y="245"/>
                </a:lnTo>
                <a:lnTo>
                  <a:pt x="4481" y="264"/>
                </a:lnTo>
                <a:lnTo>
                  <a:pt x="4455" y="283"/>
                </a:lnTo>
                <a:lnTo>
                  <a:pt x="4378" y="309"/>
                </a:lnTo>
                <a:lnTo>
                  <a:pt x="4295" y="341"/>
                </a:lnTo>
                <a:lnTo>
                  <a:pt x="4288" y="341"/>
                </a:lnTo>
                <a:lnTo>
                  <a:pt x="4275" y="348"/>
                </a:lnTo>
                <a:lnTo>
                  <a:pt x="4243" y="373"/>
                </a:lnTo>
                <a:lnTo>
                  <a:pt x="4237" y="380"/>
                </a:lnTo>
                <a:lnTo>
                  <a:pt x="5433" y="495"/>
                </a:lnTo>
                <a:lnTo>
                  <a:pt x="4301" y="386"/>
                </a:lnTo>
                <a:lnTo>
                  <a:pt x="4288" y="380"/>
                </a:lnTo>
                <a:lnTo>
                  <a:pt x="4275" y="380"/>
                </a:lnTo>
                <a:lnTo>
                  <a:pt x="4275" y="386"/>
                </a:lnTo>
                <a:lnTo>
                  <a:pt x="4275" y="393"/>
                </a:lnTo>
                <a:lnTo>
                  <a:pt x="4282" y="393"/>
                </a:lnTo>
                <a:lnTo>
                  <a:pt x="4295" y="393"/>
                </a:lnTo>
                <a:lnTo>
                  <a:pt x="4308" y="399"/>
                </a:lnTo>
                <a:lnTo>
                  <a:pt x="4314" y="399"/>
                </a:lnTo>
                <a:lnTo>
                  <a:pt x="4314" y="393"/>
                </a:lnTo>
                <a:lnTo>
                  <a:pt x="4308" y="393"/>
                </a:lnTo>
                <a:lnTo>
                  <a:pt x="4308" y="386"/>
                </a:lnTo>
                <a:lnTo>
                  <a:pt x="4301" y="386"/>
                </a:lnTo>
                <a:lnTo>
                  <a:pt x="5433" y="495"/>
                </a:lnTo>
                <a:lnTo>
                  <a:pt x="3787" y="283"/>
                </a:lnTo>
                <a:lnTo>
                  <a:pt x="3793" y="290"/>
                </a:lnTo>
                <a:lnTo>
                  <a:pt x="3793" y="277"/>
                </a:lnTo>
                <a:lnTo>
                  <a:pt x="3787" y="277"/>
                </a:lnTo>
                <a:lnTo>
                  <a:pt x="3787" y="283"/>
                </a:lnTo>
                <a:lnTo>
                  <a:pt x="5433" y="495"/>
                </a:lnTo>
                <a:lnTo>
                  <a:pt x="3543" y="386"/>
                </a:lnTo>
                <a:lnTo>
                  <a:pt x="3498" y="386"/>
                </a:lnTo>
                <a:lnTo>
                  <a:pt x="3485" y="386"/>
                </a:lnTo>
                <a:lnTo>
                  <a:pt x="3478" y="393"/>
                </a:lnTo>
                <a:lnTo>
                  <a:pt x="3465" y="405"/>
                </a:lnTo>
                <a:lnTo>
                  <a:pt x="3459" y="405"/>
                </a:lnTo>
                <a:lnTo>
                  <a:pt x="3465" y="405"/>
                </a:lnTo>
                <a:lnTo>
                  <a:pt x="3491" y="399"/>
                </a:lnTo>
                <a:lnTo>
                  <a:pt x="3517" y="399"/>
                </a:lnTo>
                <a:lnTo>
                  <a:pt x="3568" y="399"/>
                </a:lnTo>
                <a:lnTo>
                  <a:pt x="3626" y="405"/>
                </a:lnTo>
                <a:lnTo>
                  <a:pt x="3703" y="412"/>
                </a:lnTo>
                <a:lnTo>
                  <a:pt x="3665" y="405"/>
                </a:lnTo>
                <a:lnTo>
                  <a:pt x="3620" y="399"/>
                </a:lnTo>
                <a:lnTo>
                  <a:pt x="3543" y="386"/>
                </a:lnTo>
                <a:lnTo>
                  <a:pt x="5433" y="495"/>
                </a:lnTo>
                <a:lnTo>
                  <a:pt x="4005" y="251"/>
                </a:lnTo>
                <a:lnTo>
                  <a:pt x="4012" y="245"/>
                </a:lnTo>
                <a:lnTo>
                  <a:pt x="4012" y="238"/>
                </a:lnTo>
                <a:lnTo>
                  <a:pt x="3999" y="245"/>
                </a:lnTo>
                <a:lnTo>
                  <a:pt x="3999" y="251"/>
                </a:lnTo>
                <a:lnTo>
                  <a:pt x="4005" y="251"/>
                </a:lnTo>
                <a:lnTo>
                  <a:pt x="5433" y="495"/>
                </a:lnTo>
                <a:lnTo>
                  <a:pt x="4790" y="495"/>
                </a:lnTo>
                <a:lnTo>
                  <a:pt x="4803" y="489"/>
                </a:lnTo>
                <a:lnTo>
                  <a:pt x="4796" y="489"/>
                </a:lnTo>
                <a:lnTo>
                  <a:pt x="4777" y="483"/>
                </a:lnTo>
                <a:lnTo>
                  <a:pt x="4764" y="483"/>
                </a:lnTo>
                <a:lnTo>
                  <a:pt x="4738" y="495"/>
                </a:lnTo>
                <a:lnTo>
                  <a:pt x="4687" y="515"/>
                </a:lnTo>
                <a:lnTo>
                  <a:pt x="4668" y="521"/>
                </a:lnTo>
                <a:lnTo>
                  <a:pt x="4655" y="528"/>
                </a:lnTo>
                <a:lnTo>
                  <a:pt x="4635" y="528"/>
                </a:lnTo>
                <a:lnTo>
                  <a:pt x="4623" y="521"/>
                </a:lnTo>
                <a:lnTo>
                  <a:pt x="4545" y="515"/>
                </a:lnTo>
                <a:lnTo>
                  <a:pt x="4500" y="502"/>
                </a:lnTo>
                <a:lnTo>
                  <a:pt x="4436" y="489"/>
                </a:lnTo>
                <a:lnTo>
                  <a:pt x="4398" y="476"/>
                </a:lnTo>
                <a:lnTo>
                  <a:pt x="4378" y="470"/>
                </a:lnTo>
                <a:lnTo>
                  <a:pt x="4365" y="470"/>
                </a:lnTo>
                <a:lnTo>
                  <a:pt x="4365" y="483"/>
                </a:lnTo>
                <a:lnTo>
                  <a:pt x="4378" y="489"/>
                </a:lnTo>
                <a:lnTo>
                  <a:pt x="4398" y="489"/>
                </a:lnTo>
                <a:lnTo>
                  <a:pt x="4410" y="489"/>
                </a:lnTo>
                <a:lnTo>
                  <a:pt x="4417" y="495"/>
                </a:lnTo>
                <a:lnTo>
                  <a:pt x="4423" y="502"/>
                </a:lnTo>
                <a:lnTo>
                  <a:pt x="4449" y="502"/>
                </a:lnTo>
                <a:lnTo>
                  <a:pt x="4468" y="508"/>
                </a:lnTo>
                <a:lnTo>
                  <a:pt x="4507" y="521"/>
                </a:lnTo>
                <a:lnTo>
                  <a:pt x="4552" y="521"/>
                </a:lnTo>
                <a:lnTo>
                  <a:pt x="4590" y="528"/>
                </a:lnTo>
                <a:lnTo>
                  <a:pt x="4616" y="528"/>
                </a:lnTo>
                <a:lnTo>
                  <a:pt x="4603" y="540"/>
                </a:lnTo>
                <a:lnTo>
                  <a:pt x="4590" y="540"/>
                </a:lnTo>
                <a:lnTo>
                  <a:pt x="4552" y="553"/>
                </a:lnTo>
                <a:lnTo>
                  <a:pt x="4526" y="560"/>
                </a:lnTo>
                <a:lnTo>
                  <a:pt x="4520" y="566"/>
                </a:lnTo>
                <a:lnTo>
                  <a:pt x="4513" y="566"/>
                </a:lnTo>
                <a:lnTo>
                  <a:pt x="4488" y="553"/>
                </a:lnTo>
                <a:lnTo>
                  <a:pt x="4468" y="547"/>
                </a:lnTo>
                <a:lnTo>
                  <a:pt x="4462" y="547"/>
                </a:lnTo>
                <a:lnTo>
                  <a:pt x="4462" y="553"/>
                </a:lnTo>
                <a:lnTo>
                  <a:pt x="4481" y="560"/>
                </a:lnTo>
                <a:lnTo>
                  <a:pt x="4494" y="566"/>
                </a:lnTo>
                <a:lnTo>
                  <a:pt x="4494" y="579"/>
                </a:lnTo>
                <a:lnTo>
                  <a:pt x="4488" y="585"/>
                </a:lnTo>
                <a:lnTo>
                  <a:pt x="4481" y="592"/>
                </a:lnTo>
                <a:lnTo>
                  <a:pt x="4462" y="598"/>
                </a:lnTo>
                <a:lnTo>
                  <a:pt x="4449" y="598"/>
                </a:lnTo>
                <a:lnTo>
                  <a:pt x="4436" y="598"/>
                </a:lnTo>
                <a:lnTo>
                  <a:pt x="4423" y="592"/>
                </a:lnTo>
                <a:lnTo>
                  <a:pt x="4410" y="585"/>
                </a:lnTo>
                <a:lnTo>
                  <a:pt x="4404" y="579"/>
                </a:lnTo>
                <a:lnTo>
                  <a:pt x="4398" y="566"/>
                </a:lnTo>
                <a:lnTo>
                  <a:pt x="4385" y="566"/>
                </a:lnTo>
                <a:lnTo>
                  <a:pt x="4346" y="566"/>
                </a:lnTo>
                <a:lnTo>
                  <a:pt x="4314" y="560"/>
                </a:lnTo>
                <a:lnTo>
                  <a:pt x="4250" y="547"/>
                </a:lnTo>
                <a:lnTo>
                  <a:pt x="4205" y="540"/>
                </a:lnTo>
                <a:lnTo>
                  <a:pt x="4179" y="534"/>
                </a:lnTo>
                <a:lnTo>
                  <a:pt x="4153" y="528"/>
                </a:lnTo>
                <a:lnTo>
                  <a:pt x="4147" y="521"/>
                </a:lnTo>
                <a:lnTo>
                  <a:pt x="4160" y="521"/>
                </a:lnTo>
                <a:lnTo>
                  <a:pt x="4205" y="521"/>
                </a:lnTo>
                <a:lnTo>
                  <a:pt x="4237" y="521"/>
                </a:lnTo>
                <a:lnTo>
                  <a:pt x="4288" y="521"/>
                </a:lnTo>
                <a:lnTo>
                  <a:pt x="4333" y="528"/>
                </a:lnTo>
                <a:lnTo>
                  <a:pt x="4359" y="534"/>
                </a:lnTo>
                <a:lnTo>
                  <a:pt x="4404" y="547"/>
                </a:lnTo>
                <a:lnTo>
                  <a:pt x="4423" y="547"/>
                </a:lnTo>
                <a:lnTo>
                  <a:pt x="4443" y="553"/>
                </a:lnTo>
                <a:lnTo>
                  <a:pt x="4449" y="560"/>
                </a:lnTo>
                <a:lnTo>
                  <a:pt x="4449" y="553"/>
                </a:lnTo>
                <a:lnTo>
                  <a:pt x="4449" y="547"/>
                </a:lnTo>
                <a:lnTo>
                  <a:pt x="4423" y="534"/>
                </a:lnTo>
                <a:lnTo>
                  <a:pt x="4398" y="528"/>
                </a:lnTo>
                <a:lnTo>
                  <a:pt x="4353" y="521"/>
                </a:lnTo>
                <a:lnTo>
                  <a:pt x="4320" y="521"/>
                </a:lnTo>
                <a:lnTo>
                  <a:pt x="4288" y="521"/>
                </a:lnTo>
                <a:lnTo>
                  <a:pt x="4275" y="521"/>
                </a:lnTo>
                <a:lnTo>
                  <a:pt x="4256" y="521"/>
                </a:lnTo>
                <a:lnTo>
                  <a:pt x="4250" y="515"/>
                </a:lnTo>
                <a:lnTo>
                  <a:pt x="4243" y="515"/>
                </a:lnTo>
                <a:lnTo>
                  <a:pt x="4218" y="515"/>
                </a:lnTo>
                <a:lnTo>
                  <a:pt x="4198" y="521"/>
                </a:lnTo>
                <a:lnTo>
                  <a:pt x="4192" y="521"/>
                </a:lnTo>
                <a:lnTo>
                  <a:pt x="4192" y="515"/>
                </a:lnTo>
                <a:lnTo>
                  <a:pt x="4205" y="502"/>
                </a:lnTo>
                <a:lnTo>
                  <a:pt x="4224" y="489"/>
                </a:lnTo>
                <a:lnTo>
                  <a:pt x="4256" y="476"/>
                </a:lnTo>
                <a:lnTo>
                  <a:pt x="4301" y="457"/>
                </a:lnTo>
                <a:lnTo>
                  <a:pt x="4320" y="450"/>
                </a:lnTo>
                <a:lnTo>
                  <a:pt x="4333" y="438"/>
                </a:lnTo>
                <a:lnTo>
                  <a:pt x="4359" y="425"/>
                </a:lnTo>
                <a:lnTo>
                  <a:pt x="4398" y="405"/>
                </a:lnTo>
                <a:lnTo>
                  <a:pt x="4404" y="405"/>
                </a:lnTo>
                <a:lnTo>
                  <a:pt x="4410" y="412"/>
                </a:lnTo>
                <a:lnTo>
                  <a:pt x="4417" y="412"/>
                </a:lnTo>
                <a:lnTo>
                  <a:pt x="4417" y="405"/>
                </a:lnTo>
                <a:lnTo>
                  <a:pt x="4423" y="399"/>
                </a:lnTo>
                <a:lnTo>
                  <a:pt x="4481" y="354"/>
                </a:lnTo>
                <a:lnTo>
                  <a:pt x="4391" y="399"/>
                </a:lnTo>
                <a:lnTo>
                  <a:pt x="4333" y="418"/>
                </a:lnTo>
                <a:lnTo>
                  <a:pt x="4301" y="438"/>
                </a:lnTo>
                <a:lnTo>
                  <a:pt x="4263" y="450"/>
                </a:lnTo>
                <a:lnTo>
                  <a:pt x="4160" y="502"/>
                </a:lnTo>
                <a:lnTo>
                  <a:pt x="4173" y="483"/>
                </a:lnTo>
                <a:lnTo>
                  <a:pt x="4147" y="495"/>
                </a:lnTo>
                <a:lnTo>
                  <a:pt x="4108" y="515"/>
                </a:lnTo>
                <a:lnTo>
                  <a:pt x="4076" y="515"/>
                </a:lnTo>
                <a:lnTo>
                  <a:pt x="4038" y="508"/>
                </a:lnTo>
                <a:lnTo>
                  <a:pt x="3973" y="483"/>
                </a:lnTo>
                <a:lnTo>
                  <a:pt x="3915" y="476"/>
                </a:lnTo>
                <a:lnTo>
                  <a:pt x="3890" y="470"/>
                </a:lnTo>
                <a:lnTo>
                  <a:pt x="3864" y="457"/>
                </a:lnTo>
                <a:lnTo>
                  <a:pt x="3774" y="438"/>
                </a:lnTo>
                <a:lnTo>
                  <a:pt x="3684" y="425"/>
                </a:lnTo>
                <a:lnTo>
                  <a:pt x="3639" y="418"/>
                </a:lnTo>
                <a:lnTo>
                  <a:pt x="3588" y="418"/>
                </a:lnTo>
                <a:lnTo>
                  <a:pt x="3504" y="418"/>
                </a:lnTo>
                <a:lnTo>
                  <a:pt x="3472" y="418"/>
                </a:lnTo>
                <a:lnTo>
                  <a:pt x="3453" y="425"/>
                </a:lnTo>
                <a:lnTo>
                  <a:pt x="3427" y="418"/>
                </a:lnTo>
                <a:lnTo>
                  <a:pt x="3401" y="425"/>
                </a:lnTo>
                <a:lnTo>
                  <a:pt x="3388" y="425"/>
                </a:lnTo>
                <a:lnTo>
                  <a:pt x="3369" y="425"/>
                </a:lnTo>
                <a:lnTo>
                  <a:pt x="3363" y="418"/>
                </a:lnTo>
                <a:lnTo>
                  <a:pt x="3350" y="418"/>
                </a:lnTo>
                <a:lnTo>
                  <a:pt x="3324" y="418"/>
                </a:lnTo>
                <a:lnTo>
                  <a:pt x="3330" y="412"/>
                </a:lnTo>
                <a:lnTo>
                  <a:pt x="3350" y="405"/>
                </a:lnTo>
                <a:lnTo>
                  <a:pt x="3369" y="399"/>
                </a:lnTo>
                <a:lnTo>
                  <a:pt x="3388" y="399"/>
                </a:lnTo>
                <a:lnTo>
                  <a:pt x="3408" y="405"/>
                </a:lnTo>
                <a:lnTo>
                  <a:pt x="3395" y="399"/>
                </a:lnTo>
                <a:lnTo>
                  <a:pt x="3375" y="393"/>
                </a:lnTo>
                <a:lnTo>
                  <a:pt x="3356" y="393"/>
                </a:lnTo>
                <a:lnTo>
                  <a:pt x="3330" y="399"/>
                </a:lnTo>
                <a:lnTo>
                  <a:pt x="3318" y="399"/>
                </a:lnTo>
                <a:lnTo>
                  <a:pt x="3318" y="412"/>
                </a:lnTo>
                <a:lnTo>
                  <a:pt x="3311" y="412"/>
                </a:lnTo>
                <a:lnTo>
                  <a:pt x="3311" y="418"/>
                </a:lnTo>
                <a:lnTo>
                  <a:pt x="3298" y="412"/>
                </a:lnTo>
                <a:lnTo>
                  <a:pt x="3292" y="412"/>
                </a:lnTo>
                <a:lnTo>
                  <a:pt x="3273" y="418"/>
                </a:lnTo>
                <a:lnTo>
                  <a:pt x="3260" y="418"/>
                </a:lnTo>
                <a:lnTo>
                  <a:pt x="3266" y="425"/>
                </a:lnTo>
                <a:lnTo>
                  <a:pt x="3279" y="431"/>
                </a:lnTo>
                <a:lnTo>
                  <a:pt x="3305" y="431"/>
                </a:lnTo>
                <a:lnTo>
                  <a:pt x="3318" y="431"/>
                </a:lnTo>
                <a:lnTo>
                  <a:pt x="3318" y="438"/>
                </a:lnTo>
                <a:lnTo>
                  <a:pt x="3292" y="438"/>
                </a:lnTo>
                <a:lnTo>
                  <a:pt x="3273" y="450"/>
                </a:lnTo>
                <a:lnTo>
                  <a:pt x="3234" y="457"/>
                </a:lnTo>
                <a:lnTo>
                  <a:pt x="3228" y="457"/>
                </a:lnTo>
                <a:lnTo>
                  <a:pt x="3208" y="470"/>
                </a:lnTo>
                <a:lnTo>
                  <a:pt x="3183" y="476"/>
                </a:lnTo>
                <a:lnTo>
                  <a:pt x="3176" y="476"/>
                </a:lnTo>
                <a:lnTo>
                  <a:pt x="3131" y="489"/>
                </a:lnTo>
                <a:lnTo>
                  <a:pt x="3105" y="508"/>
                </a:lnTo>
                <a:lnTo>
                  <a:pt x="3144" y="495"/>
                </a:lnTo>
                <a:lnTo>
                  <a:pt x="3189" y="483"/>
                </a:lnTo>
                <a:lnTo>
                  <a:pt x="3234" y="476"/>
                </a:lnTo>
                <a:lnTo>
                  <a:pt x="3266" y="470"/>
                </a:lnTo>
                <a:lnTo>
                  <a:pt x="3285" y="470"/>
                </a:lnTo>
                <a:lnTo>
                  <a:pt x="3292" y="476"/>
                </a:lnTo>
                <a:lnTo>
                  <a:pt x="3311" y="476"/>
                </a:lnTo>
                <a:lnTo>
                  <a:pt x="3363" y="483"/>
                </a:lnTo>
                <a:lnTo>
                  <a:pt x="3395" y="489"/>
                </a:lnTo>
                <a:lnTo>
                  <a:pt x="3427" y="495"/>
                </a:lnTo>
                <a:lnTo>
                  <a:pt x="3440" y="502"/>
                </a:lnTo>
                <a:lnTo>
                  <a:pt x="3453" y="502"/>
                </a:lnTo>
                <a:lnTo>
                  <a:pt x="3440" y="502"/>
                </a:lnTo>
                <a:lnTo>
                  <a:pt x="3395" y="502"/>
                </a:lnTo>
                <a:lnTo>
                  <a:pt x="3356" y="508"/>
                </a:lnTo>
                <a:lnTo>
                  <a:pt x="3330" y="515"/>
                </a:lnTo>
                <a:lnTo>
                  <a:pt x="3318" y="521"/>
                </a:lnTo>
                <a:lnTo>
                  <a:pt x="3311" y="521"/>
                </a:lnTo>
                <a:lnTo>
                  <a:pt x="3337" y="521"/>
                </a:lnTo>
                <a:lnTo>
                  <a:pt x="3382" y="515"/>
                </a:lnTo>
                <a:lnTo>
                  <a:pt x="3427" y="515"/>
                </a:lnTo>
                <a:lnTo>
                  <a:pt x="3472" y="515"/>
                </a:lnTo>
                <a:lnTo>
                  <a:pt x="3485" y="521"/>
                </a:lnTo>
                <a:lnTo>
                  <a:pt x="3491" y="521"/>
                </a:lnTo>
                <a:lnTo>
                  <a:pt x="3517" y="528"/>
                </a:lnTo>
                <a:lnTo>
                  <a:pt x="3523" y="534"/>
                </a:lnTo>
                <a:lnTo>
                  <a:pt x="3510" y="521"/>
                </a:lnTo>
                <a:lnTo>
                  <a:pt x="3498" y="515"/>
                </a:lnTo>
                <a:lnTo>
                  <a:pt x="3530" y="515"/>
                </a:lnTo>
                <a:lnTo>
                  <a:pt x="3536" y="508"/>
                </a:lnTo>
                <a:lnTo>
                  <a:pt x="3594" y="508"/>
                </a:lnTo>
                <a:lnTo>
                  <a:pt x="3620" y="515"/>
                </a:lnTo>
                <a:lnTo>
                  <a:pt x="3658" y="515"/>
                </a:lnTo>
                <a:lnTo>
                  <a:pt x="3626" y="502"/>
                </a:lnTo>
                <a:lnTo>
                  <a:pt x="3633" y="495"/>
                </a:lnTo>
                <a:lnTo>
                  <a:pt x="3633" y="489"/>
                </a:lnTo>
                <a:lnTo>
                  <a:pt x="3626" y="489"/>
                </a:lnTo>
                <a:lnTo>
                  <a:pt x="3613" y="495"/>
                </a:lnTo>
                <a:lnTo>
                  <a:pt x="3607" y="495"/>
                </a:lnTo>
                <a:lnTo>
                  <a:pt x="3530" y="495"/>
                </a:lnTo>
                <a:lnTo>
                  <a:pt x="3498" y="495"/>
                </a:lnTo>
                <a:lnTo>
                  <a:pt x="3485" y="502"/>
                </a:lnTo>
                <a:lnTo>
                  <a:pt x="3478" y="502"/>
                </a:lnTo>
                <a:lnTo>
                  <a:pt x="3472" y="495"/>
                </a:lnTo>
                <a:lnTo>
                  <a:pt x="3465" y="489"/>
                </a:lnTo>
                <a:lnTo>
                  <a:pt x="3459" y="483"/>
                </a:lnTo>
                <a:lnTo>
                  <a:pt x="3453" y="476"/>
                </a:lnTo>
                <a:lnTo>
                  <a:pt x="3420" y="476"/>
                </a:lnTo>
                <a:lnTo>
                  <a:pt x="3401" y="476"/>
                </a:lnTo>
                <a:lnTo>
                  <a:pt x="3388" y="476"/>
                </a:lnTo>
                <a:lnTo>
                  <a:pt x="3388" y="470"/>
                </a:lnTo>
                <a:lnTo>
                  <a:pt x="3388" y="457"/>
                </a:lnTo>
                <a:lnTo>
                  <a:pt x="3388" y="450"/>
                </a:lnTo>
                <a:lnTo>
                  <a:pt x="3401" y="450"/>
                </a:lnTo>
                <a:lnTo>
                  <a:pt x="3408" y="457"/>
                </a:lnTo>
                <a:lnTo>
                  <a:pt x="3420" y="450"/>
                </a:lnTo>
                <a:lnTo>
                  <a:pt x="3427" y="444"/>
                </a:lnTo>
                <a:lnTo>
                  <a:pt x="3440" y="444"/>
                </a:lnTo>
                <a:lnTo>
                  <a:pt x="3491" y="444"/>
                </a:lnTo>
                <a:lnTo>
                  <a:pt x="3504" y="450"/>
                </a:lnTo>
                <a:lnTo>
                  <a:pt x="3530" y="450"/>
                </a:lnTo>
                <a:lnTo>
                  <a:pt x="3581" y="457"/>
                </a:lnTo>
                <a:lnTo>
                  <a:pt x="3613" y="470"/>
                </a:lnTo>
                <a:lnTo>
                  <a:pt x="3665" y="483"/>
                </a:lnTo>
                <a:lnTo>
                  <a:pt x="3690" y="495"/>
                </a:lnTo>
                <a:lnTo>
                  <a:pt x="3723" y="502"/>
                </a:lnTo>
                <a:lnTo>
                  <a:pt x="3742" y="502"/>
                </a:lnTo>
                <a:lnTo>
                  <a:pt x="3774" y="521"/>
                </a:lnTo>
                <a:lnTo>
                  <a:pt x="3793" y="521"/>
                </a:lnTo>
                <a:lnTo>
                  <a:pt x="3793" y="508"/>
                </a:lnTo>
                <a:lnTo>
                  <a:pt x="3838" y="528"/>
                </a:lnTo>
                <a:lnTo>
                  <a:pt x="3877" y="540"/>
                </a:lnTo>
                <a:lnTo>
                  <a:pt x="3896" y="547"/>
                </a:lnTo>
                <a:lnTo>
                  <a:pt x="3800" y="585"/>
                </a:lnTo>
                <a:lnTo>
                  <a:pt x="3761" y="605"/>
                </a:lnTo>
                <a:lnTo>
                  <a:pt x="3735" y="605"/>
                </a:lnTo>
                <a:lnTo>
                  <a:pt x="3716" y="611"/>
                </a:lnTo>
                <a:lnTo>
                  <a:pt x="3710" y="618"/>
                </a:lnTo>
                <a:lnTo>
                  <a:pt x="3748" y="618"/>
                </a:lnTo>
                <a:lnTo>
                  <a:pt x="3768" y="618"/>
                </a:lnTo>
                <a:lnTo>
                  <a:pt x="3780" y="605"/>
                </a:lnTo>
                <a:lnTo>
                  <a:pt x="3800" y="592"/>
                </a:lnTo>
                <a:lnTo>
                  <a:pt x="3832" y="579"/>
                </a:lnTo>
                <a:lnTo>
                  <a:pt x="3909" y="553"/>
                </a:lnTo>
                <a:lnTo>
                  <a:pt x="3948" y="566"/>
                </a:lnTo>
                <a:lnTo>
                  <a:pt x="3967" y="579"/>
                </a:lnTo>
                <a:lnTo>
                  <a:pt x="3948" y="585"/>
                </a:lnTo>
                <a:lnTo>
                  <a:pt x="3928" y="592"/>
                </a:lnTo>
                <a:lnTo>
                  <a:pt x="3909" y="598"/>
                </a:lnTo>
                <a:lnTo>
                  <a:pt x="3845" y="605"/>
                </a:lnTo>
                <a:lnTo>
                  <a:pt x="3813" y="618"/>
                </a:lnTo>
                <a:lnTo>
                  <a:pt x="3870" y="618"/>
                </a:lnTo>
                <a:lnTo>
                  <a:pt x="3928" y="598"/>
                </a:lnTo>
                <a:lnTo>
                  <a:pt x="3954" y="585"/>
                </a:lnTo>
                <a:lnTo>
                  <a:pt x="3980" y="579"/>
                </a:lnTo>
                <a:lnTo>
                  <a:pt x="3993" y="579"/>
                </a:lnTo>
                <a:lnTo>
                  <a:pt x="4005" y="579"/>
                </a:lnTo>
                <a:lnTo>
                  <a:pt x="4018" y="566"/>
                </a:lnTo>
                <a:lnTo>
                  <a:pt x="4025" y="579"/>
                </a:lnTo>
                <a:lnTo>
                  <a:pt x="4076" y="585"/>
                </a:lnTo>
                <a:lnTo>
                  <a:pt x="4102" y="592"/>
                </a:lnTo>
                <a:lnTo>
                  <a:pt x="4128" y="598"/>
                </a:lnTo>
                <a:lnTo>
                  <a:pt x="4134" y="592"/>
                </a:lnTo>
                <a:lnTo>
                  <a:pt x="4179" y="598"/>
                </a:lnTo>
                <a:lnTo>
                  <a:pt x="4211" y="605"/>
                </a:lnTo>
                <a:lnTo>
                  <a:pt x="4224" y="605"/>
                </a:lnTo>
                <a:lnTo>
                  <a:pt x="4243" y="611"/>
                </a:lnTo>
                <a:lnTo>
                  <a:pt x="4275" y="618"/>
                </a:lnTo>
                <a:lnTo>
                  <a:pt x="4391" y="618"/>
                </a:lnTo>
                <a:lnTo>
                  <a:pt x="4398" y="605"/>
                </a:lnTo>
                <a:lnTo>
                  <a:pt x="4404" y="618"/>
                </a:lnTo>
                <a:lnTo>
                  <a:pt x="4526" y="618"/>
                </a:lnTo>
                <a:lnTo>
                  <a:pt x="4526" y="611"/>
                </a:lnTo>
                <a:lnTo>
                  <a:pt x="4526" y="605"/>
                </a:lnTo>
                <a:lnTo>
                  <a:pt x="4513" y="611"/>
                </a:lnTo>
                <a:lnTo>
                  <a:pt x="4513" y="605"/>
                </a:lnTo>
                <a:lnTo>
                  <a:pt x="4513" y="598"/>
                </a:lnTo>
                <a:lnTo>
                  <a:pt x="4520" y="592"/>
                </a:lnTo>
                <a:lnTo>
                  <a:pt x="4539" y="592"/>
                </a:lnTo>
                <a:lnTo>
                  <a:pt x="4584" y="618"/>
                </a:lnTo>
                <a:lnTo>
                  <a:pt x="4603" y="618"/>
                </a:lnTo>
                <a:lnTo>
                  <a:pt x="4545" y="585"/>
                </a:lnTo>
                <a:lnTo>
                  <a:pt x="4571" y="566"/>
                </a:lnTo>
                <a:lnTo>
                  <a:pt x="4616" y="547"/>
                </a:lnTo>
                <a:lnTo>
                  <a:pt x="4623" y="540"/>
                </a:lnTo>
                <a:lnTo>
                  <a:pt x="4635" y="534"/>
                </a:lnTo>
                <a:lnTo>
                  <a:pt x="4648" y="534"/>
                </a:lnTo>
                <a:lnTo>
                  <a:pt x="4668" y="534"/>
                </a:lnTo>
                <a:lnTo>
                  <a:pt x="4693" y="521"/>
                </a:lnTo>
                <a:lnTo>
                  <a:pt x="4790" y="495"/>
                </a:lnTo>
                <a:lnTo>
                  <a:pt x="5433" y="495"/>
                </a:lnTo>
                <a:lnTo>
                  <a:pt x="3999" y="534"/>
                </a:lnTo>
                <a:lnTo>
                  <a:pt x="3980" y="540"/>
                </a:lnTo>
                <a:lnTo>
                  <a:pt x="3967" y="540"/>
                </a:lnTo>
                <a:lnTo>
                  <a:pt x="3941" y="534"/>
                </a:lnTo>
                <a:lnTo>
                  <a:pt x="3915" y="521"/>
                </a:lnTo>
                <a:lnTo>
                  <a:pt x="3838" y="508"/>
                </a:lnTo>
                <a:lnTo>
                  <a:pt x="3806" y="495"/>
                </a:lnTo>
                <a:lnTo>
                  <a:pt x="3793" y="495"/>
                </a:lnTo>
                <a:lnTo>
                  <a:pt x="3742" y="483"/>
                </a:lnTo>
                <a:lnTo>
                  <a:pt x="3710" y="476"/>
                </a:lnTo>
                <a:lnTo>
                  <a:pt x="3684" y="476"/>
                </a:lnTo>
                <a:lnTo>
                  <a:pt x="3658" y="470"/>
                </a:lnTo>
                <a:lnTo>
                  <a:pt x="3620" y="457"/>
                </a:lnTo>
                <a:lnTo>
                  <a:pt x="3594" y="450"/>
                </a:lnTo>
                <a:lnTo>
                  <a:pt x="3568" y="450"/>
                </a:lnTo>
                <a:lnTo>
                  <a:pt x="3562" y="444"/>
                </a:lnTo>
                <a:lnTo>
                  <a:pt x="3600" y="438"/>
                </a:lnTo>
                <a:lnTo>
                  <a:pt x="3678" y="438"/>
                </a:lnTo>
                <a:lnTo>
                  <a:pt x="3761" y="450"/>
                </a:lnTo>
                <a:lnTo>
                  <a:pt x="3787" y="457"/>
                </a:lnTo>
                <a:lnTo>
                  <a:pt x="3819" y="470"/>
                </a:lnTo>
                <a:lnTo>
                  <a:pt x="3832" y="476"/>
                </a:lnTo>
                <a:lnTo>
                  <a:pt x="3838" y="476"/>
                </a:lnTo>
                <a:lnTo>
                  <a:pt x="3870" y="489"/>
                </a:lnTo>
                <a:lnTo>
                  <a:pt x="3883" y="489"/>
                </a:lnTo>
                <a:lnTo>
                  <a:pt x="3903" y="495"/>
                </a:lnTo>
                <a:lnTo>
                  <a:pt x="4031" y="521"/>
                </a:lnTo>
                <a:lnTo>
                  <a:pt x="4018" y="528"/>
                </a:lnTo>
                <a:lnTo>
                  <a:pt x="3999" y="534"/>
                </a:lnTo>
                <a:lnTo>
                  <a:pt x="5433" y="495"/>
                </a:lnTo>
                <a:lnTo>
                  <a:pt x="4288" y="592"/>
                </a:lnTo>
                <a:lnTo>
                  <a:pt x="4243" y="598"/>
                </a:lnTo>
                <a:lnTo>
                  <a:pt x="4224" y="598"/>
                </a:lnTo>
                <a:lnTo>
                  <a:pt x="4205" y="592"/>
                </a:lnTo>
                <a:lnTo>
                  <a:pt x="4173" y="585"/>
                </a:lnTo>
                <a:lnTo>
                  <a:pt x="4115" y="579"/>
                </a:lnTo>
                <a:lnTo>
                  <a:pt x="4083" y="560"/>
                </a:lnTo>
                <a:lnTo>
                  <a:pt x="4070" y="560"/>
                </a:lnTo>
                <a:lnTo>
                  <a:pt x="4057" y="553"/>
                </a:lnTo>
                <a:lnTo>
                  <a:pt x="4070" y="553"/>
                </a:lnTo>
                <a:lnTo>
                  <a:pt x="4115" y="540"/>
                </a:lnTo>
                <a:lnTo>
                  <a:pt x="4147" y="547"/>
                </a:lnTo>
                <a:lnTo>
                  <a:pt x="4198" y="553"/>
                </a:lnTo>
                <a:lnTo>
                  <a:pt x="4211" y="560"/>
                </a:lnTo>
                <a:lnTo>
                  <a:pt x="4243" y="566"/>
                </a:lnTo>
                <a:lnTo>
                  <a:pt x="4288" y="592"/>
                </a:lnTo>
                <a:lnTo>
                  <a:pt x="4295" y="592"/>
                </a:lnTo>
                <a:lnTo>
                  <a:pt x="4288" y="592"/>
                </a:lnTo>
                <a:lnTo>
                  <a:pt x="5433" y="495"/>
                </a:lnTo>
                <a:lnTo>
                  <a:pt x="4443" y="412"/>
                </a:lnTo>
                <a:lnTo>
                  <a:pt x="4449" y="418"/>
                </a:lnTo>
                <a:lnTo>
                  <a:pt x="4462" y="418"/>
                </a:lnTo>
                <a:lnTo>
                  <a:pt x="4455" y="418"/>
                </a:lnTo>
                <a:lnTo>
                  <a:pt x="4449" y="412"/>
                </a:lnTo>
                <a:lnTo>
                  <a:pt x="4443" y="412"/>
                </a:lnTo>
                <a:lnTo>
                  <a:pt x="5433" y="495"/>
                </a:lnTo>
                <a:lnTo>
                  <a:pt x="3973" y="373"/>
                </a:lnTo>
                <a:lnTo>
                  <a:pt x="3967" y="373"/>
                </a:lnTo>
                <a:lnTo>
                  <a:pt x="3954" y="380"/>
                </a:lnTo>
                <a:lnTo>
                  <a:pt x="3967" y="380"/>
                </a:lnTo>
                <a:lnTo>
                  <a:pt x="3986" y="380"/>
                </a:lnTo>
                <a:lnTo>
                  <a:pt x="4038" y="393"/>
                </a:lnTo>
                <a:lnTo>
                  <a:pt x="4057" y="399"/>
                </a:lnTo>
                <a:lnTo>
                  <a:pt x="4076" y="399"/>
                </a:lnTo>
                <a:lnTo>
                  <a:pt x="4076" y="405"/>
                </a:lnTo>
                <a:lnTo>
                  <a:pt x="4083" y="405"/>
                </a:lnTo>
                <a:lnTo>
                  <a:pt x="4089" y="405"/>
                </a:lnTo>
                <a:lnTo>
                  <a:pt x="4095" y="405"/>
                </a:lnTo>
                <a:lnTo>
                  <a:pt x="4095" y="412"/>
                </a:lnTo>
                <a:lnTo>
                  <a:pt x="4102" y="412"/>
                </a:lnTo>
                <a:lnTo>
                  <a:pt x="4108" y="412"/>
                </a:lnTo>
                <a:lnTo>
                  <a:pt x="4115" y="418"/>
                </a:lnTo>
                <a:lnTo>
                  <a:pt x="4121" y="418"/>
                </a:lnTo>
                <a:lnTo>
                  <a:pt x="4121" y="405"/>
                </a:lnTo>
                <a:lnTo>
                  <a:pt x="4115" y="399"/>
                </a:lnTo>
                <a:lnTo>
                  <a:pt x="4115" y="405"/>
                </a:lnTo>
                <a:lnTo>
                  <a:pt x="4108" y="405"/>
                </a:lnTo>
                <a:lnTo>
                  <a:pt x="4102" y="399"/>
                </a:lnTo>
                <a:lnTo>
                  <a:pt x="4095" y="393"/>
                </a:lnTo>
                <a:lnTo>
                  <a:pt x="4057" y="386"/>
                </a:lnTo>
                <a:lnTo>
                  <a:pt x="4031" y="380"/>
                </a:lnTo>
                <a:lnTo>
                  <a:pt x="3999" y="373"/>
                </a:lnTo>
                <a:lnTo>
                  <a:pt x="3993" y="367"/>
                </a:lnTo>
                <a:lnTo>
                  <a:pt x="3986" y="367"/>
                </a:lnTo>
                <a:lnTo>
                  <a:pt x="3980" y="367"/>
                </a:lnTo>
                <a:lnTo>
                  <a:pt x="3980" y="373"/>
                </a:lnTo>
                <a:lnTo>
                  <a:pt x="3973" y="373"/>
                </a:lnTo>
                <a:lnTo>
                  <a:pt x="5433" y="495"/>
                </a:lnTo>
                <a:lnTo>
                  <a:pt x="2347" y="521"/>
                </a:lnTo>
                <a:lnTo>
                  <a:pt x="2340" y="521"/>
                </a:lnTo>
                <a:lnTo>
                  <a:pt x="2328" y="521"/>
                </a:lnTo>
                <a:lnTo>
                  <a:pt x="2334" y="528"/>
                </a:lnTo>
                <a:lnTo>
                  <a:pt x="2347" y="521"/>
                </a:lnTo>
                <a:lnTo>
                  <a:pt x="5433" y="495"/>
                </a:lnTo>
                <a:lnTo>
                  <a:pt x="2469" y="592"/>
                </a:lnTo>
                <a:lnTo>
                  <a:pt x="2475" y="585"/>
                </a:lnTo>
                <a:lnTo>
                  <a:pt x="2482" y="585"/>
                </a:lnTo>
                <a:lnTo>
                  <a:pt x="2475" y="579"/>
                </a:lnTo>
                <a:lnTo>
                  <a:pt x="2456" y="585"/>
                </a:lnTo>
                <a:lnTo>
                  <a:pt x="2443" y="592"/>
                </a:lnTo>
                <a:lnTo>
                  <a:pt x="2469" y="592"/>
                </a:lnTo>
                <a:lnTo>
                  <a:pt x="5433" y="495"/>
                </a:lnTo>
                <a:lnTo>
                  <a:pt x="2315" y="540"/>
                </a:lnTo>
                <a:lnTo>
                  <a:pt x="2302" y="540"/>
                </a:lnTo>
                <a:lnTo>
                  <a:pt x="2302" y="547"/>
                </a:lnTo>
                <a:lnTo>
                  <a:pt x="2315" y="547"/>
                </a:lnTo>
                <a:lnTo>
                  <a:pt x="2315" y="540"/>
                </a:lnTo>
                <a:lnTo>
                  <a:pt x="5433" y="495"/>
                </a:lnTo>
                <a:lnTo>
                  <a:pt x="2276" y="521"/>
                </a:lnTo>
                <a:lnTo>
                  <a:pt x="2257" y="521"/>
                </a:lnTo>
                <a:lnTo>
                  <a:pt x="2250" y="521"/>
                </a:lnTo>
                <a:lnTo>
                  <a:pt x="2257" y="521"/>
                </a:lnTo>
                <a:lnTo>
                  <a:pt x="2270" y="521"/>
                </a:lnTo>
                <a:lnTo>
                  <a:pt x="2276" y="521"/>
                </a:lnTo>
                <a:lnTo>
                  <a:pt x="5433" y="495"/>
                </a:lnTo>
                <a:lnTo>
                  <a:pt x="2610" y="566"/>
                </a:lnTo>
                <a:lnTo>
                  <a:pt x="2610" y="560"/>
                </a:lnTo>
                <a:lnTo>
                  <a:pt x="2604" y="553"/>
                </a:lnTo>
                <a:lnTo>
                  <a:pt x="2598" y="553"/>
                </a:lnTo>
                <a:lnTo>
                  <a:pt x="2598" y="560"/>
                </a:lnTo>
                <a:lnTo>
                  <a:pt x="2598" y="566"/>
                </a:lnTo>
                <a:lnTo>
                  <a:pt x="2610" y="566"/>
                </a:lnTo>
                <a:lnTo>
                  <a:pt x="5433" y="495"/>
                </a:lnTo>
                <a:lnTo>
                  <a:pt x="2893" y="515"/>
                </a:lnTo>
                <a:lnTo>
                  <a:pt x="2906" y="502"/>
                </a:lnTo>
                <a:lnTo>
                  <a:pt x="2900" y="502"/>
                </a:lnTo>
                <a:lnTo>
                  <a:pt x="2880" y="508"/>
                </a:lnTo>
                <a:lnTo>
                  <a:pt x="2880" y="515"/>
                </a:lnTo>
                <a:lnTo>
                  <a:pt x="2880" y="508"/>
                </a:lnTo>
                <a:lnTo>
                  <a:pt x="2900" y="495"/>
                </a:lnTo>
                <a:lnTo>
                  <a:pt x="2906" y="489"/>
                </a:lnTo>
                <a:lnTo>
                  <a:pt x="2913" y="489"/>
                </a:lnTo>
                <a:lnTo>
                  <a:pt x="2900" y="489"/>
                </a:lnTo>
                <a:lnTo>
                  <a:pt x="2887" y="495"/>
                </a:lnTo>
                <a:lnTo>
                  <a:pt x="2880" y="502"/>
                </a:lnTo>
                <a:lnTo>
                  <a:pt x="2874" y="502"/>
                </a:lnTo>
                <a:lnTo>
                  <a:pt x="2855" y="495"/>
                </a:lnTo>
                <a:lnTo>
                  <a:pt x="2855" y="502"/>
                </a:lnTo>
                <a:lnTo>
                  <a:pt x="2855" y="508"/>
                </a:lnTo>
                <a:lnTo>
                  <a:pt x="2842" y="508"/>
                </a:lnTo>
                <a:lnTo>
                  <a:pt x="2835" y="515"/>
                </a:lnTo>
                <a:lnTo>
                  <a:pt x="2835" y="521"/>
                </a:lnTo>
                <a:lnTo>
                  <a:pt x="2842" y="521"/>
                </a:lnTo>
                <a:lnTo>
                  <a:pt x="2848" y="521"/>
                </a:lnTo>
                <a:lnTo>
                  <a:pt x="2874" y="515"/>
                </a:lnTo>
                <a:lnTo>
                  <a:pt x="2880" y="515"/>
                </a:lnTo>
                <a:lnTo>
                  <a:pt x="2874" y="521"/>
                </a:lnTo>
                <a:lnTo>
                  <a:pt x="2868" y="521"/>
                </a:lnTo>
                <a:lnTo>
                  <a:pt x="2861" y="521"/>
                </a:lnTo>
                <a:lnTo>
                  <a:pt x="2868" y="521"/>
                </a:lnTo>
                <a:lnTo>
                  <a:pt x="2874" y="521"/>
                </a:lnTo>
                <a:lnTo>
                  <a:pt x="2880" y="521"/>
                </a:lnTo>
                <a:lnTo>
                  <a:pt x="2880" y="515"/>
                </a:lnTo>
                <a:lnTo>
                  <a:pt x="2880" y="515"/>
                </a:lnTo>
                <a:lnTo>
                  <a:pt x="2887" y="521"/>
                </a:lnTo>
                <a:lnTo>
                  <a:pt x="2893" y="521"/>
                </a:lnTo>
                <a:lnTo>
                  <a:pt x="2913" y="521"/>
                </a:lnTo>
                <a:lnTo>
                  <a:pt x="2919" y="521"/>
                </a:lnTo>
                <a:lnTo>
                  <a:pt x="2913" y="521"/>
                </a:lnTo>
                <a:lnTo>
                  <a:pt x="2900" y="521"/>
                </a:lnTo>
                <a:lnTo>
                  <a:pt x="2893" y="515"/>
                </a:lnTo>
                <a:lnTo>
                  <a:pt x="5433" y="495"/>
                </a:lnTo>
                <a:lnTo>
                  <a:pt x="2810" y="489"/>
                </a:lnTo>
                <a:lnTo>
                  <a:pt x="2810" y="483"/>
                </a:lnTo>
                <a:lnTo>
                  <a:pt x="2803" y="483"/>
                </a:lnTo>
                <a:lnTo>
                  <a:pt x="2797" y="483"/>
                </a:lnTo>
                <a:lnTo>
                  <a:pt x="2803" y="489"/>
                </a:lnTo>
                <a:lnTo>
                  <a:pt x="2810" y="489"/>
                </a:lnTo>
                <a:lnTo>
                  <a:pt x="5433" y="495"/>
                </a:lnTo>
                <a:lnTo>
                  <a:pt x="2636" y="553"/>
                </a:lnTo>
                <a:lnTo>
                  <a:pt x="2636" y="547"/>
                </a:lnTo>
                <a:lnTo>
                  <a:pt x="2636" y="560"/>
                </a:lnTo>
                <a:lnTo>
                  <a:pt x="2636" y="553"/>
                </a:lnTo>
                <a:lnTo>
                  <a:pt x="5433" y="495"/>
                </a:lnTo>
                <a:lnTo>
                  <a:pt x="2231" y="521"/>
                </a:lnTo>
                <a:lnTo>
                  <a:pt x="2199" y="521"/>
                </a:lnTo>
                <a:lnTo>
                  <a:pt x="2186" y="528"/>
                </a:lnTo>
                <a:lnTo>
                  <a:pt x="2199" y="528"/>
                </a:lnTo>
                <a:lnTo>
                  <a:pt x="2218" y="534"/>
                </a:lnTo>
                <a:lnTo>
                  <a:pt x="2231" y="521"/>
                </a:lnTo>
                <a:lnTo>
                  <a:pt x="5433" y="495"/>
                </a:lnTo>
                <a:lnTo>
                  <a:pt x="2745" y="528"/>
                </a:lnTo>
                <a:lnTo>
                  <a:pt x="2745" y="534"/>
                </a:lnTo>
                <a:lnTo>
                  <a:pt x="2758" y="528"/>
                </a:lnTo>
                <a:lnTo>
                  <a:pt x="2752" y="528"/>
                </a:lnTo>
                <a:lnTo>
                  <a:pt x="2745" y="528"/>
                </a:lnTo>
                <a:lnTo>
                  <a:pt x="5433" y="495"/>
                </a:lnTo>
                <a:lnTo>
                  <a:pt x="2668" y="547"/>
                </a:lnTo>
                <a:lnTo>
                  <a:pt x="2662" y="547"/>
                </a:lnTo>
                <a:lnTo>
                  <a:pt x="2655" y="547"/>
                </a:lnTo>
                <a:lnTo>
                  <a:pt x="2662" y="553"/>
                </a:lnTo>
                <a:lnTo>
                  <a:pt x="2668" y="553"/>
                </a:lnTo>
                <a:lnTo>
                  <a:pt x="2668" y="547"/>
                </a:lnTo>
                <a:lnTo>
                  <a:pt x="5433" y="495"/>
                </a:lnTo>
                <a:lnTo>
                  <a:pt x="2803" y="521"/>
                </a:lnTo>
                <a:lnTo>
                  <a:pt x="2790" y="521"/>
                </a:lnTo>
                <a:lnTo>
                  <a:pt x="2784" y="521"/>
                </a:lnTo>
                <a:lnTo>
                  <a:pt x="2778" y="528"/>
                </a:lnTo>
                <a:lnTo>
                  <a:pt x="2784" y="528"/>
                </a:lnTo>
                <a:lnTo>
                  <a:pt x="2790" y="534"/>
                </a:lnTo>
                <a:lnTo>
                  <a:pt x="2803" y="534"/>
                </a:lnTo>
                <a:lnTo>
                  <a:pt x="2810" y="528"/>
                </a:lnTo>
                <a:lnTo>
                  <a:pt x="2816" y="521"/>
                </a:lnTo>
                <a:lnTo>
                  <a:pt x="2810" y="521"/>
                </a:lnTo>
                <a:lnTo>
                  <a:pt x="2803" y="521"/>
                </a:lnTo>
                <a:lnTo>
                  <a:pt x="5433" y="495"/>
                </a:lnTo>
                <a:lnTo>
                  <a:pt x="1460" y="605"/>
                </a:lnTo>
                <a:lnTo>
                  <a:pt x="1453" y="611"/>
                </a:lnTo>
                <a:lnTo>
                  <a:pt x="1453" y="618"/>
                </a:lnTo>
                <a:lnTo>
                  <a:pt x="1460" y="618"/>
                </a:lnTo>
                <a:lnTo>
                  <a:pt x="1466" y="618"/>
                </a:lnTo>
                <a:lnTo>
                  <a:pt x="1479" y="618"/>
                </a:lnTo>
                <a:lnTo>
                  <a:pt x="1460" y="605"/>
                </a:lnTo>
                <a:lnTo>
                  <a:pt x="5433" y="495"/>
                </a:lnTo>
                <a:lnTo>
                  <a:pt x="161" y="585"/>
                </a:lnTo>
                <a:lnTo>
                  <a:pt x="161" y="592"/>
                </a:lnTo>
                <a:lnTo>
                  <a:pt x="168" y="592"/>
                </a:lnTo>
                <a:lnTo>
                  <a:pt x="168" y="585"/>
                </a:lnTo>
                <a:lnTo>
                  <a:pt x="161" y="585"/>
                </a:lnTo>
                <a:lnTo>
                  <a:pt x="5433" y="495"/>
                </a:lnTo>
                <a:lnTo>
                  <a:pt x="4899" y="450"/>
                </a:lnTo>
                <a:lnTo>
                  <a:pt x="4880" y="476"/>
                </a:lnTo>
                <a:lnTo>
                  <a:pt x="4905" y="476"/>
                </a:lnTo>
                <a:lnTo>
                  <a:pt x="4905" y="470"/>
                </a:lnTo>
                <a:lnTo>
                  <a:pt x="4912" y="450"/>
                </a:lnTo>
                <a:lnTo>
                  <a:pt x="4905" y="450"/>
                </a:lnTo>
                <a:lnTo>
                  <a:pt x="4899" y="450"/>
                </a:lnTo>
                <a:lnTo>
                  <a:pt x="5433" y="495"/>
                </a:lnTo>
                <a:lnTo>
                  <a:pt x="20" y="598"/>
                </a:lnTo>
                <a:lnTo>
                  <a:pt x="65" y="618"/>
                </a:lnTo>
                <a:lnTo>
                  <a:pt x="84" y="618"/>
                </a:lnTo>
                <a:lnTo>
                  <a:pt x="13" y="585"/>
                </a:lnTo>
                <a:lnTo>
                  <a:pt x="20" y="598"/>
                </a:lnTo>
                <a:lnTo>
                  <a:pt x="5433" y="495"/>
                </a:lnTo>
                <a:lnTo>
                  <a:pt x="225" y="585"/>
                </a:lnTo>
                <a:lnTo>
                  <a:pt x="180" y="553"/>
                </a:lnTo>
                <a:lnTo>
                  <a:pt x="161" y="547"/>
                </a:lnTo>
                <a:lnTo>
                  <a:pt x="161" y="553"/>
                </a:lnTo>
                <a:lnTo>
                  <a:pt x="180" y="566"/>
                </a:lnTo>
                <a:lnTo>
                  <a:pt x="206" y="585"/>
                </a:lnTo>
                <a:lnTo>
                  <a:pt x="258" y="618"/>
                </a:lnTo>
                <a:lnTo>
                  <a:pt x="270" y="618"/>
                </a:lnTo>
                <a:lnTo>
                  <a:pt x="245" y="605"/>
                </a:lnTo>
                <a:lnTo>
                  <a:pt x="225" y="585"/>
                </a:lnTo>
                <a:lnTo>
                  <a:pt x="5433" y="495"/>
                </a:lnTo>
                <a:lnTo>
                  <a:pt x="2051" y="483"/>
                </a:lnTo>
                <a:lnTo>
                  <a:pt x="2045" y="483"/>
                </a:lnTo>
                <a:lnTo>
                  <a:pt x="2032" y="489"/>
                </a:lnTo>
                <a:lnTo>
                  <a:pt x="1987" y="483"/>
                </a:lnTo>
                <a:lnTo>
                  <a:pt x="1980" y="489"/>
                </a:lnTo>
                <a:lnTo>
                  <a:pt x="1980" y="495"/>
                </a:lnTo>
                <a:lnTo>
                  <a:pt x="1993" y="495"/>
                </a:lnTo>
                <a:lnTo>
                  <a:pt x="2032" y="495"/>
                </a:lnTo>
                <a:lnTo>
                  <a:pt x="2045" y="489"/>
                </a:lnTo>
                <a:lnTo>
                  <a:pt x="2051" y="483"/>
                </a:lnTo>
                <a:lnTo>
                  <a:pt x="5433" y="495"/>
                </a:lnTo>
                <a:lnTo>
                  <a:pt x="2025" y="592"/>
                </a:lnTo>
                <a:lnTo>
                  <a:pt x="2019" y="592"/>
                </a:lnTo>
                <a:lnTo>
                  <a:pt x="2006" y="592"/>
                </a:lnTo>
                <a:lnTo>
                  <a:pt x="2006" y="598"/>
                </a:lnTo>
                <a:lnTo>
                  <a:pt x="2025" y="592"/>
                </a:lnTo>
                <a:lnTo>
                  <a:pt x="2032" y="592"/>
                </a:lnTo>
                <a:lnTo>
                  <a:pt x="2025" y="592"/>
                </a:lnTo>
                <a:lnTo>
                  <a:pt x="5433" y="495"/>
                </a:lnTo>
                <a:lnTo>
                  <a:pt x="2655" y="579"/>
                </a:lnTo>
                <a:lnTo>
                  <a:pt x="2610" y="585"/>
                </a:lnTo>
                <a:lnTo>
                  <a:pt x="2578" y="598"/>
                </a:lnTo>
                <a:lnTo>
                  <a:pt x="2540" y="598"/>
                </a:lnTo>
                <a:lnTo>
                  <a:pt x="2469" y="605"/>
                </a:lnTo>
                <a:lnTo>
                  <a:pt x="2430" y="611"/>
                </a:lnTo>
                <a:lnTo>
                  <a:pt x="2418" y="611"/>
                </a:lnTo>
                <a:lnTo>
                  <a:pt x="2398" y="611"/>
                </a:lnTo>
                <a:lnTo>
                  <a:pt x="2379" y="605"/>
                </a:lnTo>
                <a:lnTo>
                  <a:pt x="2360" y="605"/>
                </a:lnTo>
                <a:lnTo>
                  <a:pt x="2302" y="605"/>
                </a:lnTo>
                <a:lnTo>
                  <a:pt x="2257" y="592"/>
                </a:lnTo>
                <a:lnTo>
                  <a:pt x="2199" y="579"/>
                </a:lnTo>
                <a:lnTo>
                  <a:pt x="2167" y="566"/>
                </a:lnTo>
                <a:lnTo>
                  <a:pt x="2148" y="560"/>
                </a:lnTo>
                <a:lnTo>
                  <a:pt x="2109" y="553"/>
                </a:lnTo>
                <a:lnTo>
                  <a:pt x="2064" y="547"/>
                </a:lnTo>
                <a:lnTo>
                  <a:pt x="2045" y="540"/>
                </a:lnTo>
                <a:lnTo>
                  <a:pt x="2070" y="553"/>
                </a:lnTo>
                <a:lnTo>
                  <a:pt x="2109" y="560"/>
                </a:lnTo>
                <a:lnTo>
                  <a:pt x="2148" y="579"/>
                </a:lnTo>
                <a:lnTo>
                  <a:pt x="2225" y="598"/>
                </a:lnTo>
                <a:lnTo>
                  <a:pt x="2295" y="618"/>
                </a:lnTo>
                <a:lnTo>
                  <a:pt x="2578" y="618"/>
                </a:lnTo>
                <a:lnTo>
                  <a:pt x="2610" y="598"/>
                </a:lnTo>
                <a:lnTo>
                  <a:pt x="2643" y="585"/>
                </a:lnTo>
                <a:lnTo>
                  <a:pt x="2655" y="585"/>
                </a:lnTo>
                <a:lnTo>
                  <a:pt x="2688" y="598"/>
                </a:lnTo>
                <a:lnTo>
                  <a:pt x="2668" y="579"/>
                </a:lnTo>
                <a:lnTo>
                  <a:pt x="2707" y="566"/>
                </a:lnTo>
                <a:lnTo>
                  <a:pt x="2655" y="579"/>
                </a:lnTo>
                <a:lnTo>
                  <a:pt x="5433" y="495"/>
                </a:lnTo>
                <a:lnTo>
                  <a:pt x="2154" y="528"/>
                </a:lnTo>
                <a:lnTo>
                  <a:pt x="2148" y="528"/>
                </a:lnTo>
                <a:lnTo>
                  <a:pt x="2141" y="528"/>
                </a:lnTo>
                <a:lnTo>
                  <a:pt x="2135" y="528"/>
                </a:lnTo>
                <a:lnTo>
                  <a:pt x="2141" y="534"/>
                </a:lnTo>
                <a:lnTo>
                  <a:pt x="2154" y="528"/>
                </a:lnTo>
                <a:lnTo>
                  <a:pt x="5433" y="495"/>
                </a:lnTo>
                <a:lnTo>
                  <a:pt x="193" y="605"/>
                </a:lnTo>
                <a:lnTo>
                  <a:pt x="187" y="598"/>
                </a:lnTo>
                <a:lnTo>
                  <a:pt x="180" y="598"/>
                </a:lnTo>
                <a:lnTo>
                  <a:pt x="187" y="605"/>
                </a:lnTo>
                <a:lnTo>
                  <a:pt x="200" y="618"/>
                </a:lnTo>
                <a:lnTo>
                  <a:pt x="213" y="618"/>
                </a:lnTo>
                <a:lnTo>
                  <a:pt x="193" y="605"/>
                </a:lnTo>
                <a:lnTo>
                  <a:pt x="5433" y="495"/>
                </a:lnTo>
                <a:lnTo>
                  <a:pt x="4719" y="470"/>
                </a:lnTo>
                <a:lnTo>
                  <a:pt x="4738" y="470"/>
                </a:lnTo>
                <a:lnTo>
                  <a:pt x="4745" y="476"/>
                </a:lnTo>
                <a:lnTo>
                  <a:pt x="4751" y="470"/>
                </a:lnTo>
                <a:lnTo>
                  <a:pt x="4758" y="470"/>
                </a:lnTo>
                <a:lnTo>
                  <a:pt x="4764" y="476"/>
                </a:lnTo>
                <a:lnTo>
                  <a:pt x="4777" y="476"/>
                </a:lnTo>
                <a:lnTo>
                  <a:pt x="4796" y="470"/>
                </a:lnTo>
                <a:lnTo>
                  <a:pt x="4790" y="470"/>
                </a:lnTo>
                <a:lnTo>
                  <a:pt x="4777" y="457"/>
                </a:lnTo>
                <a:lnTo>
                  <a:pt x="4764" y="457"/>
                </a:lnTo>
                <a:lnTo>
                  <a:pt x="4738" y="457"/>
                </a:lnTo>
                <a:lnTo>
                  <a:pt x="4725" y="457"/>
                </a:lnTo>
                <a:lnTo>
                  <a:pt x="4706" y="457"/>
                </a:lnTo>
                <a:lnTo>
                  <a:pt x="4693" y="457"/>
                </a:lnTo>
                <a:lnTo>
                  <a:pt x="4700" y="470"/>
                </a:lnTo>
                <a:lnTo>
                  <a:pt x="4719" y="470"/>
                </a:lnTo>
                <a:lnTo>
                  <a:pt x="5433" y="495"/>
                </a:lnTo>
                <a:lnTo>
                  <a:pt x="4899" y="251"/>
                </a:lnTo>
                <a:lnTo>
                  <a:pt x="4899" y="245"/>
                </a:lnTo>
                <a:lnTo>
                  <a:pt x="4893" y="245"/>
                </a:lnTo>
                <a:lnTo>
                  <a:pt x="4867" y="245"/>
                </a:lnTo>
                <a:lnTo>
                  <a:pt x="4815" y="238"/>
                </a:lnTo>
                <a:lnTo>
                  <a:pt x="4770" y="245"/>
                </a:lnTo>
                <a:lnTo>
                  <a:pt x="4758" y="245"/>
                </a:lnTo>
                <a:lnTo>
                  <a:pt x="4751" y="245"/>
                </a:lnTo>
                <a:lnTo>
                  <a:pt x="4738" y="251"/>
                </a:lnTo>
                <a:lnTo>
                  <a:pt x="4725" y="264"/>
                </a:lnTo>
                <a:lnTo>
                  <a:pt x="4732" y="270"/>
                </a:lnTo>
                <a:lnTo>
                  <a:pt x="4751" y="270"/>
                </a:lnTo>
                <a:lnTo>
                  <a:pt x="4758" y="264"/>
                </a:lnTo>
                <a:lnTo>
                  <a:pt x="4770" y="264"/>
                </a:lnTo>
                <a:lnTo>
                  <a:pt x="4809" y="264"/>
                </a:lnTo>
                <a:lnTo>
                  <a:pt x="4860" y="264"/>
                </a:lnTo>
                <a:lnTo>
                  <a:pt x="4880" y="264"/>
                </a:lnTo>
                <a:lnTo>
                  <a:pt x="4899" y="251"/>
                </a:lnTo>
                <a:lnTo>
                  <a:pt x="5433" y="495"/>
                </a:lnTo>
                <a:lnTo>
                  <a:pt x="4719" y="380"/>
                </a:lnTo>
                <a:lnTo>
                  <a:pt x="4706" y="373"/>
                </a:lnTo>
                <a:lnTo>
                  <a:pt x="4700" y="373"/>
                </a:lnTo>
                <a:lnTo>
                  <a:pt x="4700" y="380"/>
                </a:lnTo>
                <a:lnTo>
                  <a:pt x="4700" y="386"/>
                </a:lnTo>
                <a:lnTo>
                  <a:pt x="4706" y="393"/>
                </a:lnTo>
                <a:lnTo>
                  <a:pt x="4738" y="393"/>
                </a:lnTo>
                <a:lnTo>
                  <a:pt x="4725" y="380"/>
                </a:lnTo>
                <a:lnTo>
                  <a:pt x="4719" y="380"/>
                </a:lnTo>
                <a:lnTo>
                  <a:pt x="5433" y="495"/>
                </a:lnTo>
                <a:lnTo>
                  <a:pt x="5220" y="450"/>
                </a:lnTo>
                <a:lnTo>
                  <a:pt x="5246" y="438"/>
                </a:lnTo>
                <a:lnTo>
                  <a:pt x="5272" y="431"/>
                </a:lnTo>
                <a:lnTo>
                  <a:pt x="5278" y="425"/>
                </a:lnTo>
                <a:lnTo>
                  <a:pt x="5278" y="418"/>
                </a:lnTo>
                <a:lnTo>
                  <a:pt x="5272" y="418"/>
                </a:lnTo>
                <a:lnTo>
                  <a:pt x="5259" y="425"/>
                </a:lnTo>
                <a:lnTo>
                  <a:pt x="5227" y="438"/>
                </a:lnTo>
                <a:lnTo>
                  <a:pt x="5214" y="444"/>
                </a:lnTo>
                <a:lnTo>
                  <a:pt x="5214" y="450"/>
                </a:lnTo>
                <a:lnTo>
                  <a:pt x="5188" y="457"/>
                </a:lnTo>
                <a:lnTo>
                  <a:pt x="5175" y="457"/>
                </a:lnTo>
                <a:lnTo>
                  <a:pt x="5175" y="450"/>
                </a:lnTo>
                <a:lnTo>
                  <a:pt x="5169" y="450"/>
                </a:lnTo>
                <a:lnTo>
                  <a:pt x="5163" y="450"/>
                </a:lnTo>
                <a:lnTo>
                  <a:pt x="5156" y="470"/>
                </a:lnTo>
                <a:lnTo>
                  <a:pt x="5137" y="483"/>
                </a:lnTo>
                <a:lnTo>
                  <a:pt x="5118" y="495"/>
                </a:lnTo>
                <a:lnTo>
                  <a:pt x="5111" y="495"/>
                </a:lnTo>
                <a:lnTo>
                  <a:pt x="5098" y="495"/>
                </a:lnTo>
                <a:lnTo>
                  <a:pt x="5085" y="502"/>
                </a:lnTo>
                <a:lnTo>
                  <a:pt x="5085" y="508"/>
                </a:lnTo>
                <a:lnTo>
                  <a:pt x="5073" y="521"/>
                </a:lnTo>
                <a:lnTo>
                  <a:pt x="5066" y="521"/>
                </a:lnTo>
                <a:lnTo>
                  <a:pt x="5066" y="521"/>
                </a:lnTo>
                <a:lnTo>
                  <a:pt x="5060" y="521"/>
                </a:lnTo>
                <a:lnTo>
                  <a:pt x="5060" y="515"/>
                </a:lnTo>
                <a:lnTo>
                  <a:pt x="5047" y="521"/>
                </a:lnTo>
                <a:lnTo>
                  <a:pt x="5034" y="521"/>
                </a:lnTo>
                <a:lnTo>
                  <a:pt x="5028" y="521"/>
                </a:lnTo>
                <a:lnTo>
                  <a:pt x="5028" y="528"/>
                </a:lnTo>
                <a:lnTo>
                  <a:pt x="5034" y="528"/>
                </a:lnTo>
                <a:lnTo>
                  <a:pt x="5040" y="528"/>
                </a:lnTo>
                <a:lnTo>
                  <a:pt x="5047" y="534"/>
                </a:lnTo>
                <a:lnTo>
                  <a:pt x="5034" y="540"/>
                </a:lnTo>
                <a:lnTo>
                  <a:pt x="5028" y="547"/>
                </a:lnTo>
                <a:lnTo>
                  <a:pt x="5008" y="553"/>
                </a:lnTo>
                <a:lnTo>
                  <a:pt x="5002" y="553"/>
                </a:lnTo>
                <a:lnTo>
                  <a:pt x="4995" y="553"/>
                </a:lnTo>
                <a:lnTo>
                  <a:pt x="4995" y="547"/>
                </a:lnTo>
                <a:lnTo>
                  <a:pt x="5008" y="534"/>
                </a:lnTo>
                <a:lnTo>
                  <a:pt x="4995" y="534"/>
                </a:lnTo>
                <a:lnTo>
                  <a:pt x="4976" y="540"/>
                </a:lnTo>
                <a:lnTo>
                  <a:pt x="4963" y="540"/>
                </a:lnTo>
                <a:lnTo>
                  <a:pt x="4950" y="540"/>
                </a:lnTo>
                <a:lnTo>
                  <a:pt x="4950" y="553"/>
                </a:lnTo>
                <a:lnTo>
                  <a:pt x="4938" y="547"/>
                </a:lnTo>
                <a:lnTo>
                  <a:pt x="4925" y="547"/>
                </a:lnTo>
                <a:lnTo>
                  <a:pt x="4905" y="547"/>
                </a:lnTo>
                <a:lnTo>
                  <a:pt x="4899" y="547"/>
                </a:lnTo>
                <a:lnTo>
                  <a:pt x="4899" y="553"/>
                </a:lnTo>
                <a:lnTo>
                  <a:pt x="4918" y="560"/>
                </a:lnTo>
                <a:lnTo>
                  <a:pt x="4938" y="566"/>
                </a:lnTo>
                <a:lnTo>
                  <a:pt x="4931" y="566"/>
                </a:lnTo>
                <a:lnTo>
                  <a:pt x="4905" y="585"/>
                </a:lnTo>
                <a:lnTo>
                  <a:pt x="4873" y="598"/>
                </a:lnTo>
                <a:lnTo>
                  <a:pt x="4867" y="605"/>
                </a:lnTo>
                <a:lnTo>
                  <a:pt x="4880" y="605"/>
                </a:lnTo>
                <a:lnTo>
                  <a:pt x="4912" y="592"/>
                </a:lnTo>
                <a:lnTo>
                  <a:pt x="4944" y="579"/>
                </a:lnTo>
                <a:lnTo>
                  <a:pt x="4957" y="579"/>
                </a:lnTo>
                <a:lnTo>
                  <a:pt x="4970" y="566"/>
                </a:lnTo>
                <a:lnTo>
                  <a:pt x="4976" y="566"/>
                </a:lnTo>
                <a:lnTo>
                  <a:pt x="4976" y="579"/>
                </a:lnTo>
                <a:lnTo>
                  <a:pt x="4950" y="598"/>
                </a:lnTo>
                <a:lnTo>
                  <a:pt x="4931" y="611"/>
                </a:lnTo>
                <a:lnTo>
                  <a:pt x="4963" y="598"/>
                </a:lnTo>
                <a:lnTo>
                  <a:pt x="4995" y="585"/>
                </a:lnTo>
                <a:lnTo>
                  <a:pt x="5015" y="566"/>
                </a:lnTo>
                <a:lnTo>
                  <a:pt x="5021" y="566"/>
                </a:lnTo>
                <a:lnTo>
                  <a:pt x="5034" y="560"/>
                </a:lnTo>
                <a:lnTo>
                  <a:pt x="5047" y="547"/>
                </a:lnTo>
                <a:lnTo>
                  <a:pt x="5118" y="515"/>
                </a:lnTo>
                <a:lnTo>
                  <a:pt x="5175" y="476"/>
                </a:lnTo>
                <a:lnTo>
                  <a:pt x="5208" y="470"/>
                </a:lnTo>
                <a:lnTo>
                  <a:pt x="5220" y="450"/>
                </a:lnTo>
                <a:lnTo>
                  <a:pt x="5433" y="495"/>
                </a:lnTo>
                <a:lnTo>
                  <a:pt x="4500" y="425"/>
                </a:lnTo>
                <a:lnTo>
                  <a:pt x="4500" y="431"/>
                </a:lnTo>
                <a:lnTo>
                  <a:pt x="4507" y="431"/>
                </a:lnTo>
                <a:lnTo>
                  <a:pt x="4513" y="425"/>
                </a:lnTo>
                <a:lnTo>
                  <a:pt x="4507" y="418"/>
                </a:lnTo>
                <a:lnTo>
                  <a:pt x="4500" y="425"/>
                </a:lnTo>
                <a:lnTo>
                  <a:pt x="5433" y="495"/>
                </a:lnTo>
                <a:lnTo>
                  <a:pt x="5047" y="457"/>
                </a:lnTo>
                <a:lnTo>
                  <a:pt x="5034" y="450"/>
                </a:lnTo>
                <a:lnTo>
                  <a:pt x="5008" y="457"/>
                </a:lnTo>
                <a:lnTo>
                  <a:pt x="5034" y="470"/>
                </a:lnTo>
                <a:lnTo>
                  <a:pt x="5060" y="470"/>
                </a:lnTo>
                <a:lnTo>
                  <a:pt x="5079" y="470"/>
                </a:lnTo>
                <a:lnTo>
                  <a:pt x="5085" y="470"/>
                </a:lnTo>
                <a:lnTo>
                  <a:pt x="5079" y="470"/>
                </a:lnTo>
                <a:lnTo>
                  <a:pt x="5066" y="457"/>
                </a:lnTo>
                <a:lnTo>
                  <a:pt x="5047" y="457"/>
                </a:lnTo>
                <a:lnTo>
                  <a:pt x="5433" y="495"/>
                </a:lnTo>
                <a:lnTo>
                  <a:pt x="4848" y="470"/>
                </a:lnTo>
                <a:lnTo>
                  <a:pt x="4841" y="476"/>
                </a:lnTo>
                <a:lnTo>
                  <a:pt x="4867" y="476"/>
                </a:lnTo>
                <a:lnTo>
                  <a:pt x="4860" y="470"/>
                </a:lnTo>
                <a:lnTo>
                  <a:pt x="4848" y="470"/>
                </a:lnTo>
                <a:lnTo>
                  <a:pt x="5433" y="495"/>
                </a:lnTo>
                <a:lnTo>
                  <a:pt x="3581" y="592"/>
                </a:lnTo>
                <a:lnTo>
                  <a:pt x="3517" y="579"/>
                </a:lnTo>
                <a:lnTo>
                  <a:pt x="3459" y="566"/>
                </a:lnTo>
                <a:lnTo>
                  <a:pt x="3420" y="560"/>
                </a:lnTo>
                <a:lnTo>
                  <a:pt x="3375" y="553"/>
                </a:lnTo>
                <a:lnTo>
                  <a:pt x="3305" y="547"/>
                </a:lnTo>
                <a:lnTo>
                  <a:pt x="3260" y="540"/>
                </a:lnTo>
                <a:lnTo>
                  <a:pt x="3234" y="534"/>
                </a:lnTo>
                <a:lnTo>
                  <a:pt x="3221" y="534"/>
                </a:lnTo>
                <a:lnTo>
                  <a:pt x="3202" y="534"/>
                </a:lnTo>
                <a:lnTo>
                  <a:pt x="3170" y="528"/>
                </a:lnTo>
                <a:lnTo>
                  <a:pt x="3086" y="521"/>
                </a:lnTo>
                <a:lnTo>
                  <a:pt x="3073" y="521"/>
                </a:lnTo>
                <a:lnTo>
                  <a:pt x="3067" y="521"/>
                </a:lnTo>
                <a:lnTo>
                  <a:pt x="3041" y="515"/>
                </a:lnTo>
                <a:lnTo>
                  <a:pt x="2970" y="515"/>
                </a:lnTo>
                <a:lnTo>
                  <a:pt x="2945" y="515"/>
                </a:lnTo>
                <a:lnTo>
                  <a:pt x="2919" y="508"/>
                </a:lnTo>
                <a:lnTo>
                  <a:pt x="2919" y="515"/>
                </a:lnTo>
                <a:lnTo>
                  <a:pt x="2919" y="521"/>
                </a:lnTo>
                <a:lnTo>
                  <a:pt x="2938" y="521"/>
                </a:lnTo>
                <a:lnTo>
                  <a:pt x="2964" y="521"/>
                </a:lnTo>
                <a:lnTo>
                  <a:pt x="2983" y="521"/>
                </a:lnTo>
                <a:lnTo>
                  <a:pt x="2990" y="528"/>
                </a:lnTo>
                <a:lnTo>
                  <a:pt x="2983" y="547"/>
                </a:lnTo>
                <a:lnTo>
                  <a:pt x="2977" y="553"/>
                </a:lnTo>
                <a:lnTo>
                  <a:pt x="3003" y="553"/>
                </a:lnTo>
                <a:lnTo>
                  <a:pt x="3022" y="547"/>
                </a:lnTo>
                <a:lnTo>
                  <a:pt x="3041" y="553"/>
                </a:lnTo>
                <a:lnTo>
                  <a:pt x="3060" y="553"/>
                </a:lnTo>
                <a:lnTo>
                  <a:pt x="3067" y="553"/>
                </a:lnTo>
                <a:lnTo>
                  <a:pt x="3067" y="560"/>
                </a:lnTo>
                <a:lnTo>
                  <a:pt x="3067" y="566"/>
                </a:lnTo>
                <a:lnTo>
                  <a:pt x="3073" y="566"/>
                </a:lnTo>
                <a:lnTo>
                  <a:pt x="3093" y="560"/>
                </a:lnTo>
                <a:lnTo>
                  <a:pt x="3112" y="566"/>
                </a:lnTo>
                <a:lnTo>
                  <a:pt x="3144" y="566"/>
                </a:lnTo>
                <a:lnTo>
                  <a:pt x="3163" y="585"/>
                </a:lnTo>
                <a:lnTo>
                  <a:pt x="3189" y="592"/>
                </a:lnTo>
                <a:lnTo>
                  <a:pt x="3183" y="585"/>
                </a:lnTo>
                <a:lnTo>
                  <a:pt x="3170" y="566"/>
                </a:lnTo>
                <a:lnTo>
                  <a:pt x="3163" y="566"/>
                </a:lnTo>
                <a:lnTo>
                  <a:pt x="3150" y="553"/>
                </a:lnTo>
                <a:lnTo>
                  <a:pt x="3157" y="553"/>
                </a:lnTo>
                <a:lnTo>
                  <a:pt x="3176" y="553"/>
                </a:lnTo>
                <a:lnTo>
                  <a:pt x="3183" y="553"/>
                </a:lnTo>
                <a:lnTo>
                  <a:pt x="3195" y="560"/>
                </a:lnTo>
                <a:lnTo>
                  <a:pt x="3221" y="579"/>
                </a:lnTo>
                <a:lnTo>
                  <a:pt x="3234" y="585"/>
                </a:lnTo>
                <a:lnTo>
                  <a:pt x="3221" y="566"/>
                </a:lnTo>
                <a:lnTo>
                  <a:pt x="3228" y="560"/>
                </a:lnTo>
                <a:lnTo>
                  <a:pt x="3247" y="560"/>
                </a:lnTo>
                <a:lnTo>
                  <a:pt x="3266" y="585"/>
                </a:lnTo>
                <a:lnTo>
                  <a:pt x="3279" y="598"/>
                </a:lnTo>
                <a:lnTo>
                  <a:pt x="3285" y="598"/>
                </a:lnTo>
                <a:lnTo>
                  <a:pt x="3279" y="579"/>
                </a:lnTo>
                <a:lnTo>
                  <a:pt x="3279" y="566"/>
                </a:lnTo>
                <a:lnTo>
                  <a:pt x="3279" y="560"/>
                </a:lnTo>
                <a:lnTo>
                  <a:pt x="3292" y="579"/>
                </a:lnTo>
                <a:lnTo>
                  <a:pt x="3292" y="585"/>
                </a:lnTo>
                <a:lnTo>
                  <a:pt x="3298" y="592"/>
                </a:lnTo>
                <a:lnTo>
                  <a:pt x="3305" y="598"/>
                </a:lnTo>
                <a:lnTo>
                  <a:pt x="3305" y="605"/>
                </a:lnTo>
                <a:lnTo>
                  <a:pt x="3324" y="598"/>
                </a:lnTo>
                <a:lnTo>
                  <a:pt x="3350" y="611"/>
                </a:lnTo>
                <a:lnTo>
                  <a:pt x="3356" y="611"/>
                </a:lnTo>
                <a:lnTo>
                  <a:pt x="3363" y="618"/>
                </a:lnTo>
                <a:lnTo>
                  <a:pt x="3375" y="618"/>
                </a:lnTo>
                <a:lnTo>
                  <a:pt x="3375" y="611"/>
                </a:lnTo>
                <a:lnTo>
                  <a:pt x="3382" y="605"/>
                </a:lnTo>
                <a:lnTo>
                  <a:pt x="3388" y="611"/>
                </a:lnTo>
                <a:lnTo>
                  <a:pt x="3401" y="618"/>
                </a:lnTo>
                <a:lnTo>
                  <a:pt x="3414" y="618"/>
                </a:lnTo>
                <a:lnTo>
                  <a:pt x="3401" y="611"/>
                </a:lnTo>
                <a:lnTo>
                  <a:pt x="3388" y="598"/>
                </a:lnTo>
                <a:lnTo>
                  <a:pt x="3382" y="585"/>
                </a:lnTo>
                <a:lnTo>
                  <a:pt x="3401" y="598"/>
                </a:lnTo>
                <a:lnTo>
                  <a:pt x="3420" y="605"/>
                </a:lnTo>
                <a:lnTo>
                  <a:pt x="3453" y="618"/>
                </a:lnTo>
                <a:lnTo>
                  <a:pt x="3408" y="592"/>
                </a:lnTo>
                <a:lnTo>
                  <a:pt x="3401" y="585"/>
                </a:lnTo>
                <a:lnTo>
                  <a:pt x="3401" y="579"/>
                </a:lnTo>
                <a:lnTo>
                  <a:pt x="3414" y="579"/>
                </a:lnTo>
                <a:lnTo>
                  <a:pt x="3433" y="579"/>
                </a:lnTo>
                <a:lnTo>
                  <a:pt x="3498" y="585"/>
                </a:lnTo>
                <a:lnTo>
                  <a:pt x="3562" y="598"/>
                </a:lnTo>
                <a:lnTo>
                  <a:pt x="3588" y="598"/>
                </a:lnTo>
                <a:lnTo>
                  <a:pt x="3613" y="611"/>
                </a:lnTo>
                <a:lnTo>
                  <a:pt x="3626" y="618"/>
                </a:lnTo>
                <a:lnTo>
                  <a:pt x="3684" y="618"/>
                </a:lnTo>
                <a:lnTo>
                  <a:pt x="3639" y="605"/>
                </a:lnTo>
                <a:lnTo>
                  <a:pt x="3607" y="592"/>
                </a:lnTo>
                <a:lnTo>
                  <a:pt x="3581" y="592"/>
                </a:lnTo>
                <a:lnTo>
                  <a:pt x="5433" y="495"/>
                </a:lnTo>
                <a:lnTo>
                  <a:pt x="3003" y="534"/>
                </a:lnTo>
                <a:lnTo>
                  <a:pt x="3003" y="528"/>
                </a:lnTo>
                <a:lnTo>
                  <a:pt x="3022" y="528"/>
                </a:lnTo>
                <a:lnTo>
                  <a:pt x="3009" y="534"/>
                </a:lnTo>
                <a:lnTo>
                  <a:pt x="3003" y="534"/>
                </a:lnTo>
                <a:lnTo>
                  <a:pt x="5433" y="495"/>
                </a:lnTo>
                <a:lnTo>
                  <a:pt x="3022" y="521"/>
                </a:lnTo>
                <a:lnTo>
                  <a:pt x="3022" y="515"/>
                </a:lnTo>
                <a:lnTo>
                  <a:pt x="3028" y="515"/>
                </a:lnTo>
                <a:lnTo>
                  <a:pt x="3048" y="521"/>
                </a:lnTo>
                <a:lnTo>
                  <a:pt x="3041" y="528"/>
                </a:lnTo>
                <a:lnTo>
                  <a:pt x="3028" y="528"/>
                </a:lnTo>
                <a:lnTo>
                  <a:pt x="3022" y="528"/>
                </a:lnTo>
                <a:lnTo>
                  <a:pt x="3022" y="521"/>
                </a:lnTo>
                <a:lnTo>
                  <a:pt x="5433" y="495"/>
                </a:lnTo>
                <a:lnTo>
                  <a:pt x="3054" y="521"/>
                </a:lnTo>
                <a:lnTo>
                  <a:pt x="3060" y="521"/>
                </a:lnTo>
                <a:lnTo>
                  <a:pt x="3073" y="534"/>
                </a:lnTo>
                <a:lnTo>
                  <a:pt x="3067" y="534"/>
                </a:lnTo>
                <a:lnTo>
                  <a:pt x="3054" y="521"/>
                </a:lnTo>
                <a:lnTo>
                  <a:pt x="5433" y="495"/>
                </a:lnTo>
                <a:lnTo>
                  <a:pt x="3356" y="585"/>
                </a:lnTo>
                <a:lnTo>
                  <a:pt x="3337" y="579"/>
                </a:lnTo>
                <a:lnTo>
                  <a:pt x="3330" y="566"/>
                </a:lnTo>
                <a:lnTo>
                  <a:pt x="3330" y="560"/>
                </a:lnTo>
                <a:lnTo>
                  <a:pt x="3337" y="560"/>
                </a:lnTo>
                <a:lnTo>
                  <a:pt x="3350" y="560"/>
                </a:lnTo>
                <a:lnTo>
                  <a:pt x="3363" y="566"/>
                </a:lnTo>
                <a:lnTo>
                  <a:pt x="3369" y="579"/>
                </a:lnTo>
                <a:lnTo>
                  <a:pt x="3363" y="585"/>
                </a:lnTo>
                <a:lnTo>
                  <a:pt x="3356" y="585"/>
                </a:lnTo>
                <a:lnTo>
                  <a:pt x="5433" y="495"/>
                </a:lnTo>
                <a:lnTo>
                  <a:pt x="4520" y="431"/>
                </a:lnTo>
                <a:lnTo>
                  <a:pt x="4526" y="438"/>
                </a:lnTo>
                <a:lnTo>
                  <a:pt x="4526" y="431"/>
                </a:lnTo>
                <a:lnTo>
                  <a:pt x="4520" y="431"/>
                </a:lnTo>
                <a:lnTo>
                  <a:pt x="5433" y="495"/>
                </a:lnTo>
                <a:lnTo>
                  <a:pt x="4860" y="553"/>
                </a:lnTo>
                <a:lnTo>
                  <a:pt x="4835" y="553"/>
                </a:lnTo>
                <a:lnTo>
                  <a:pt x="4822" y="560"/>
                </a:lnTo>
                <a:lnTo>
                  <a:pt x="4796" y="560"/>
                </a:lnTo>
                <a:lnTo>
                  <a:pt x="4777" y="566"/>
                </a:lnTo>
                <a:lnTo>
                  <a:pt x="4770" y="579"/>
                </a:lnTo>
                <a:lnTo>
                  <a:pt x="4764" y="579"/>
                </a:lnTo>
                <a:lnTo>
                  <a:pt x="4770" y="585"/>
                </a:lnTo>
                <a:lnTo>
                  <a:pt x="4790" y="579"/>
                </a:lnTo>
                <a:lnTo>
                  <a:pt x="4803" y="585"/>
                </a:lnTo>
                <a:lnTo>
                  <a:pt x="4809" y="585"/>
                </a:lnTo>
                <a:lnTo>
                  <a:pt x="4815" y="579"/>
                </a:lnTo>
                <a:lnTo>
                  <a:pt x="4815" y="566"/>
                </a:lnTo>
                <a:lnTo>
                  <a:pt x="4822" y="566"/>
                </a:lnTo>
                <a:lnTo>
                  <a:pt x="4835" y="579"/>
                </a:lnTo>
                <a:lnTo>
                  <a:pt x="4848" y="566"/>
                </a:lnTo>
                <a:lnTo>
                  <a:pt x="4873" y="553"/>
                </a:lnTo>
                <a:lnTo>
                  <a:pt x="4880" y="547"/>
                </a:lnTo>
                <a:lnTo>
                  <a:pt x="4873" y="547"/>
                </a:lnTo>
                <a:lnTo>
                  <a:pt x="4860" y="553"/>
                </a:lnTo>
                <a:lnTo>
                  <a:pt x="5433" y="495"/>
                </a:lnTo>
                <a:lnTo>
                  <a:pt x="5259" y="457"/>
                </a:lnTo>
                <a:lnTo>
                  <a:pt x="5240" y="450"/>
                </a:lnTo>
                <a:lnTo>
                  <a:pt x="5233" y="450"/>
                </a:lnTo>
                <a:lnTo>
                  <a:pt x="5233" y="457"/>
                </a:lnTo>
                <a:lnTo>
                  <a:pt x="5253" y="470"/>
                </a:lnTo>
                <a:lnTo>
                  <a:pt x="5272" y="457"/>
                </a:lnTo>
                <a:lnTo>
                  <a:pt x="5285" y="450"/>
                </a:lnTo>
                <a:lnTo>
                  <a:pt x="5278" y="444"/>
                </a:lnTo>
                <a:lnTo>
                  <a:pt x="5265" y="450"/>
                </a:lnTo>
                <a:lnTo>
                  <a:pt x="5259" y="457"/>
                </a:lnTo>
                <a:lnTo>
                  <a:pt x="5433" y="495"/>
                </a:lnTo>
                <a:lnTo>
                  <a:pt x="4938" y="270"/>
                </a:lnTo>
                <a:lnTo>
                  <a:pt x="4944" y="270"/>
                </a:lnTo>
                <a:lnTo>
                  <a:pt x="4944" y="264"/>
                </a:lnTo>
                <a:lnTo>
                  <a:pt x="4938" y="251"/>
                </a:lnTo>
                <a:lnTo>
                  <a:pt x="4925" y="251"/>
                </a:lnTo>
                <a:lnTo>
                  <a:pt x="4912" y="264"/>
                </a:lnTo>
                <a:lnTo>
                  <a:pt x="4912" y="270"/>
                </a:lnTo>
                <a:lnTo>
                  <a:pt x="4918" y="270"/>
                </a:lnTo>
                <a:lnTo>
                  <a:pt x="4938" y="270"/>
                </a:lnTo>
                <a:lnTo>
                  <a:pt x="5433" y="495"/>
                </a:lnTo>
                <a:lnTo>
                  <a:pt x="3228" y="418"/>
                </a:lnTo>
                <a:lnTo>
                  <a:pt x="3253" y="418"/>
                </a:lnTo>
                <a:lnTo>
                  <a:pt x="3260" y="418"/>
                </a:lnTo>
                <a:lnTo>
                  <a:pt x="3266" y="405"/>
                </a:lnTo>
                <a:lnTo>
                  <a:pt x="3273" y="405"/>
                </a:lnTo>
                <a:lnTo>
                  <a:pt x="3285" y="393"/>
                </a:lnTo>
                <a:lnTo>
                  <a:pt x="3279" y="393"/>
                </a:lnTo>
                <a:lnTo>
                  <a:pt x="3260" y="399"/>
                </a:lnTo>
                <a:lnTo>
                  <a:pt x="3247" y="405"/>
                </a:lnTo>
                <a:lnTo>
                  <a:pt x="3221" y="405"/>
                </a:lnTo>
                <a:lnTo>
                  <a:pt x="3202" y="405"/>
                </a:lnTo>
                <a:lnTo>
                  <a:pt x="3189" y="412"/>
                </a:lnTo>
                <a:lnTo>
                  <a:pt x="3176" y="425"/>
                </a:lnTo>
                <a:lnTo>
                  <a:pt x="3118" y="444"/>
                </a:lnTo>
                <a:lnTo>
                  <a:pt x="3086" y="457"/>
                </a:lnTo>
                <a:lnTo>
                  <a:pt x="3067" y="476"/>
                </a:lnTo>
                <a:lnTo>
                  <a:pt x="3073" y="476"/>
                </a:lnTo>
                <a:lnTo>
                  <a:pt x="3080" y="470"/>
                </a:lnTo>
                <a:lnTo>
                  <a:pt x="3105" y="450"/>
                </a:lnTo>
                <a:lnTo>
                  <a:pt x="3170" y="431"/>
                </a:lnTo>
                <a:lnTo>
                  <a:pt x="3195" y="425"/>
                </a:lnTo>
                <a:lnTo>
                  <a:pt x="3189" y="431"/>
                </a:lnTo>
                <a:lnTo>
                  <a:pt x="3208" y="438"/>
                </a:lnTo>
                <a:lnTo>
                  <a:pt x="3221" y="444"/>
                </a:lnTo>
                <a:lnTo>
                  <a:pt x="3228" y="444"/>
                </a:lnTo>
                <a:lnTo>
                  <a:pt x="3228" y="438"/>
                </a:lnTo>
                <a:lnTo>
                  <a:pt x="3215" y="431"/>
                </a:lnTo>
                <a:lnTo>
                  <a:pt x="3208" y="431"/>
                </a:lnTo>
                <a:lnTo>
                  <a:pt x="3208" y="418"/>
                </a:lnTo>
                <a:lnTo>
                  <a:pt x="3215" y="418"/>
                </a:lnTo>
                <a:lnTo>
                  <a:pt x="3228" y="418"/>
                </a:lnTo>
                <a:lnTo>
                  <a:pt x="5433" y="495"/>
                </a:lnTo>
                <a:lnTo>
                  <a:pt x="2983" y="502"/>
                </a:lnTo>
                <a:lnTo>
                  <a:pt x="2990" y="508"/>
                </a:lnTo>
                <a:lnTo>
                  <a:pt x="2996" y="502"/>
                </a:lnTo>
                <a:lnTo>
                  <a:pt x="2990" y="502"/>
                </a:lnTo>
                <a:lnTo>
                  <a:pt x="2983" y="502"/>
                </a:lnTo>
                <a:lnTo>
                  <a:pt x="5433" y="495"/>
                </a:lnTo>
                <a:lnTo>
                  <a:pt x="3009" y="502"/>
                </a:lnTo>
                <a:lnTo>
                  <a:pt x="3015" y="508"/>
                </a:lnTo>
                <a:lnTo>
                  <a:pt x="3022" y="502"/>
                </a:lnTo>
                <a:lnTo>
                  <a:pt x="3009" y="502"/>
                </a:lnTo>
                <a:lnTo>
                  <a:pt x="3003" y="502"/>
                </a:lnTo>
                <a:lnTo>
                  <a:pt x="3009" y="502"/>
                </a:lnTo>
                <a:lnTo>
                  <a:pt x="5433" y="495"/>
                </a:lnTo>
                <a:lnTo>
                  <a:pt x="3073" y="418"/>
                </a:lnTo>
                <a:lnTo>
                  <a:pt x="3086" y="412"/>
                </a:lnTo>
                <a:lnTo>
                  <a:pt x="3105" y="412"/>
                </a:lnTo>
                <a:lnTo>
                  <a:pt x="3118" y="412"/>
                </a:lnTo>
                <a:lnTo>
                  <a:pt x="3157" y="412"/>
                </a:lnTo>
                <a:lnTo>
                  <a:pt x="3170" y="412"/>
                </a:lnTo>
                <a:lnTo>
                  <a:pt x="3170" y="405"/>
                </a:lnTo>
                <a:lnTo>
                  <a:pt x="3163" y="405"/>
                </a:lnTo>
                <a:lnTo>
                  <a:pt x="3131" y="405"/>
                </a:lnTo>
                <a:lnTo>
                  <a:pt x="3125" y="405"/>
                </a:lnTo>
                <a:lnTo>
                  <a:pt x="3118" y="399"/>
                </a:lnTo>
                <a:lnTo>
                  <a:pt x="3125" y="399"/>
                </a:lnTo>
                <a:lnTo>
                  <a:pt x="3125" y="393"/>
                </a:lnTo>
                <a:lnTo>
                  <a:pt x="3105" y="399"/>
                </a:lnTo>
                <a:lnTo>
                  <a:pt x="3093" y="399"/>
                </a:lnTo>
                <a:lnTo>
                  <a:pt x="3073" y="405"/>
                </a:lnTo>
                <a:lnTo>
                  <a:pt x="3048" y="405"/>
                </a:lnTo>
                <a:lnTo>
                  <a:pt x="3022" y="412"/>
                </a:lnTo>
                <a:lnTo>
                  <a:pt x="3028" y="418"/>
                </a:lnTo>
                <a:lnTo>
                  <a:pt x="3048" y="412"/>
                </a:lnTo>
                <a:lnTo>
                  <a:pt x="3060" y="412"/>
                </a:lnTo>
                <a:lnTo>
                  <a:pt x="3067" y="412"/>
                </a:lnTo>
                <a:lnTo>
                  <a:pt x="3028" y="425"/>
                </a:lnTo>
                <a:lnTo>
                  <a:pt x="2996" y="444"/>
                </a:lnTo>
                <a:lnTo>
                  <a:pt x="2958" y="457"/>
                </a:lnTo>
                <a:lnTo>
                  <a:pt x="2945" y="476"/>
                </a:lnTo>
                <a:lnTo>
                  <a:pt x="2938" y="476"/>
                </a:lnTo>
                <a:lnTo>
                  <a:pt x="2945" y="476"/>
                </a:lnTo>
                <a:lnTo>
                  <a:pt x="2958" y="476"/>
                </a:lnTo>
                <a:lnTo>
                  <a:pt x="2958" y="470"/>
                </a:lnTo>
                <a:lnTo>
                  <a:pt x="2977" y="457"/>
                </a:lnTo>
                <a:lnTo>
                  <a:pt x="3022" y="444"/>
                </a:lnTo>
                <a:lnTo>
                  <a:pt x="3060" y="425"/>
                </a:lnTo>
                <a:lnTo>
                  <a:pt x="3073" y="418"/>
                </a:lnTo>
                <a:lnTo>
                  <a:pt x="5433" y="495"/>
                </a:lnTo>
                <a:lnTo>
                  <a:pt x="3003" y="405"/>
                </a:lnTo>
                <a:lnTo>
                  <a:pt x="2996" y="405"/>
                </a:lnTo>
                <a:lnTo>
                  <a:pt x="2990" y="405"/>
                </a:lnTo>
                <a:lnTo>
                  <a:pt x="2983" y="405"/>
                </a:lnTo>
                <a:lnTo>
                  <a:pt x="2990" y="412"/>
                </a:lnTo>
                <a:lnTo>
                  <a:pt x="2996" y="412"/>
                </a:lnTo>
                <a:lnTo>
                  <a:pt x="3003" y="405"/>
                </a:lnTo>
                <a:lnTo>
                  <a:pt x="5433" y="495"/>
                </a:lnTo>
                <a:lnTo>
                  <a:pt x="4648" y="450"/>
                </a:lnTo>
                <a:lnTo>
                  <a:pt x="4635" y="444"/>
                </a:lnTo>
                <a:lnTo>
                  <a:pt x="4623" y="444"/>
                </a:lnTo>
                <a:lnTo>
                  <a:pt x="4629" y="450"/>
                </a:lnTo>
                <a:lnTo>
                  <a:pt x="4635" y="457"/>
                </a:lnTo>
                <a:lnTo>
                  <a:pt x="4642" y="457"/>
                </a:lnTo>
                <a:lnTo>
                  <a:pt x="4648" y="470"/>
                </a:lnTo>
                <a:lnTo>
                  <a:pt x="4655" y="470"/>
                </a:lnTo>
                <a:lnTo>
                  <a:pt x="4661" y="457"/>
                </a:lnTo>
                <a:lnTo>
                  <a:pt x="4655" y="450"/>
                </a:lnTo>
                <a:lnTo>
                  <a:pt x="4648" y="450"/>
                </a:lnTo>
                <a:lnTo>
                  <a:pt x="5433" y="495"/>
                </a:lnTo>
                <a:lnTo>
                  <a:pt x="4603" y="444"/>
                </a:lnTo>
                <a:lnTo>
                  <a:pt x="4603" y="450"/>
                </a:lnTo>
                <a:lnTo>
                  <a:pt x="4610" y="450"/>
                </a:lnTo>
                <a:lnTo>
                  <a:pt x="4610" y="444"/>
                </a:lnTo>
                <a:lnTo>
                  <a:pt x="4603" y="444"/>
                </a:lnTo>
                <a:lnTo>
                  <a:pt x="5433" y="495"/>
                </a:lnTo>
                <a:lnTo>
                  <a:pt x="4719" y="290"/>
                </a:lnTo>
                <a:lnTo>
                  <a:pt x="4642" y="296"/>
                </a:lnTo>
                <a:lnTo>
                  <a:pt x="4603" y="309"/>
                </a:lnTo>
                <a:lnTo>
                  <a:pt x="4597" y="309"/>
                </a:lnTo>
                <a:lnTo>
                  <a:pt x="4584" y="315"/>
                </a:lnTo>
                <a:lnTo>
                  <a:pt x="4558" y="315"/>
                </a:lnTo>
                <a:lnTo>
                  <a:pt x="4533" y="328"/>
                </a:lnTo>
                <a:lnTo>
                  <a:pt x="4513" y="341"/>
                </a:lnTo>
                <a:lnTo>
                  <a:pt x="4507" y="341"/>
                </a:lnTo>
                <a:lnTo>
                  <a:pt x="4488" y="328"/>
                </a:lnTo>
                <a:lnTo>
                  <a:pt x="4481" y="328"/>
                </a:lnTo>
                <a:lnTo>
                  <a:pt x="4468" y="328"/>
                </a:lnTo>
                <a:lnTo>
                  <a:pt x="4462" y="335"/>
                </a:lnTo>
                <a:lnTo>
                  <a:pt x="4494" y="348"/>
                </a:lnTo>
                <a:lnTo>
                  <a:pt x="4571" y="373"/>
                </a:lnTo>
                <a:lnTo>
                  <a:pt x="4610" y="373"/>
                </a:lnTo>
                <a:lnTo>
                  <a:pt x="4635" y="380"/>
                </a:lnTo>
                <a:lnTo>
                  <a:pt x="4661" y="373"/>
                </a:lnTo>
                <a:lnTo>
                  <a:pt x="4597" y="367"/>
                </a:lnTo>
                <a:lnTo>
                  <a:pt x="4533" y="341"/>
                </a:lnTo>
                <a:lnTo>
                  <a:pt x="4623" y="309"/>
                </a:lnTo>
                <a:lnTo>
                  <a:pt x="4706" y="296"/>
                </a:lnTo>
                <a:lnTo>
                  <a:pt x="4777" y="290"/>
                </a:lnTo>
                <a:lnTo>
                  <a:pt x="4719" y="290"/>
                </a:lnTo>
                <a:lnTo>
                  <a:pt x="5433" y="495"/>
                </a:lnTo>
                <a:lnTo>
                  <a:pt x="4584" y="444"/>
                </a:lnTo>
                <a:lnTo>
                  <a:pt x="4590" y="450"/>
                </a:lnTo>
                <a:lnTo>
                  <a:pt x="4590" y="444"/>
                </a:lnTo>
                <a:lnTo>
                  <a:pt x="4584" y="444"/>
                </a:lnTo>
                <a:lnTo>
                  <a:pt x="5433" y="495"/>
                </a:lnTo>
                <a:lnTo>
                  <a:pt x="2733" y="534"/>
                </a:lnTo>
                <a:lnTo>
                  <a:pt x="2713" y="534"/>
                </a:lnTo>
                <a:lnTo>
                  <a:pt x="2707" y="534"/>
                </a:lnTo>
                <a:lnTo>
                  <a:pt x="2694" y="547"/>
                </a:lnTo>
                <a:lnTo>
                  <a:pt x="2694" y="553"/>
                </a:lnTo>
                <a:lnTo>
                  <a:pt x="2700" y="547"/>
                </a:lnTo>
                <a:lnTo>
                  <a:pt x="2707" y="540"/>
                </a:lnTo>
                <a:lnTo>
                  <a:pt x="2713" y="540"/>
                </a:lnTo>
                <a:lnTo>
                  <a:pt x="2726" y="534"/>
                </a:lnTo>
                <a:lnTo>
                  <a:pt x="2733" y="534"/>
                </a:lnTo>
                <a:lnTo>
                  <a:pt x="5433" y="495"/>
                </a:lnTo>
                <a:lnTo>
                  <a:pt x="3877" y="238"/>
                </a:lnTo>
                <a:lnTo>
                  <a:pt x="3877" y="232"/>
                </a:lnTo>
                <a:lnTo>
                  <a:pt x="3870" y="232"/>
                </a:lnTo>
                <a:lnTo>
                  <a:pt x="3877" y="238"/>
                </a:lnTo>
                <a:lnTo>
                  <a:pt x="5433" y="495"/>
                </a:lnTo>
                <a:lnTo>
                  <a:pt x="1055" y="103"/>
                </a:lnTo>
                <a:lnTo>
                  <a:pt x="1048" y="116"/>
                </a:lnTo>
                <a:lnTo>
                  <a:pt x="1048" y="123"/>
                </a:lnTo>
                <a:lnTo>
                  <a:pt x="1048" y="129"/>
                </a:lnTo>
                <a:lnTo>
                  <a:pt x="1055" y="116"/>
                </a:lnTo>
                <a:lnTo>
                  <a:pt x="1055" y="103"/>
                </a:lnTo>
                <a:lnTo>
                  <a:pt x="5433" y="495"/>
                </a:lnTo>
                <a:lnTo>
                  <a:pt x="1415" y="502"/>
                </a:lnTo>
                <a:lnTo>
                  <a:pt x="1434" y="508"/>
                </a:lnTo>
                <a:lnTo>
                  <a:pt x="1440" y="502"/>
                </a:lnTo>
                <a:lnTo>
                  <a:pt x="1428" y="495"/>
                </a:lnTo>
                <a:lnTo>
                  <a:pt x="1408" y="489"/>
                </a:lnTo>
                <a:lnTo>
                  <a:pt x="1395" y="489"/>
                </a:lnTo>
                <a:lnTo>
                  <a:pt x="1402" y="495"/>
                </a:lnTo>
                <a:lnTo>
                  <a:pt x="1415" y="502"/>
                </a:lnTo>
                <a:lnTo>
                  <a:pt x="5433" y="495"/>
                </a:lnTo>
                <a:lnTo>
                  <a:pt x="1023" y="116"/>
                </a:lnTo>
                <a:lnTo>
                  <a:pt x="1035" y="123"/>
                </a:lnTo>
                <a:lnTo>
                  <a:pt x="1042" y="123"/>
                </a:lnTo>
                <a:lnTo>
                  <a:pt x="1042" y="116"/>
                </a:lnTo>
                <a:lnTo>
                  <a:pt x="1035" y="110"/>
                </a:lnTo>
                <a:lnTo>
                  <a:pt x="1023" y="110"/>
                </a:lnTo>
                <a:lnTo>
                  <a:pt x="1023" y="116"/>
                </a:lnTo>
                <a:lnTo>
                  <a:pt x="5433" y="495"/>
                </a:lnTo>
                <a:lnTo>
                  <a:pt x="1440" y="33"/>
                </a:lnTo>
                <a:lnTo>
                  <a:pt x="1428" y="26"/>
                </a:lnTo>
                <a:lnTo>
                  <a:pt x="1415" y="20"/>
                </a:lnTo>
                <a:lnTo>
                  <a:pt x="1415" y="26"/>
                </a:lnTo>
                <a:lnTo>
                  <a:pt x="1428" y="39"/>
                </a:lnTo>
                <a:lnTo>
                  <a:pt x="1440" y="33"/>
                </a:lnTo>
                <a:lnTo>
                  <a:pt x="5433" y="495"/>
                </a:lnTo>
                <a:lnTo>
                  <a:pt x="785" y="65"/>
                </a:lnTo>
                <a:lnTo>
                  <a:pt x="785" y="71"/>
                </a:lnTo>
                <a:lnTo>
                  <a:pt x="798" y="65"/>
                </a:lnTo>
                <a:lnTo>
                  <a:pt x="791" y="65"/>
                </a:lnTo>
                <a:lnTo>
                  <a:pt x="785" y="65"/>
                </a:lnTo>
                <a:lnTo>
                  <a:pt x="5433" y="495"/>
                </a:lnTo>
                <a:lnTo>
                  <a:pt x="823" y="71"/>
                </a:lnTo>
                <a:lnTo>
                  <a:pt x="817" y="71"/>
                </a:lnTo>
                <a:lnTo>
                  <a:pt x="830" y="78"/>
                </a:lnTo>
                <a:lnTo>
                  <a:pt x="830" y="71"/>
                </a:lnTo>
                <a:lnTo>
                  <a:pt x="823" y="71"/>
                </a:lnTo>
                <a:lnTo>
                  <a:pt x="5433" y="495"/>
                </a:lnTo>
                <a:lnTo>
                  <a:pt x="1537" y="412"/>
                </a:lnTo>
                <a:lnTo>
                  <a:pt x="1537" y="405"/>
                </a:lnTo>
                <a:lnTo>
                  <a:pt x="1530" y="399"/>
                </a:lnTo>
                <a:lnTo>
                  <a:pt x="1524" y="399"/>
                </a:lnTo>
                <a:lnTo>
                  <a:pt x="1524" y="405"/>
                </a:lnTo>
                <a:lnTo>
                  <a:pt x="1530" y="412"/>
                </a:lnTo>
                <a:lnTo>
                  <a:pt x="1537" y="412"/>
                </a:lnTo>
                <a:lnTo>
                  <a:pt x="5433" y="495"/>
                </a:lnTo>
                <a:lnTo>
                  <a:pt x="1511" y="65"/>
                </a:lnTo>
                <a:lnTo>
                  <a:pt x="1505" y="65"/>
                </a:lnTo>
                <a:lnTo>
                  <a:pt x="1498" y="65"/>
                </a:lnTo>
                <a:lnTo>
                  <a:pt x="1505" y="65"/>
                </a:lnTo>
                <a:lnTo>
                  <a:pt x="1511" y="65"/>
                </a:lnTo>
                <a:lnTo>
                  <a:pt x="5433" y="495"/>
                </a:lnTo>
                <a:lnTo>
                  <a:pt x="1087" y="123"/>
                </a:lnTo>
                <a:lnTo>
                  <a:pt x="1093" y="123"/>
                </a:lnTo>
                <a:lnTo>
                  <a:pt x="1100" y="116"/>
                </a:lnTo>
                <a:lnTo>
                  <a:pt x="1087" y="116"/>
                </a:lnTo>
                <a:lnTo>
                  <a:pt x="1087" y="123"/>
                </a:lnTo>
                <a:lnTo>
                  <a:pt x="5433" y="495"/>
                </a:lnTo>
                <a:lnTo>
                  <a:pt x="1350" y="303"/>
                </a:lnTo>
                <a:lnTo>
                  <a:pt x="1286" y="290"/>
                </a:lnTo>
                <a:lnTo>
                  <a:pt x="1260" y="290"/>
                </a:lnTo>
                <a:lnTo>
                  <a:pt x="1241" y="290"/>
                </a:lnTo>
                <a:lnTo>
                  <a:pt x="1228" y="283"/>
                </a:lnTo>
                <a:lnTo>
                  <a:pt x="1222" y="283"/>
                </a:lnTo>
                <a:lnTo>
                  <a:pt x="1209" y="290"/>
                </a:lnTo>
                <a:lnTo>
                  <a:pt x="1183" y="290"/>
                </a:lnTo>
                <a:lnTo>
                  <a:pt x="1183" y="296"/>
                </a:lnTo>
                <a:lnTo>
                  <a:pt x="1203" y="296"/>
                </a:lnTo>
                <a:lnTo>
                  <a:pt x="1312" y="309"/>
                </a:lnTo>
                <a:lnTo>
                  <a:pt x="1363" y="309"/>
                </a:lnTo>
                <a:lnTo>
                  <a:pt x="1395" y="309"/>
                </a:lnTo>
                <a:lnTo>
                  <a:pt x="1395" y="309"/>
                </a:lnTo>
                <a:lnTo>
                  <a:pt x="1370" y="309"/>
                </a:lnTo>
                <a:lnTo>
                  <a:pt x="1350" y="303"/>
                </a:lnTo>
                <a:lnTo>
                  <a:pt x="5433" y="495"/>
                </a:lnTo>
                <a:lnTo>
                  <a:pt x="939" y="97"/>
                </a:lnTo>
                <a:lnTo>
                  <a:pt x="945" y="97"/>
                </a:lnTo>
                <a:lnTo>
                  <a:pt x="933" y="90"/>
                </a:lnTo>
                <a:lnTo>
                  <a:pt x="926" y="90"/>
                </a:lnTo>
                <a:lnTo>
                  <a:pt x="939" y="97"/>
                </a:lnTo>
                <a:lnTo>
                  <a:pt x="5433" y="495"/>
                </a:lnTo>
                <a:lnTo>
                  <a:pt x="3774" y="187"/>
                </a:lnTo>
                <a:lnTo>
                  <a:pt x="3780" y="187"/>
                </a:lnTo>
                <a:lnTo>
                  <a:pt x="3774" y="180"/>
                </a:lnTo>
                <a:lnTo>
                  <a:pt x="3774" y="187"/>
                </a:lnTo>
                <a:lnTo>
                  <a:pt x="5433" y="495"/>
                </a:lnTo>
                <a:lnTo>
                  <a:pt x="393" y="502"/>
                </a:lnTo>
                <a:lnTo>
                  <a:pt x="386" y="483"/>
                </a:lnTo>
                <a:lnTo>
                  <a:pt x="380" y="483"/>
                </a:lnTo>
                <a:lnTo>
                  <a:pt x="386" y="495"/>
                </a:lnTo>
                <a:lnTo>
                  <a:pt x="393" y="502"/>
                </a:lnTo>
                <a:lnTo>
                  <a:pt x="5433" y="495"/>
                </a:lnTo>
                <a:lnTo>
                  <a:pt x="605" y="547"/>
                </a:lnTo>
                <a:lnTo>
                  <a:pt x="598" y="547"/>
                </a:lnTo>
                <a:lnTo>
                  <a:pt x="598" y="553"/>
                </a:lnTo>
                <a:lnTo>
                  <a:pt x="605" y="547"/>
                </a:lnTo>
                <a:lnTo>
                  <a:pt x="5433" y="495"/>
                </a:lnTo>
                <a:lnTo>
                  <a:pt x="515" y="521"/>
                </a:lnTo>
                <a:lnTo>
                  <a:pt x="515" y="528"/>
                </a:lnTo>
                <a:lnTo>
                  <a:pt x="515" y="534"/>
                </a:lnTo>
                <a:lnTo>
                  <a:pt x="528" y="528"/>
                </a:lnTo>
                <a:lnTo>
                  <a:pt x="521" y="528"/>
                </a:lnTo>
                <a:lnTo>
                  <a:pt x="521" y="521"/>
                </a:lnTo>
                <a:lnTo>
                  <a:pt x="515" y="521"/>
                </a:lnTo>
                <a:lnTo>
                  <a:pt x="5433" y="495"/>
                </a:lnTo>
                <a:lnTo>
                  <a:pt x="450" y="303"/>
                </a:lnTo>
                <a:lnTo>
                  <a:pt x="418" y="296"/>
                </a:lnTo>
                <a:lnTo>
                  <a:pt x="393" y="296"/>
                </a:lnTo>
                <a:lnTo>
                  <a:pt x="373" y="296"/>
                </a:lnTo>
                <a:lnTo>
                  <a:pt x="335" y="290"/>
                </a:lnTo>
                <a:lnTo>
                  <a:pt x="322" y="290"/>
                </a:lnTo>
                <a:lnTo>
                  <a:pt x="309" y="290"/>
                </a:lnTo>
                <a:lnTo>
                  <a:pt x="290" y="283"/>
                </a:lnTo>
                <a:lnTo>
                  <a:pt x="270" y="290"/>
                </a:lnTo>
                <a:lnTo>
                  <a:pt x="283" y="296"/>
                </a:lnTo>
                <a:lnTo>
                  <a:pt x="309" y="296"/>
                </a:lnTo>
                <a:lnTo>
                  <a:pt x="309" y="303"/>
                </a:lnTo>
                <a:lnTo>
                  <a:pt x="309" y="309"/>
                </a:lnTo>
                <a:lnTo>
                  <a:pt x="328" y="315"/>
                </a:lnTo>
                <a:lnTo>
                  <a:pt x="360" y="315"/>
                </a:lnTo>
                <a:lnTo>
                  <a:pt x="386" y="315"/>
                </a:lnTo>
                <a:lnTo>
                  <a:pt x="405" y="315"/>
                </a:lnTo>
                <a:lnTo>
                  <a:pt x="405" y="309"/>
                </a:lnTo>
                <a:lnTo>
                  <a:pt x="386" y="309"/>
                </a:lnTo>
                <a:lnTo>
                  <a:pt x="373" y="309"/>
                </a:lnTo>
                <a:lnTo>
                  <a:pt x="367" y="309"/>
                </a:lnTo>
                <a:lnTo>
                  <a:pt x="348" y="309"/>
                </a:lnTo>
                <a:lnTo>
                  <a:pt x="335" y="309"/>
                </a:lnTo>
                <a:lnTo>
                  <a:pt x="328" y="309"/>
                </a:lnTo>
                <a:lnTo>
                  <a:pt x="322" y="303"/>
                </a:lnTo>
                <a:lnTo>
                  <a:pt x="341" y="303"/>
                </a:lnTo>
                <a:lnTo>
                  <a:pt x="373" y="303"/>
                </a:lnTo>
                <a:lnTo>
                  <a:pt x="412" y="309"/>
                </a:lnTo>
                <a:lnTo>
                  <a:pt x="431" y="309"/>
                </a:lnTo>
                <a:lnTo>
                  <a:pt x="450" y="309"/>
                </a:lnTo>
                <a:lnTo>
                  <a:pt x="463" y="309"/>
                </a:lnTo>
                <a:lnTo>
                  <a:pt x="450" y="303"/>
                </a:lnTo>
                <a:lnTo>
                  <a:pt x="5433" y="495"/>
                </a:lnTo>
                <a:lnTo>
                  <a:pt x="528" y="290"/>
                </a:lnTo>
                <a:lnTo>
                  <a:pt x="553" y="290"/>
                </a:lnTo>
                <a:lnTo>
                  <a:pt x="598" y="290"/>
                </a:lnTo>
                <a:lnTo>
                  <a:pt x="598" y="283"/>
                </a:lnTo>
                <a:lnTo>
                  <a:pt x="605" y="283"/>
                </a:lnTo>
                <a:lnTo>
                  <a:pt x="624" y="283"/>
                </a:lnTo>
                <a:lnTo>
                  <a:pt x="637" y="283"/>
                </a:lnTo>
                <a:lnTo>
                  <a:pt x="630" y="277"/>
                </a:lnTo>
                <a:lnTo>
                  <a:pt x="618" y="277"/>
                </a:lnTo>
                <a:lnTo>
                  <a:pt x="605" y="277"/>
                </a:lnTo>
                <a:lnTo>
                  <a:pt x="592" y="283"/>
                </a:lnTo>
                <a:lnTo>
                  <a:pt x="579" y="283"/>
                </a:lnTo>
                <a:lnTo>
                  <a:pt x="540" y="283"/>
                </a:lnTo>
                <a:lnTo>
                  <a:pt x="515" y="290"/>
                </a:lnTo>
                <a:lnTo>
                  <a:pt x="508" y="290"/>
                </a:lnTo>
                <a:lnTo>
                  <a:pt x="476" y="296"/>
                </a:lnTo>
                <a:lnTo>
                  <a:pt x="515" y="296"/>
                </a:lnTo>
                <a:lnTo>
                  <a:pt x="521" y="296"/>
                </a:lnTo>
                <a:lnTo>
                  <a:pt x="528" y="290"/>
                </a:lnTo>
                <a:lnTo>
                  <a:pt x="5433" y="495"/>
                </a:lnTo>
                <a:lnTo>
                  <a:pt x="926" y="354"/>
                </a:lnTo>
                <a:lnTo>
                  <a:pt x="900" y="341"/>
                </a:lnTo>
                <a:lnTo>
                  <a:pt x="875" y="328"/>
                </a:lnTo>
                <a:lnTo>
                  <a:pt x="843" y="328"/>
                </a:lnTo>
                <a:lnTo>
                  <a:pt x="836" y="328"/>
                </a:lnTo>
                <a:lnTo>
                  <a:pt x="843" y="335"/>
                </a:lnTo>
                <a:lnTo>
                  <a:pt x="862" y="341"/>
                </a:lnTo>
                <a:lnTo>
                  <a:pt x="894" y="367"/>
                </a:lnTo>
                <a:lnTo>
                  <a:pt x="926" y="380"/>
                </a:lnTo>
                <a:lnTo>
                  <a:pt x="965" y="393"/>
                </a:lnTo>
                <a:lnTo>
                  <a:pt x="1138" y="457"/>
                </a:lnTo>
                <a:lnTo>
                  <a:pt x="1203" y="489"/>
                </a:lnTo>
                <a:lnTo>
                  <a:pt x="1235" y="502"/>
                </a:lnTo>
                <a:lnTo>
                  <a:pt x="1241" y="502"/>
                </a:lnTo>
                <a:lnTo>
                  <a:pt x="1068" y="425"/>
                </a:lnTo>
                <a:lnTo>
                  <a:pt x="926" y="354"/>
                </a:lnTo>
                <a:lnTo>
                  <a:pt x="5433" y="495"/>
                </a:lnTo>
                <a:lnTo>
                  <a:pt x="418" y="322"/>
                </a:lnTo>
                <a:lnTo>
                  <a:pt x="412" y="328"/>
                </a:lnTo>
                <a:lnTo>
                  <a:pt x="431" y="322"/>
                </a:lnTo>
                <a:lnTo>
                  <a:pt x="438" y="315"/>
                </a:lnTo>
                <a:lnTo>
                  <a:pt x="425" y="315"/>
                </a:lnTo>
                <a:lnTo>
                  <a:pt x="418" y="322"/>
                </a:lnTo>
                <a:lnTo>
                  <a:pt x="5433" y="495"/>
                </a:lnTo>
                <a:lnTo>
                  <a:pt x="1318" y="508"/>
                </a:lnTo>
                <a:lnTo>
                  <a:pt x="1331" y="495"/>
                </a:lnTo>
                <a:lnTo>
                  <a:pt x="1344" y="489"/>
                </a:lnTo>
                <a:lnTo>
                  <a:pt x="1363" y="489"/>
                </a:lnTo>
                <a:lnTo>
                  <a:pt x="1389" y="495"/>
                </a:lnTo>
                <a:lnTo>
                  <a:pt x="1389" y="489"/>
                </a:lnTo>
                <a:lnTo>
                  <a:pt x="1357" y="476"/>
                </a:lnTo>
                <a:lnTo>
                  <a:pt x="1331" y="470"/>
                </a:lnTo>
                <a:lnTo>
                  <a:pt x="1260" y="444"/>
                </a:lnTo>
                <a:lnTo>
                  <a:pt x="1235" y="444"/>
                </a:lnTo>
                <a:lnTo>
                  <a:pt x="1215" y="438"/>
                </a:lnTo>
                <a:lnTo>
                  <a:pt x="1209" y="431"/>
                </a:lnTo>
                <a:lnTo>
                  <a:pt x="1203" y="438"/>
                </a:lnTo>
                <a:lnTo>
                  <a:pt x="1196" y="444"/>
                </a:lnTo>
                <a:lnTo>
                  <a:pt x="1203" y="444"/>
                </a:lnTo>
                <a:lnTo>
                  <a:pt x="1222" y="450"/>
                </a:lnTo>
                <a:lnTo>
                  <a:pt x="1235" y="450"/>
                </a:lnTo>
                <a:lnTo>
                  <a:pt x="1248" y="450"/>
                </a:lnTo>
                <a:lnTo>
                  <a:pt x="1286" y="470"/>
                </a:lnTo>
                <a:lnTo>
                  <a:pt x="1312" y="476"/>
                </a:lnTo>
                <a:lnTo>
                  <a:pt x="1338" y="476"/>
                </a:lnTo>
                <a:lnTo>
                  <a:pt x="1331" y="489"/>
                </a:lnTo>
                <a:lnTo>
                  <a:pt x="1318" y="502"/>
                </a:lnTo>
                <a:lnTo>
                  <a:pt x="1318" y="508"/>
                </a:lnTo>
                <a:lnTo>
                  <a:pt x="5433" y="495"/>
                </a:lnTo>
                <a:lnTo>
                  <a:pt x="450" y="328"/>
                </a:lnTo>
                <a:lnTo>
                  <a:pt x="470" y="328"/>
                </a:lnTo>
                <a:lnTo>
                  <a:pt x="476" y="328"/>
                </a:lnTo>
                <a:lnTo>
                  <a:pt x="476" y="322"/>
                </a:lnTo>
                <a:lnTo>
                  <a:pt x="470" y="322"/>
                </a:lnTo>
                <a:lnTo>
                  <a:pt x="450" y="322"/>
                </a:lnTo>
                <a:lnTo>
                  <a:pt x="450" y="328"/>
                </a:lnTo>
                <a:lnTo>
                  <a:pt x="444" y="328"/>
                </a:lnTo>
                <a:lnTo>
                  <a:pt x="450" y="328"/>
                </a:lnTo>
                <a:lnTo>
                  <a:pt x="5433" y="495"/>
                </a:lnTo>
                <a:lnTo>
                  <a:pt x="566" y="193"/>
                </a:lnTo>
                <a:lnTo>
                  <a:pt x="547" y="193"/>
                </a:lnTo>
                <a:lnTo>
                  <a:pt x="547" y="200"/>
                </a:lnTo>
                <a:lnTo>
                  <a:pt x="547" y="206"/>
                </a:lnTo>
                <a:lnTo>
                  <a:pt x="553" y="206"/>
                </a:lnTo>
                <a:lnTo>
                  <a:pt x="566" y="193"/>
                </a:lnTo>
                <a:lnTo>
                  <a:pt x="5433" y="495"/>
                </a:lnTo>
                <a:lnTo>
                  <a:pt x="277" y="58"/>
                </a:lnTo>
                <a:lnTo>
                  <a:pt x="270" y="52"/>
                </a:lnTo>
                <a:lnTo>
                  <a:pt x="264" y="52"/>
                </a:lnTo>
                <a:lnTo>
                  <a:pt x="264" y="58"/>
                </a:lnTo>
                <a:lnTo>
                  <a:pt x="277" y="58"/>
                </a:lnTo>
                <a:lnTo>
                  <a:pt x="5433" y="495"/>
                </a:lnTo>
                <a:lnTo>
                  <a:pt x="290" y="450"/>
                </a:lnTo>
                <a:lnTo>
                  <a:pt x="258" y="450"/>
                </a:lnTo>
                <a:lnTo>
                  <a:pt x="245" y="450"/>
                </a:lnTo>
                <a:lnTo>
                  <a:pt x="245" y="457"/>
                </a:lnTo>
                <a:lnTo>
                  <a:pt x="277" y="457"/>
                </a:lnTo>
                <a:lnTo>
                  <a:pt x="290" y="457"/>
                </a:lnTo>
                <a:lnTo>
                  <a:pt x="309" y="450"/>
                </a:lnTo>
                <a:lnTo>
                  <a:pt x="303" y="450"/>
                </a:lnTo>
                <a:lnTo>
                  <a:pt x="290" y="450"/>
                </a:lnTo>
                <a:lnTo>
                  <a:pt x="5433" y="495"/>
                </a:lnTo>
                <a:lnTo>
                  <a:pt x="193" y="213"/>
                </a:lnTo>
                <a:lnTo>
                  <a:pt x="193" y="219"/>
                </a:lnTo>
                <a:lnTo>
                  <a:pt x="206" y="219"/>
                </a:lnTo>
                <a:lnTo>
                  <a:pt x="200" y="213"/>
                </a:lnTo>
                <a:lnTo>
                  <a:pt x="193" y="213"/>
                </a:lnTo>
                <a:lnTo>
                  <a:pt x="5433" y="495"/>
                </a:lnTo>
                <a:lnTo>
                  <a:pt x="225" y="450"/>
                </a:lnTo>
                <a:lnTo>
                  <a:pt x="219" y="457"/>
                </a:lnTo>
                <a:lnTo>
                  <a:pt x="225" y="470"/>
                </a:lnTo>
                <a:lnTo>
                  <a:pt x="238" y="470"/>
                </a:lnTo>
                <a:lnTo>
                  <a:pt x="238" y="457"/>
                </a:lnTo>
                <a:lnTo>
                  <a:pt x="238" y="450"/>
                </a:lnTo>
                <a:lnTo>
                  <a:pt x="225" y="450"/>
                </a:lnTo>
                <a:lnTo>
                  <a:pt x="5433" y="495"/>
                </a:lnTo>
                <a:lnTo>
                  <a:pt x="161" y="225"/>
                </a:lnTo>
                <a:lnTo>
                  <a:pt x="174" y="225"/>
                </a:lnTo>
                <a:lnTo>
                  <a:pt x="168" y="219"/>
                </a:lnTo>
                <a:lnTo>
                  <a:pt x="155" y="225"/>
                </a:lnTo>
                <a:lnTo>
                  <a:pt x="161" y="225"/>
                </a:lnTo>
                <a:lnTo>
                  <a:pt x="5433" y="495"/>
                </a:lnTo>
                <a:lnTo>
                  <a:pt x="78" y="290"/>
                </a:lnTo>
                <a:lnTo>
                  <a:pt x="84" y="296"/>
                </a:lnTo>
                <a:lnTo>
                  <a:pt x="103" y="303"/>
                </a:lnTo>
                <a:lnTo>
                  <a:pt x="129" y="315"/>
                </a:lnTo>
                <a:lnTo>
                  <a:pt x="103" y="309"/>
                </a:lnTo>
                <a:lnTo>
                  <a:pt x="84" y="309"/>
                </a:lnTo>
                <a:lnTo>
                  <a:pt x="71" y="315"/>
                </a:lnTo>
                <a:lnTo>
                  <a:pt x="97" y="322"/>
                </a:lnTo>
                <a:lnTo>
                  <a:pt x="129" y="322"/>
                </a:lnTo>
                <a:lnTo>
                  <a:pt x="161" y="335"/>
                </a:lnTo>
                <a:lnTo>
                  <a:pt x="187" y="348"/>
                </a:lnTo>
                <a:lnTo>
                  <a:pt x="200" y="354"/>
                </a:lnTo>
                <a:lnTo>
                  <a:pt x="219" y="354"/>
                </a:lnTo>
                <a:lnTo>
                  <a:pt x="232" y="367"/>
                </a:lnTo>
                <a:lnTo>
                  <a:pt x="225" y="380"/>
                </a:lnTo>
                <a:lnTo>
                  <a:pt x="238" y="386"/>
                </a:lnTo>
                <a:lnTo>
                  <a:pt x="258" y="380"/>
                </a:lnTo>
                <a:lnTo>
                  <a:pt x="277" y="386"/>
                </a:lnTo>
                <a:lnTo>
                  <a:pt x="290" y="399"/>
                </a:lnTo>
                <a:lnTo>
                  <a:pt x="290" y="393"/>
                </a:lnTo>
                <a:lnTo>
                  <a:pt x="277" y="373"/>
                </a:lnTo>
                <a:lnTo>
                  <a:pt x="270" y="367"/>
                </a:lnTo>
                <a:lnTo>
                  <a:pt x="258" y="354"/>
                </a:lnTo>
                <a:lnTo>
                  <a:pt x="277" y="354"/>
                </a:lnTo>
                <a:lnTo>
                  <a:pt x="322" y="373"/>
                </a:lnTo>
                <a:lnTo>
                  <a:pt x="348" y="367"/>
                </a:lnTo>
                <a:lnTo>
                  <a:pt x="373" y="367"/>
                </a:lnTo>
                <a:lnTo>
                  <a:pt x="405" y="367"/>
                </a:lnTo>
                <a:lnTo>
                  <a:pt x="412" y="367"/>
                </a:lnTo>
                <a:lnTo>
                  <a:pt x="393" y="354"/>
                </a:lnTo>
                <a:lnTo>
                  <a:pt x="367" y="348"/>
                </a:lnTo>
                <a:lnTo>
                  <a:pt x="335" y="348"/>
                </a:lnTo>
                <a:lnTo>
                  <a:pt x="322" y="348"/>
                </a:lnTo>
                <a:lnTo>
                  <a:pt x="315" y="341"/>
                </a:lnTo>
                <a:lnTo>
                  <a:pt x="296" y="341"/>
                </a:lnTo>
                <a:lnTo>
                  <a:pt x="264" y="328"/>
                </a:lnTo>
                <a:lnTo>
                  <a:pt x="219" y="322"/>
                </a:lnTo>
                <a:lnTo>
                  <a:pt x="187" y="315"/>
                </a:lnTo>
                <a:lnTo>
                  <a:pt x="174" y="315"/>
                </a:lnTo>
                <a:lnTo>
                  <a:pt x="168" y="309"/>
                </a:lnTo>
                <a:lnTo>
                  <a:pt x="123" y="303"/>
                </a:lnTo>
                <a:lnTo>
                  <a:pt x="97" y="290"/>
                </a:lnTo>
                <a:lnTo>
                  <a:pt x="84" y="283"/>
                </a:lnTo>
                <a:lnTo>
                  <a:pt x="78" y="283"/>
                </a:lnTo>
                <a:lnTo>
                  <a:pt x="78" y="290"/>
                </a:lnTo>
                <a:lnTo>
                  <a:pt x="5433" y="495"/>
                </a:lnTo>
                <a:lnTo>
                  <a:pt x="309" y="508"/>
                </a:lnTo>
                <a:lnTo>
                  <a:pt x="303" y="508"/>
                </a:lnTo>
                <a:lnTo>
                  <a:pt x="296" y="515"/>
                </a:lnTo>
                <a:lnTo>
                  <a:pt x="303" y="515"/>
                </a:lnTo>
                <a:lnTo>
                  <a:pt x="309" y="508"/>
                </a:lnTo>
                <a:lnTo>
                  <a:pt x="5433" y="495"/>
                </a:lnTo>
                <a:lnTo>
                  <a:pt x="1338" y="20"/>
                </a:lnTo>
                <a:lnTo>
                  <a:pt x="1350" y="20"/>
                </a:lnTo>
                <a:lnTo>
                  <a:pt x="1338" y="7"/>
                </a:lnTo>
                <a:lnTo>
                  <a:pt x="1331" y="7"/>
                </a:lnTo>
                <a:lnTo>
                  <a:pt x="1325" y="13"/>
                </a:lnTo>
                <a:lnTo>
                  <a:pt x="1325" y="20"/>
                </a:lnTo>
                <a:lnTo>
                  <a:pt x="1338" y="20"/>
                </a:lnTo>
                <a:lnTo>
                  <a:pt x="5433" y="495"/>
                </a:lnTo>
                <a:lnTo>
                  <a:pt x="187" y="521"/>
                </a:lnTo>
                <a:lnTo>
                  <a:pt x="180" y="521"/>
                </a:lnTo>
                <a:lnTo>
                  <a:pt x="174" y="521"/>
                </a:lnTo>
                <a:lnTo>
                  <a:pt x="180" y="521"/>
                </a:lnTo>
                <a:lnTo>
                  <a:pt x="187" y="521"/>
                </a:lnTo>
                <a:lnTo>
                  <a:pt x="5433" y="495"/>
                </a:lnTo>
                <a:lnTo>
                  <a:pt x="39" y="206"/>
                </a:lnTo>
                <a:lnTo>
                  <a:pt x="13" y="187"/>
                </a:lnTo>
                <a:lnTo>
                  <a:pt x="0" y="180"/>
                </a:lnTo>
                <a:lnTo>
                  <a:pt x="0" y="193"/>
                </a:lnTo>
                <a:lnTo>
                  <a:pt x="26" y="213"/>
                </a:lnTo>
                <a:lnTo>
                  <a:pt x="65" y="219"/>
                </a:lnTo>
                <a:lnTo>
                  <a:pt x="97" y="225"/>
                </a:lnTo>
                <a:lnTo>
                  <a:pt x="39" y="206"/>
                </a:lnTo>
                <a:lnTo>
                  <a:pt x="5433" y="495"/>
                </a:lnTo>
                <a:lnTo>
                  <a:pt x="778" y="592"/>
                </a:lnTo>
                <a:lnTo>
                  <a:pt x="753" y="585"/>
                </a:lnTo>
                <a:lnTo>
                  <a:pt x="733" y="566"/>
                </a:lnTo>
                <a:lnTo>
                  <a:pt x="708" y="560"/>
                </a:lnTo>
                <a:lnTo>
                  <a:pt x="682" y="560"/>
                </a:lnTo>
                <a:lnTo>
                  <a:pt x="669" y="560"/>
                </a:lnTo>
                <a:lnTo>
                  <a:pt x="650" y="560"/>
                </a:lnTo>
                <a:lnTo>
                  <a:pt x="643" y="553"/>
                </a:lnTo>
                <a:lnTo>
                  <a:pt x="643" y="560"/>
                </a:lnTo>
                <a:lnTo>
                  <a:pt x="650" y="579"/>
                </a:lnTo>
                <a:lnTo>
                  <a:pt x="650" y="585"/>
                </a:lnTo>
                <a:lnTo>
                  <a:pt x="643" y="585"/>
                </a:lnTo>
                <a:lnTo>
                  <a:pt x="630" y="579"/>
                </a:lnTo>
                <a:lnTo>
                  <a:pt x="624" y="579"/>
                </a:lnTo>
                <a:lnTo>
                  <a:pt x="624" y="566"/>
                </a:lnTo>
                <a:lnTo>
                  <a:pt x="624" y="560"/>
                </a:lnTo>
                <a:lnTo>
                  <a:pt x="618" y="553"/>
                </a:lnTo>
                <a:lnTo>
                  <a:pt x="611" y="547"/>
                </a:lnTo>
                <a:lnTo>
                  <a:pt x="605" y="553"/>
                </a:lnTo>
                <a:lnTo>
                  <a:pt x="611" y="560"/>
                </a:lnTo>
                <a:lnTo>
                  <a:pt x="605" y="560"/>
                </a:lnTo>
                <a:lnTo>
                  <a:pt x="598" y="560"/>
                </a:lnTo>
                <a:lnTo>
                  <a:pt x="592" y="553"/>
                </a:lnTo>
                <a:lnTo>
                  <a:pt x="573" y="553"/>
                </a:lnTo>
                <a:lnTo>
                  <a:pt x="547" y="547"/>
                </a:lnTo>
                <a:lnTo>
                  <a:pt x="553" y="540"/>
                </a:lnTo>
                <a:lnTo>
                  <a:pt x="540" y="540"/>
                </a:lnTo>
                <a:lnTo>
                  <a:pt x="534" y="547"/>
                </a:lnTo>
                <a:lnTo>
                  <a:pt x="521" y="553"/>
                </a:lnTo>
                <a:lnTo>
                  <a:pt x="521" y="540"/>
                </a:lnTo>
                <a:lnTo>
                  <a:pt x="515" y="540"/>
                </a:lnTo>
                <a:lnTo>
                  <a:pt x="495" y="540"/>
                </a:lnTo>
                <a:lnTo>
                  <a:pt x="476" y="540"/>
                </a:lnTo>
                <a:lnTo>
                  <a:pt x="438" y="540"/>
                </a:lnTo>
                <a:lnTo>
                  <a:pt x="438" y="534"/>
                </a:lnTo>
                <a:lnTo>
                  <a:pt x="425" y="528"/>
                </a:lnTo>
                <a:lnTo>
                  <a:pt x="418" y="521"/>
                </a:lnTo>
                <a:lnTo>
                  <a:pt x="418" y="521"/>
                </a:lnTo>
                <a:lnTo>
                  <a:pt x="405" y="515"/>
                </a:lnTo>
                <a:lnTo>
                  <a:pt x="405" y="521"/>
                </a:lnTo>
                <a:lnTo>
                  <a:pt x="418" y="528"/>
                </a:lnTo>
                <a:lnTo>
                  <a:pt x="431" y="540"/>
                </a:lnTo>
                <a:lnTo>
                  <a:pt x="425" y="547"/>
                </a:lnTo>
                <a:lnTo>
                  <a:pt x="418" y="547"/>
                </a:lnTo>
                <a:lnTo>
                  <a:pt x="405" y="547"/>
                </a:lnTo>
                <a:lnTo>
                  <a:pt x="386" y="547"/>
                </a:lnTo>
                <a:lnTo>
                  <a:pt x="360" y="553"/>
                </a:lnTo>
                <a:lnTo>
                  <a:pt x="341" y="553"/>
                </a:lnTo>
                <a:lnTo>
                  <a:pt x="328" y="553"/>
                </a:lnTo>
                <a:lnTo>
                  <a:pt x="315" y="553"/>
                </a:lnTo>
                <a:lnTo>
                  <a:pt x="303" y="540"/>
                </a:lnTo>
                <a:lnTo>
                  <a:pt x="303" y="528"/>
                </a:lnTo>
                <a:lnTo>
                  <a:pt x="303" y="521"/>
                </a:lnTo>
                <a:lnTo>
                  <a:pt x="296" y="521"/>
                </a:lnTo>
                <a:lnTo>
                  <a:pt x="283" y="521"/>
                </a:lnTo>
                <a:lnTo>
                  <a:pt x="283" y="521"/>
                </a:lnTo>
                <a:lnTo>
                  <a:pt x="277" y="515"/>
                </a:lnTo>
                <a:lnTo>
                  <a:pt x="264" y="515"/>
                </a:lnTo>
                <a:lnTo>
                  <a:pt x="264" y="502"/>
                </a:lnTo>
                <a:lnTo>
                  <a:pt x="238" y="502"/>
                </a:lnTo>
                <a:lnTo>
                  <a:pt x="225" y="495"/>
                </a:lnTo>
                <a:lnTo>
                  <a:pt x="200" y="476"/>
                </a:lnTo>
                <a:lnTo>
                  <a:pt x="180" y="457"/>
                </a:lnTo>
                <a:lnTo>
                  <a:pt x="168" y="450"/>
                </a:lnTo>
                <a:lnTo>
                  <a:pt x="161" y="438"/>
                </a:lnTo>
                <a:lnTo>
                  <a:pt x="116" y="418"/>
                </a:lnTo>
                <a:lnTo>
                  <a:pt x="71" y="393"/>
                </a:lnTo>
                <a:lnTo>
                  <a:pt x="33" y="373"/>
                </a:lnTo>
                <a:lnTo>
                  <a:pt x="13" y="367"/>
                </a:lnTo>
                <a:lnTo>
                  <a:pt x="0" y="367"/>
                </a:lnTo>
                <a:lnTo>
                  <a:pt x="0" y="373"/>
                </a:lnTo>
                <a:lnTo>
                  <a:pt x="13" y="380"/>
                </a:lnTo>
                <a:lnTo>
                  <a:pt x="33" y="386"/>
                </a:lnTo>
                <a:lnTo>
                  <a:pt x="65" y="399"/>
                </a:lnTo>
                <a:lnTo>
                  <a:pt x="110" y="425"/>
                </a:lnTo>
                <a:lnTo>
                  <a:pt x="142" y="444"/>
                </a:lnTo>
                <a:lnTo>
                  <a:pt x="161" y="457"/>
                </a:lnTo>
                <a:lnTo>
                  <a:pt x="174" y="470"/>
                </a:lnTo>
                <a:lnTo>
                  <a:pt x="180" y="483"/>
                </a:lnTo>
                <a:lnTo>
                  <a:pt x="180" y="489"/>
                </a:lnTo>
                <a:lnTo>
                  <a:pt x="174" y="483"/>
                </a:lnTo>
                <a:lnTo>
                  <a:pt x="142" y="457"/>
                </a:lnTo>
                <a:lnTo>
                  <a:pt x="135" y="450"/>
                </a:lnTo>
                <a:lnTo>
                  <a:pt x="123" y="444"/>
                </a:lnTo>
                <a:lnTo>
                  <a:pt x="110" y="438"/>
                </a:lnTo>
                <a:lnTo>
                  <a:pt x="97" y="431"/>
                </a:lnTo>
                <a:lnTo>
                  <a:pt x="97" y="425"/>
                </a:lnTo>
                <a:lnTo>
                  <a:pt x="97" y="431"/>
                </a:lnTo>
                <a:lnTo>
                  <a:pt x="97" y="444"/>
                </a:lnTo>
                <a:lnTo>
                  <a:pt x="110" y="457"/>
                </a:lnTo>
                <a:lnTo>
                  <a:pt x="123" y="476"/>
                </a:lnTo>
                <a:lnTo>
                  <a:pt x="129" y="476"/>
                </a:lnTo>
                <a:lnTo>
                  <a:pt x="155" y="489"/>
                </a:lnTo>
                <a:lnTo>
                  <a:pt x="168" y="489"/>
                </a:lnTo>
                <a:lnTo>
                  <a:pt x="174" y="495"/>
                </a:lnTo>
                <a:lnTo>
                  <a:pt x="180" y="502"/>
                </a:lnTo>
                <a:lnTo>
                  <a:pt x="187" y="502"/>
                </a:lnTo>
                <a:lnTo>
                  <a:pt x="193" y="508"/>
                </a:lnTo>
                <a:lnTo>
                  <a:pt x="193" y="515"/>
                </a:lnTo>
                <a:lnTo>
                  <a:pt x="187" y="521"/>
                </a:lnTo>
                <a:lnTo>
                  <a:pt x="213" y="521"/>
                </a:lnTo>
                <a:lnTo>
                  <a:pt x="219" y="521"/>
                </a:lnTo>
                <a:lnTo>
                  <a:pt x="219" y="521"/>
                </a:lnTo>
                <a:lnTo>
                  <a:pt x="213" y="528"/>
                </a:lnTo>
                <a:lnTo>
                  <a:pt x="193" y="528"/>
                </a:lnTo>
                <a:lnTo>
                  <a:pt x="174" y="528"/>
                </a:lnTo>
                <a:lnTo>
                  <a:pt x="168" y="521"/>
                </a:lnTo>
                <a:lnTo>
                  <a:pt x="161" y="515"/>
                </a:lnTo>
                <a:lnTo>
                  <a:pt x="142" y="515"/>
                </a:lnTo>
                <a:lnTo>
                  <a:pt x="123" y="521"/>
                </a:lnTo>
                <a:lnTo>
                  <a:pt x="110" y="515"/>
                </a:lnTo>
                <a:lnTo>
                  <a:pt x="103" y="508"/>
                </a:lnTo>
                <a:lnTo>
                  <a:pt x="97" y="508"/>
                </a:lnTo>
                <a:lnTo>
                  <a:pt x="84" y="515"/>
                </a:lnTo>
                <a:lnTo>
                  <a:pt x="71" y="508"/>
                </a:lnTo>
                <a:lnTo>
                  <a:pt x="58" y="508"/>
                </a:lnTo>
                <a:lnTo>
                  <a:pt x="26" y="489"/>
                </a:lnTo>
                <a:lnTo>
                  <a:pt x="0" y="476"/>
                </a:lnTo>
                <a:lnTo>
                  <a:pt x="0" y="489"/>
                </a:lnTo>
                <a:lnTo>
                  <a:pt x="7" y="489"/>
                </a:lnTo>
                <a:lnTo>
                  <a:pt x="20" y="495"/>
                </a:lnTo>
                <a:lnTo>
                  <a:pt x="26" y="502"/>
                </a:lnTo>
                <a:lnTo>
                  <a:pt x="7" y="502"/>
                </a:lnTo>
                <a:lnTo>
                  <a:pt x="0" y="502"/>
                </a:lnTo>
                <a:lnTo>
                  <a:pt x="0" y="515"/>
                </a:lnTo>
                <a:lnTo>
                  <a:pt x="20" y="515"/>
                </a:lnTo>
                <a:lnTo>
                  <a:pt x="26" y="515"/>
                </a:lnTo>
                <a:lnTo>
                  <a:pt x="65" y="521"/>
                </a:lnTo>
                <a:lnTo>
                  <a:pt x="90" y="521"/>
                </a:lnTo>
                <a:lnTo>
                  <a:pt x="84" y="521"/>
                </a:lnTo>
                <a:lnTo>
                  <a:pt x="78" y="528"/>
                </a:lnTo>
                <a:lnTo>
                  <a:pt x="52" y="528"/>
                </a:lnTo>
                <a:lnTo>
                  <a:pt x="26" y="534"/>
                </a:lnTo>
                <a:lnTo>
                  <a:pt x="13" y="540"/>
                </a:lnTo>
                <a:lnTo>
                  <a:pt x="0" y="547"/>
                </a:lnTo>
                <a:lnTo>
                  <a:pt x="0" y="553"/>
                </a:lnTo>
                <a:lnTo>
                  <a:pt x="20" y="547"/>
                </a:lnTo>
                <a:lnTo>
                  <a:pt x="52" y="540"/>
                </a:lnTo>
                <a:lnTo>
                  <a:pt x="84" y="540"/>
                </a:lnTo>
                <a:lnTo>
                  <a:pt x="110" y="540"/>
                </a:lnTo>
                <a:lnTo>
                  <a:pt x="135" y="540"/>
                </a:lnTo>
                <a:lnTo>
                  <a:pt x="161" y="534"/>
                </a:lnTo>
                <a:lnTo>
                  <a:pt x="225" y="534"/>
                </a:lnTo>
                <a:lnTo>
                  <a:pt x="245" y="534"/>
                </a:lnTo>
                <a:lnTo>
                  <a:pt x="258" y="534"/>
                </a:lnTo>
                <a:lnTo>
                  <a:pt x="258" y="540"/>
                </a:lnTo>
                <a:lnTo>
                  <a:pt x="258" y="560"/>
                </a:lnTo>
                <a:lnTo>
                  <a:pt x="258" y="566"/>
                </a:lnTo>
                <a:lnTo>
                  <a:pt x="245" y="566"/>
                </a:lnTo>
                <a:lnTo>
                  <a:pt x="225" y="566"/>
                </a:lnTo>
                <a:lnTo>
                  <a:pt x="225" y="579"/>
                </a:lnTo>
                <a:lnTo>
                  <a:pt x="232" y="585"/>
                </a:lnTo>
                <a:lnTo>
                  <a:pt x="245" y="585"/>
                </a:lnTo>
                <a:lnTo>
                  <a:pt x="277" y="579"/>
                </a:lnTo>
                <a:lnTo>
                  <a:pt x="303" y="579"/>
                </a:lnTo>
                <a:lnTo>
                  <a:pt x="328" y="585"/>
                </a:lnTo>
                <a:lnTo>
                  <a:pt x="322" y="592"/>
                </a:lnTo>
                <a:lnTo>
                  <a:pt x="328" y="598"/>
                </a:lnTo>
                <a:lnTo>
                  <a:pt x="341" y="618"/>
                </a:lnTo>
                <a:lnTo>
                  <a:pt x="412" y="618"/>
                </a:lnTo>
                <a:lnTo>
                  <a:pt x="360" y="585"/>
                </a:lnTo>
                <a:lnTo>
                  <a:pt x="418" y="579"/>
                </a:lnTo>
                <a:lnTo>
                  <a:pt x="438" y="579"/>
                </a:lnTo>
                <a:lnTo>
                  <a:pt x="463" y="579"/>
                </a:lnTo>
                <a:lnTo>
                  <a:pt x="476" y="592"/>
                </a:lnTo>
                <a:lnTo>
                  <a:pt x="489" y="592"/>
                </a:lnTo>
                <a:lnTo>
                  <a:pt x="495" y="592"/>
                </a:lnTo>
                <a:lnTo>
                  <a:pt x="515" y="598"/>
                </a:lnTo>
                <a:lnTo>
                  <a:pt x="553" y="618"/>
                </a:lnTo>
                <a:lnTo>
                  <a:pt x="585" y="618"/>
                </a:lnTo>
                <a:lnTo>
                  <a:pt x="534" y="598"/>
                </a:lnTo>
                <a:lnTo>
                  <a:pt x="528" y="592"/>
                </a:lnTo>
                <a:lnTo>
                  <a:pt x="515" y="585"/>
                </a:lnTo>
                <a:lnTo>
                  <a:pt x="528" y="585"/>
                </a:lnTo>
                <a:lnTo>
                  <a:pt x="540" y="585"/>
                </a:lnTo>
                <a:lnTo>
                  <a:pt x="566" y="585"/>
                </a:lnTo>
                <a:lnTo>
                  <a:pt x="573" y="585"/>
                </a:lnTo>
                <a:lnTo>
                  <a:pt x="585" y="585"/>
                </a:lnTo>
                <a:lnTo>
                  <a:pt x="611" y="592"/>
                </a:lnTo>
                <a:lnTo>
                  <a:pt x="618" y="598"/>
                </a:lnTo>
                <a:lnTo>
                  <a:pt x="630" y="598"/>
                </a:lnTo>
                <a:lnTo>
                  <a:pt x="650" y="605"/>
                </a:lnTo>
                <a:lnTo>
                  <a:pt x="675" y="605"/>
                </a:lnTo>
                <a:lnTo>
                  <a:pt x="688" y="611"/>
                </a:lnTo>
                <a:lnTo>
                  <a:pt x="695" y="618"/>
                </a:lnTo>
                <a:lnTo>
                  <a:pt x="708" y="611"/>
                </a:lnTo>
                <a:lnTo>
                  <a:pt x="714" y="611"/>
                </a:lnTo>
                <a:lnTo>
                  <a:pt x="714" y="618"/>
                </a:lnTo>
                <a:lnTo>
                  <a:pt x="772" y="618"/>
                </a:lnTo>
                <a:lnTo>
                  <a:pt x="708" y="598"/>
                </a:lnTo>
                <a:lnTo>
                  <a:pt x="682" y="585"/>
                </a:lnTo>
                <a:lnTo>
                  <a:pt x="675" y="585"/>
                </a:lnTo>
                <a:lnTo>
                  <a:pt x="675" y="579"/>
                </a:lnTo>
                <a:lnTo>
                  <a:pt x="682" y="579"/>
                </a:lnTo>
                <a:lnTo>
                  <a:pt x="714" y="585"/>
                </a:lnTo>
                <a:lnTo>
                  <a:pt x="740" y="592"/>
                </a:lnTo>
                <a:lnTo>
                  <a:pt x="772" y="605"/>
                </a:lnTo>
                <a:lnTo>
                  <a:pt x="798" y="611"/>
                </a:lnTo>
                <a:lnTo>
                  <a:pt x="804" y="618"/>
                </a:lnTo>
                <a:lnTo>
                  <a:pt x="810" y="618"/>
                </a:lnTo>
                <a:lnTo>
                  <a:pt x="849" y="618"/>
                </a:lnTo>
                <a:lnTo>
                  <a:pt x="810" y="605"/>
                </a:lnTo>
                <a:lnTo>
                  <a:pt x="791" y="592"/>
                </a:lnTo>
                <a:lnTo>
                  <a:pt x="778" y="592"/>
                </a:lnTo>
                <a:lnTo>
                  <a:pt x="5433" y="495"/>
                </a:lnTo>
                <a:lnTo>
                  <a:pt x="110" y="521"/>
                </a:lnTo>
                <a:lnTo>
                  <a:pt x="116" y="521"/>
                </a:lnTo>
                <a:lnTo>
                  <a:pt x="155" y="521"/>
                </a:lnTo>
                <a:lnTo>
                  <a:pt x="161" y="528"/>
                </a:lnTo>
                <a:lnTo>
                  <a:pt x="142" y="528"/>
                </a:lnTo>
                <a:lnTo>
                  <a:pt x="123" y="528"/>
                </a:lnTo>
                <a:lnTo>
                  <a:pt x="110" y="521"/>
                </a:lnTo>
                <a:lnTo>
                  <a:pt x="5433" y="495"/>
                </a:lnTo>
                <a:lnTo>
                  <a:pt x="283" y="560"/>
                </a:lnTo>
                <a:lnTo>
                  <a:pt x="277" y="560"/>
                </a:lnTo>
                <a:lnTo>
                  <a:pt x="270" y="553"/>
                </a:lnTo>
                <a:lnTo>
                  <a:pt x="270" y="540"/>
                </a:lnTo>
                <a:lnTo>
                  <a:pt x="277" y="540"/>
                </a:lnTo>
                <a:lnTo>
                  <a:pt x="283" y="547"/>
                </a:lnTo>
                <a:lnTo>
                  <a:pt x="290" y="553"/>
                </a:lnTo>
                <a:lnTo>
                  <a:pt x="283" y="560"/>
                </a:lnTo>
                <a:lnTo>
                  <a:pt x="5433" y="495"/>
                </a:lnTo>
                <a:lnTo>
                  <a:pt x="206" y="373"/>
                </a:lnTo>
                <a:lnTo>
                  <a:pt x="193" y="373"/>
                </a:lnTo>
                <a:lnTo>
                  <a:pt x="187" y="380"/>
                </a:lnTo>
                <a:lnTo>
                  <a:pt x="193" y="386"/>
                </a:lnTo>
                <a:lnTo>
                  <a:pt x="200" y="386"/>
                </a:lnTo>
                <a:lnTo>
                  <a:pt x="206" y="380"/>
                </a:lnTo>
                <a:lnTo>
                  <a:pt x="219" y="373"/>
                </a:lnTo>
                <a:lnTo>
                  <a:pt x="206" y="373"/>
                </a:lnTo>
                <a:lnTo>
                  <a:pt x="5433" y="495"/>
                </a:lnTo>
                <a:lnTo>
                  <a:pt x="33" y="412"/>
                </a:lnTo>
                <a:lnTo>
                  <a:pt x="52" y="418"/>
                </a:lnTo>
                <a:lnTo>
                  <a:pt x="65" y="425"/>
                </a:lnTo>
                <a:lnTo>
                  <a:pt x="84" y="431"/>
                </a:lnTo>
                <a:lnTo>
                  <a:pt x="78" y="425"/>
                </a:lnTo>
                <a:lnTo>
                  <a:pt x="65" y="418"/>
                </a:lnTo>
                <a:lnTo>
                  <a:pt x="39" y="405"/>
                </a:lnTo>
                <a:lnTo>
                  <a:pt x="13" y="393"/>
                </a:lnTo>
                <a:lnTo>
                  <a:pt x="26" y="399"/>
                </a:lnTo>
                <a:lnTo>
                  <a:pt x="33" y="412"/>
                </a:lnTo>
                <a:lnTo>
                  <a:pt x="5433" y="495"/>
                </a:lnTo>
                <a:lnTo>
                  <a:pt x="515" y="71"/>
                </a:lnTo>
                <a:lnTo>
                  <a:pt x="508" y="78"/>
                </a:lnTo>
                <a:lnTo>
                  <a:pt x="515" y="84"/>
                </a:lnTo>
                <a:lnTo>
                  <a:pt x="521" y="78"/>
                </a:lnTo>
                <a:lnTo>
                  <a:pt x="528" y="78"/>
                </a:lnTo>
                <a:lnTo>
                  <a:pt x="521" y="71"/>
                </a:lnTo>
                <a:lnTo>
                  <a:pt x="515" y="71"/>
                </a:lnTo>
                <a:lnTo>
                  <a:pt x="5433" y="495"/>
                </a:lnTo>
                <a:lnTo>
                  <a:pt x="219" y="225"/>
                </a:lnTo>
                <a:lnTo>
                  <a:pt x="219" y="232"/>
                </a:lnTo>
                <a:lnTo>
                  <a:pt x="225" y="232"/>
                </a:lnTo>
                <a:lnTo>
                  <a:pt x="225" y="225"/>
                </a:lnTo>
                <a:lnTo>
                  <a:pt x="219" y="225"/>
                </a:lnTo>
                <a:lnTo>
                  <a:pt x="5433" y="495"/>
                </a:lnTo>
                <a:lnTo>
                  <a:pt x="1273" y="129"/>
                </a:lnTo>
                <a:lnTo>
                  <a:pt x="1286" y="129"/>
                </a:lnTo>
                <a:lnTo>
                  <a:pt x="1293" y="123"/>
                </a:lnTo>
                <a:lnTo>
                  <a:pt x="1286" y="116"/>
                </a:lnTo>
                <a:lnTo>
                  <a:pt x="1273" y="116"/>
                </a:lnTo>
                <a:lnTo>
                  <a:pt x="1254" y="116"/>
                </a:lnTo>
                <a:lnTo>
                  <a:pt x="1273" y="129"/>
                </a:lnTo>
                <a:lnTo>
                  <a:pt x="5433" y="495"/>
                </a:lnTo>
                <a:lnTo>
                  <a:pt x="470" y="84"/>
                </a:lnTo>
                <a:lnTo>
                  <a:pt x="476" y="84"/>
                </a:lnTo>
                <a:lnTo>
                  <a:pt x="483" y="84"/>
                </a:lnTo>
                <a:lnTo>
                  <a:pt x="476" y="78"/>
                </a:lnTo>
                <a:lnTo>
                  <a:pt x="470" y="78"/>
                </a:lnTo>
                <a:lnTo>
                  <a:pt x="450" y="78"/>
                </a:lnTo>
                <a:lnTo>
                  <a:pt x="470" y="84"/>
                </a:lnTo>
                <a:lnTo>
                  <a:pt x="5433" y="495"/>
                </a:lnTo>
                <a:lnTo>
                  <a:pt x="1357" y="161"/>
                </a:lnTo>
                <a:lnTo>
                  <a:pt x="1408" y="174"/>
                </a:lnTo>
                <a:lnTo>
                  <a:pt x="1492" y="193"/>
                </a:lnTo>
                <a:lnTo>
                  <a:pt x="1537" y="213"/>
                </a:lnTo>
                <a:lnTo>
                  <a:pt x="1582" y="219"/>
                </a:lnTo>
                <a:lnTo>
                  <a:pt x="1582" y="213"/>
                </a:lnTo>
                <a:lnTo>
                  <a:pt x="1575" y="213"/>
                </a:lnTo>
                <a:lnTo>
                  <a:pt x="1543" y="206"/>
                </a:lnTo>
                <a:lnTo>
                  <a:pt x="1473" y="187"/>
                </a:lnTo>
                <a:lnTo>
                  <a:pt x="1428" y="168"/>
                </a:lnTo>
                <a:lnTo>
                  <a:pt x="1376" y="142"/>
                </a:lnTo>
                <a:lnTo>
                  <a:pt x="1344" y="135"/>
                </a:lnTo>
                <a:lnTo>
                  <a:pt x="1325" y="129"/>
                </a:lnTo>
                <a:lnTo>
                  <a:pt x="1338" y="142"/>
                </a:lnTo>
                <a:lnTo>
                  <a:pt x="1357" y="161"/>
                </a:lnTo>
                <a:lnTo>
                  <a:pt x="5433" y="495"/>
                </a:lnTo>
                <a:lnTo>
                  <a:pt x="881" y="20"/>
                </a:lnTo>
                <a:lnTo>
                  <a:pt x="978" y="52"/>
                </a:lnTo>
                <a:lnTo>
                  <a:pt x="1068" y="78"/>
                </a:lnTo>
                <a:lnTo>
                  <a:pt x="1158" y="110"/>
                </a:lnTo>
                <a:lnTo>
                  <a:pt x="1138" y="110"/>
                </a:lnTo>
                <a:lnTo>
                  <a:pt x="1113" y="116"/>
                </a:lnTo>
                <a:lnTo>
                  <a:pt x="1119" y="123"/>
                </a:lnTo>
                <a:lnTo>
                  <a:pt x="1145" y="123"/>
                </a:lnTo>
                <a:lnTo>
                  <a:pt x="1196" y="116"/>
                </a:lnTo>
                <a:lnTo>
                  <a:pt x="1228" y="135"/>
                </a:lnTo>
                <a:lnTo>
                  <a:pt x="1299" y="168"/>
                </a:lnTo>
                <a:lnTo>
                  <a:pt x="1421" y="225"/>
                </a:lnTo>
                <a:lnTo>
                  <a:pt x="1511" y="264"/>
                </a:lnTo>
                <a:lnTo>
                  <a:pt x="1524" y="277"/>
                </a:lnTo>
                <a:lnTo>
                  <a:pt x="1447" y="225"/>
                </a:lnTo>
                <a:lnTo>
                  <a:pt x="1254" y="135"/>
                </a:lnTo>
                <a:lnTo>
                  <a:pt x="1215" y="123"/>
                </a:lnTo>
                <a:lnTo>
                  <a:pt x="1228" y="116"/>
                </a:lnTo>
                <a:lnTo>
                  <a:pt x="1235" y="116"/>
                </a:lnTo>
                <a:lnTo>
                  <a:pt x="1183" y="110"/>
                </a:lnTo>
                <a:lnTo>
                  <a:pt x="1132" y="90"/>
                </a:lnTo>
                <a:lnTo>
                  <a:pt x="1016" y="39"/>
                </a:lnTo>
                <a:lnTo>
                  <a:pt x="907" y="13"/>
                </a:lnTo>
                <a:lnTo>
                  <a:pt x="810" y="0"/>
                </a:lnTo>
                <a:lnTo>
                  <a:pt x="669" y="7"/>
                </a:lnTo>
                <a:lnTo>
                  <a:pt x="547" y="13"/>
                </a:lnTo>
                <a:lnTo>
                  <a:pt x="489" y="33"/>
                </a:lnTo>
                <a:lnTo>
                  <a:pt x="682" y="13"/>
                </a:lnTo>
                <a:lnTo>
                  <a:pt x="778" y="7"/>
                </a:lnTo>
                <a:lnTo>
                  <a:pt x="881" y="20"/>
                </a:lnTo>
                <a:lnTo>
                  <a:pt x="5433" y="495"/>
                </a:lnTo>
                <a:lnTo>
                  <a:pt x="225" y="71"/>
                </a:lnTo>
                <a:lnTo>
                  <a:pt x="219" y="65"/>
                </a:lnTo>
                <a:lnTo>
                  <a:pt x="213" y="65"/>
                </a:lnTo>
                <a:lnTo>
                  <a:pt x="206" y="71"/>
                </a:lnTo>
                <a:lnTo>
                  <a:pt x="213" y="71"/>
                </a:lnTo>
                <a:lnTo>
                  <a:pt x="225" y="71"/>
                </a:lnTo>
                <a:lnTo>
                  <a:pt x="5433" y="495"/>
                </a:lnTo>
                <a:lnTo>
                  <a:pt x="534" y="97"/>
                </a:lnTo>
                <a:lnTo>
                  <a:pt x="618" y="84"/>
                </a:lnTo>
                <a:lnTo>
                  <a:pt x="656" y="71"/>
                </a:lnTo>
                <a:lnTo>
                  <a:pt x="592" y="84"/>
                </a:lnTo>
                <a:lnTo>
                  <a:pt x="412" y="97"/>
                </a:lnTo>
                <a:lnTo>
                  <a:pt x="283" y="110"/>
                </a:lnTo>
                <a:lnTo>
                  <a:pt x="206" y="129"/>
                </a:lnTo>
                <a:lnTo>
                  <a:pt x="155" y="155"/>
                </a:lnTo>
                <a:lnTo>
                  <a:pt x="193" y="135"/>
                </a:lnTo>
                <a:lnTo>
                  <a:pt x="238" y="129"/>
                </a:lnTo>
                <a:lnTo>
                  <a:pt x="303" y="116"/>
                </a:lnTo>
                <a:lnTo>
                  <a:pt x="534" y="97"/>
                </a:lnTo>
                <a:lnTo>
                  <a:pt x="5433" y="495"/>
                </a:lnTo>
                <a:lnTo>
                  <a:pt x="1929" y="592"/>
                </a:lnTo>
                <a:lnTo>
                  <a:pt x="1955" y="585"/>
                </a:lnTo>
                <a:lnTo>
                  <a:pt x="2013" y="560"/>
                </a:lnTo>
                <a:lnTo>
                  <a:pt x="2019" y="560"/>
                </a:lnTo>
                <a:lnTo>
                  <a:pt x="2025" y="553"/>
                </a:lnTo>
                <a:lnTo>
                  <a:pt x="1987" y="553"/>
                </a:lnTo>
                <a:lnTo>
                  <a:pt x="1923" y="579"/>
                </a:lnTo>
                <a:lnTo>
                  <a:pt x="1890" y="592"/>
                </a:lnTo>
                <a:lnTo>
                  <a:pt x="1871" y="598"/>
                </a:lnTo>
                <a:lnTo>
                  <a:pt x="1833" y="585"/>
                </a:lnTo>
                <a:lnTo>
                  <a:pt x="1807" y="585"/>
                </a:lnTo>
                <a:lnTo>
                  <a:pt x="1788" y="579"/>
                </a:lnTo>
                <a:lnTo>
                  <a:pt x="1781" y="566"/>
                </a:lnTo>
                <a:lnTo>
                  <a:pt x="1800" y="560"/>
                </a:lnTo>
                <a:lnTo>
                  <a:pt x="1820" y="553"/>
                </a:lnTo>
                <a:lnTo>
                  <a:pt x="1878" y="528"/>
                </a:lnTo>
                <a:lnTo>
                  <a:pt x="1916" y="528"/>
                </a:lnTo>
                <a:lnTo>
                  <a:pt x="1884" y="521"/>
                </a:lnTo>
                <a:lnTo>
                  <a:pt x="1871" y="515"/>
                </a:lnTo>
                <a:lnTo>
                  <a:pt x="1858" y="521"/>
                </a:lnTo>
                <a:lnTo>
                  <a:pt x="1813" y="534"/>
                </a:lnTo>
                <a:lnTo>
                  <a:pt x="1781" y="547"/>
                </a:lnTo>
                <a:lnTo>
                  <a:pt x="1762" y="560"/>
                </a:lnTo>
                <a:lnTo>
                  <a:pt x="1736" y="547"/>
                </a:lnTo>
                <a:lnTo>
                  <a:pt x="1678" y="521"/>
                </a:lnTo>
                <a:lnTo>
                  <a:pt x="1640" y="515"/>
                </a:lnTo>
                <a:lnTo>
                  <a:pt x="1633" y="521"/>
                </a:lnTo>
                <a:lnTo>
                  <a:pt x="1614" y="515"/>
                </a:lnTo>
                <a:lnTo>
                  <a:pt x="1575" y="502"/>
                </a:lnTo>
                <a:lnTo>
                  <a:pt x="1550" y="489"/>
                </a:lnTo>
                <a:lnTo>
                  <a:pt x="1537" y="489"/>
                </a:lnTo>
                <a:lnTo>
                  <a:pt x="1530" y="483"/>
                </a:lnTo>
                <a:lnTo>
                  <a:pt x="1550" y="457"/>
                </a:lnTo>
                <a:lnTo>
                  <a:pt x="1563" y="438"/>
                </a:lnTo>
                <a:lnTo>
                  <a:pt x="1569" y="431"/>
                </a:lnTo>
                <a:lnTo>
                  <a:pt x="1582" y="431"/>
                </a:lnTo>
                <a:lnTo>
                  <a:pt x="1595" y="438"/>
                </a:lnTo>
                <a:lnTo>
                  <a:pt x="1601" y="438"/>
                </a:lnTo>
                <a:lnTo>
                  <a:pt x="1627" y="450"/>
                </a:lnTo>
                <a:lnTo>
                  <a:pt x="1646" y="457"/>
                </a:lnTo>
                <a:lnTo>
                  <a:pt x="1672" y="476"/>
                </a:lnTo>
                <a:lnTo>
                  <a:pt x="1730" y="502"/>
                </a:lnTo>
                <a:lnTo>
                  <a:pt x="1710" y="483"/>
                </a:lnTo>
                <a:lnTo>
                  <a:pt x="1678" y="470"/>
                </a:lnTo>
                <a:lnTo>
                  <a:pt x="1646" y="444"/>
                </a:lnTo>
                <a:lnTo>
                  <a:pt x="1608" y="431"/>
                </a:lnTo>
                <a:lnTo>
                  <a:pt x="1595" y="418"/>
                </a:lnTo>
                <a:lnTo>
                  <a:pt x="1614" y="412"/>
                </a:lnTo>
                <a:lnTo>
                  <a:pt x="1627" y="393"/>
                </a:lnTo>
                <a:lnTo>
                  <a:pt x="1653" y="405"/>
                </a:lnTo>
                <a:lnTo>
                  <a:pt x="1698" y="418"/>
                </a:lnTo>
                <a:lnTo>
                  <a:pt x="1717" y="431"/>
                </a:lnTo>
                <a:lnTo>
                  <a:pt x="1723" y="431"/>
                </a:lnTo>
                <a:lnTo>
                  <a:pt x="1736" y="425"/>
                </a:lnTo>
                <a:lnTo>
                  <a:pt x="1775" y="450"/>
                </a:lnTo>
                <a:lnTo>
                  <a:pt x="1813" y="476"/>
                </a:lnTo>
                <a:lnTo>
                  <a:pt x="1852" y="489"/>
                </a:lnTo>
                <a:lnTo>
                  <a:pt x="1871" y="502"/>
                </a:lnTo>
                <a:lnTo>
                  <a:pt x="1903" y="508"/>
                </a:lnTo>
                <a:lnTo>
                  <a:pt x="1923" y="515"/>
                </a:lnTo>
                <a:lnTo>
                  <a:pt x="1948" y="521"/>
                </a:lnTo>
                <a:lnTo>
                  <a:pt x="1974" y="521"/>
                </a:lnTo>
                <a:lnTo>
                  <a:pt x="1935" y="515"/>
                </a:lnTo>
                <a:lnTo>
                  <a:pt x="1910" y="502"/>
                </a:lnTo>
                <a:lnTo>
                  <a:pt x="1871" y="489"/>
                </a:lnTo>
                <a:lnTo>
                  <a:pt x="1858" y="483"/>
                </a:lnTo>
                <a:lnTo>
                  <a:pt x="1852" y="483"/>
                </a:lnTo>
                <a:lnTo>
                  <a:pt x="1845" y="483"/>
                </a:lnTo>
                <a:lnTo>
                  <a:pt x="1826" y="476"/>
                </a:lnTo>
                <a:lnTo>
                  <a:pt x="1800" y="450"/>
                </a:lnTo>
                <a:lnTo>
                  <a:pt x="1768" y="431"/>
                </a:lnTo>
                <a:lnTo>
                  <a:pt x="1749" y="425"/>
                </a:lnTo>
                <a:lnTo>
                  <a:pt x="1723" y="418"/>
                </a:lnTo>
                <a:lnTo>
                  <a:pt x="1665" y="399"/>
                </a:lnTo>
                <a:lnTo>
                  <a:pt x="1659" y="393"/>
                </a:lnTo>
                <a:lnTo>
                  <a:pt x="1653" y="393"/>
                </a:lnTo>
                <a:lnTo>
                  <a:pt x="1653" y="386"/>
                </a:lnTo>
                <a:lnTo>
                  <a:pt x="1665" y="380"/>
                </a:lnTo>
                <a:lnTo>
                  <a:pt x="1678" y="354"/>
                </a:lnTo>
                <a:lnTo>
                  <a:pt x="1672" y="354"/>
                </a:lnTo>
                <a:lnTo>
                  <a:pt x="1665" y="354"/>
                </a:lnTo>
                <a:lnTo>
                  <a:pt x="1653" y="367"/>
                </a:lnTo>
                <a:lnTo>
                  <a:pt x="1633" y="348"/>
                </a:lnTo>
                <a:lnTo>
                  <a:pt x="1608" y="335"/>
                </a:lnTo>
                <a:lnTo>
                  <a:pt x="1582" y="328"/>
                </a:lnTo>
                <a:lnTo>
                  <a:pt x="1563" y="328"/>
                </a:lnTo>
                <a:lnTo>
                  <a:pt x="1537" y="341"/>
                </a:lnTo>
                <a:lnTo>
                  <a:pt x="1524" y="335"/>
                </a:lnTo>
                <a:lnTo>
                  <a:pt x="1473" y="328"/>
                </a:lnTo>
                <a:lnTo>
                  <a:pt x="1460" y="322"/>
                </a:lnTo>
                <a:lnTo>
                  <a:pt x="1447" y="315"/>
                </a:lnTo>
                <a:lnTo>
                  <a:pt x="1421" y="309"/>
                </a:lnTo>
                <a:lnTo>
                  <a:pt x="1408" y="309"/>
                </a:lnTo>
                <a:lnTo>
                  <a:pt x="1408" y="315"/>
                </a:lnTo>
                <a:lnTo>
                  <a:pt x="1421" y="322"/>
                </a:lnTo>
                <a:lnTo>
                  <a:pt x="1428" y="328"/>
                </a:lnTo>
                <a:lnTo>
                  <a:pt x="1492" y="341"/>
                </a:lnTo>
                <a:lnTo>
                  <a:pt x="1524" y="354"/>
                </a:lnTo>
                <a:lnTo>
                  <a:pt x="1505" y="380"/>
                </a:lnTo>
                <a:lnTo>
                  <a:pt x="1492" y="405"/>
                </a:lnTo>
                <a:lnTo>
                  <a:pt x="1511" y="393"/>
                </a:lnTo>
                <a:lnTo>
                  <a:pt x="1530" y="373"/>
                </a:lnTo>
                <a:lnTo>
                  <a:pt x="1537" y="367"/>
                </a:lnTo>
                <a:lnTo>
                  <a:pt x="1550" y="367"/>
                </a:lnTo>
                <a:lnTo>
                  <a:pt x="1563" y="380"/>
                </a:lnTo>
                <a:lnTo>
                  <a:pt x="1595" y="386"/>
                </a:lnTo>
                <a:lnTo>
                  <a:pt x="1608" y="393"/>
                </a:lnTo>
                <a:lnTo>
                  <a:pt x="1614" y="399"/>
                </a:lnTo>
                <a:lnTo>
                  <a:pt x="1601" y="399"/>
                </a:lnTo>
                <a:lnTo>
                  <a:pt x="1575" y="405"/>
                </a:lnTo>
                <a:lnTo>
                  <a:pt x="1569" y="418"/>
                </a:lnTo>
                <a:lnTo>
                  <a:pt x="1563" y="418"/>
                </a:lnTo>
                <a:lnTo>
                  <a:pt x="1550" y="412"/>
                </a:lnTo>
                <a:lnTo>
                  <a:pt x="1543" y="412"/>
                </a:lnTo>
                <a:lnTo>
                  <a:pt x="1543" y="418"/>
                </a:lnTo>
                <a:lnTo>
                  <a:pt x="1550" y="425"/>
                </a:lnTo>
                <a:lnTo>
                  <a:pt x="1556" y="425"/>
                </a:lnTo>
                <a:lnTo>
                  <a:pt x="1530" y="444"/>
                </a:lnTo>
                <a:lnTo>
                  <a:pt x="1492" y="476"/>
                </a:lnTo>
                <a:lnTo>
                  <a:pt x="1440" y="450"/>
                </a:lnTo>
                <a:lnTo>
                  <a:pt x="1440" y="444"/>
                </a:lnTo>
                <a:lnTo>
                  <a:pt x="1447" y="431"/>
                </a:lnTo>
                <a:lnTo>
                  <a:pt x="1460" y="425"/>
                </a:lnTo>
                <a:lnTo>
                  <a:pt x="1466" y="412"/>
                </a:lnTo>
                <a:lnTo>
                  <a:pt x="1466" y="405"/>
                </a:lnTo>
                <a:lnTo>
                  <a:pt x="1453" y="412"/>
                </a:lnTo>
                <a:lnTo>
                  <a:pt x="1453" y="393"/>
                </a:lnTo>
                <a:lnTo>
                  <a:pt x="1434" y="405"/>
                </a:lnTo>
                <a:lnTo>
                  <a:pt x="1421" y="418"/>
                </a:lnTo>
                <a:lnTo>
                  <a:pt x="1415" y="425"/>
                </a:lnTo>
                <a:lnTo>
                  <a:pt x="1363" y="425"/>
                </a:lnTo>
                <a:lnTo>
                  <a:pt x="1344" y="412"/>
                </a:lnTo>
                <a:lnTo>
                  <a:pt x="1305" y="393"/>
                </a:lnTo>
                <a:lnTo>
                  <a:pt x="1267" y="380"/>
                </a:lnTo>
                <a:lnTo>
                  <a:pt x="1248" y="367"/>
                </a:lnTo>
                <a:lnTo>
                  <a:pt x="1235" y="367"/>
                </a:lnTo>
                <a:lnTo>
                  <a:pt x="1222" y="354"/>
                </a:lnTo>
                <a:lnTo>
                  <a:pt x="1164" y="335"/>
                </a:lnTo>
                <a:lnTo>
                  <a:pt x="1145" y="328"/>
                </a:lnTo>
                <a:lnTo>
                  <a:pt x="1119" y="315"/>
                </a:lnTo>
                <a:lnTo>
                  <a:pt x="1068" y="303"/>
                </a:lnTo>
                <a:lnTo>
                  <a:pt x="952" y="264"/>
                </a:lnTo>
                <a:lnTo>
                  <a:pt x="900" y="238"/>
                </a:lnTo>
                <a:lnTo>
                  <a:pt x="823" y="213"/>
                </a:lnTo>
                <a:lnTo>
                  <a:pt x="753" y="200"/>
                </a:lnTo>
                <a:lnTo>
                  <a:pt x="695" y="193"/>
                </a:lnTo>
                <a:lnTo>
                  <a:pt x="611" y="187"/>
                </a:lnTo>
                <a:lnTo>
                  <a:pt x="585" y="180"/>
                </a:lnTo>
                <a:lnTo>
                  <a:pt x="579" y="180"/>
                </a:lnTo>
                <a:lnTo>
                  <a:pt x="573" y="187"/>
                </a:lnTo>
                <a:lnTo>
                  <a:pt x="579" y="206"/>
                </a:lnTo>
                <a:lnTo>
                  <a:pt x="579" y="213"/>
                </a:lnTo>
                <a:lnTo>
                  <a:pt x="585" y="213"/>
                </a:lnTo>
                <a:lnTo>
                  <a:pt x="598" y="200"/>
                </a:lnTo>
                <a:lnTo>
                  <a:pt x="605" y="200"/>
                </a:lnTo>
                <a:lnTo>
                  <a:pt x="611" y="200"/>
                </a:lnTo>
                <a:lnTo>
                  <a:pt x="624" y="206"/>
                </a:lnTo>
                <a:lnTo>
                  <a:pt x="688" y="213"/>
                </a:lnTo>
                <a:lnTo>
                  <a:pt x="720" y="225"/>
                </a:lnTo>
                <a:lnTo>
                  <a:pt x="746" y="232"/>
                </a:lnTo>
                <a:lnTo>
                  <a:pt x="804" y="238"/>
                </a:lnTo>
                <a:lnTo>
                  <a:pt x="836" y="251"/>
                </a:lnTo>
                <a:lnTo>
                  <a:pt x="888" y="264"/>
                </a:lnTo>
                <a:lnTo>
                  <a:pt x="952" y="283"/>
                </a:lnTo>
                <a:lnTo>
                  <a:pt x="990" y="296"/>
                </a:lnTo>
                <a:lnTo>
                  <a:pt x="1087" y="322"/>
                </a:lnTo>
                <a:lnTo>
                  <a:pt x="1029" y="322"/>
                </a:lnTo>
                <a:lnTo>
                  <a:pt x="990" y="322"/>
                </a:lnTo>
                <a:lnTo>
                  <a:pt x="952" y="322"/>
                </a:lnTo>
                <a:lnTo>
                  <a:pt x="926" y="328"/>
                </a:lnTo>
                <a:lnTo>
                  <a:pt x="933" y="335"/>
                </a:lnTo>
                <a:lnTo>
                  <a:pt x="939" y="335"/>
                </a:lnTo>
                <a:lnTo>
                  <a:pt x="965" y="328"/>
                </a:lnTo>
                <a:lnTo>
                  <a:pt x="1023" y="328"/>
                </a:lnTo>
                <a:lnTo>
                  <a:pt x="1061" y="328"/>
                </a:lnTo>
                <a:lnTo>
                  <a:pt x="1100" y="328"/>
                </a:lnTo>
                <a:lnTo>
                  <a:pt x="1119" y="335"/>
                </a:lnTo>
                <a:lnTo>
                  <a:pt x="1132" y="335"/>
                </a:lnTo>
                <a:lnTo>
                  <a:pt x="1138" y="341"/>
                </a:lnTo>
                <a:lnTo>
                  <a:pt x="1164" y="367"/>
                </a:lnTo>
                <a:lnTo>
                  <a:pt x="1190" y="373"/>
                </a:lnTo>
                <a:lnTo>
                  <a:pt x="1215" y="373"/>
                </a:lnTo>
                <a:lnTo>
                  <a:pt x="1248" y="386"/>
                </a:lnTo>
                <a:lnTo>
                  <a:pt x="1260" y="393"/>
                </a:lnTo>
                <a:lnTo>
                  <a:pt x="1235" y="393"/>
                </a:lnTo>
                <a:lnTo>
                  <a:pt x="1196" y="380"/>
                </a:lnTo>
                <a:lnTo>
                  <a:pt x="1183" y="386"/>
                </a:lnTo>
                <a:lnTo>
                  <a:pt x="1183" y="393"/>
                </a:lnTo>
                <a:lnTo>
                  <a:pt x="1190" y="393"/>
                </a:lnTo>
                <a:lnTo>
                  <a:pt x="1209" y="399"/>
                </a:lnTo>
                <a:lnTo>
                  <a:pt x="1254" y="405"/>
                </a:lnTo>
                <a:lnTo>
                  <a:pt x="1267" y="412"/>
                </a:lnTo>
                <a:lnTo>
                  <a:pt x="1286" y="412"/>
                </a:lnTo>
                <a:lnTo>
                  <a:pt x="1293" y="412"/>
                </a:lnTo>
                <a:lnTo>
                  <a:pt x="1299" y="418"/>
                </a:lnTo>
                <a:lnTo>
                  <a:pt x="1318" y="425"/>
                </a:lnTo>
                <a:lnTo>
                  <a:pt x="1325" y="425"/>
                </a:lnTo>
                <a:lnTo>
                  <a:pt x="1344" y="431"/>
                </a:lnTo>
                <a:lnTo>
                  <a:pt x="1376" y="438"/>
                </a:lnTo>
                <a:lnTo>
                  <a:pt x="1389" y="444"/>
                </a:lnTo>
                <a:lnTo>
                  <a:pt x="1402" y="457"/>
                </a:lnTo>
                <a:lnTo>
                  <a:pt x="1428" y="470"/>
                </a:lnTo>
                <a:lnTo>
                  <a:pt x="1473" y="495"/>
                </a:lnTo>
                <a:lnTo>
                  <a:pt x="1466" y="502"/>
                </a:lnTo>
                <a:lnTo>
                  <a:pt x="1453" y="515"/>
                </a:lnTo>
                <a:lnTo>
                  <a:pt x="1447" y="521"/>
                </a:lnTo>
                <a:lnTo>
                  <a:pt x="1395" y="553"/>
                </a:lnTo>
                <a:lnTo>
                  <a:pt x="1370" y="547"/>
                </a:lnTo>
                <a:lnTo>
                  <a:pt x="1344" y="547"/>
                </a:lnTo>
                <a:lnTo>
                  <a:pt x="1318" y="547"/>
                </a:lnTo>
                <a:lnTo>
                  <a:pt x="1305" y="540"/>
                </a:lnTo>
                <a:lnTo>
                  <a:pt x="1305" y="534"/>
                </a:lnTo>
                <a:lnTo>
                  <a:pt x="1293" y="534"/>
                </a:lnTo>
                <a:lnTo>
                  <a:pt x="1267" y="528"/>
                </a:lnTo>
                <a:lnTo>
                  <a:pt x="1248" y="521"/>
                </a:lnTo>
                <a:lnTo>
                  <a:pt x="1003" y="425"/>
                </a:lnTo>
                <a:lnTo>
                  <a:pt x="881" y="380"/>
                </a:lnTo>
                <a:lnTo>
                  <a:pt x="843" y="367"/>
                </a:lnTo>
                <a:lnTo>
                  <a:pt x="804" y="348"/>
                </a:lnTo>
                <a:lnTo>
                  <a:pt x="759" y="335"/>
                </a:lnTo>
                <a:lnTo>
                  <a:pt x="733" y="328"/>
                </a:lnTo>
                <a:lnTo>
                  <a:pt x="708" y="322"/>
                </a:lnTo>
                <a:lnTo>
                  <a:pt x="675" y="322"/>
                </a:lnTo>
                <a:lnTo>
                  <a:pt x="605" y="322"/>
                </a:lnTo>
                <a:lnTo>
                  <a:pt x="592" y="322"/>
                </a:lnTo>
                <a:lnTo>
                  <a:pt x="592" y="309"/>
                </a:lnTo>
                <a:lnTo>
                  <a:pt x="566" y="309"/>
                </a:lnTo>
                <a:lnTo>
                  <a:pt x="547" y="309"/>
                </a:lnTo>
                <a:lnTo>
                  <a:pt x="540" y="315"/>
                </a:lnTo>
                <a:lnTo>
                  <a:pt x="540" y="322"/>
                </a:lnTo>
                <a:lnTo>
                  <a:pt x="534" y="322"/>
                </a:lnTo>
                <a:lnTo>
                  <a:pt x="521" y="322"/>
                </a:lnTo>
                <a:lnTo>
                  <a:pt x="515" y="315"/>
                </a:lnTo>
                <a:lnTo>
                  <a:pt x="502" y="315"/>
                </a:lnTo>
                <a:lnTo>
                  <a:pt x="495" y="322"/>
                </a:lnTo>
                <a:lnTo>
                  <a:pt x="483" y="328"/>
                </a:lnTo>
                <a:lnTo>
                  <a:pt x="483" y="335"/>
                </a:lnTo>
                <a:lnTo>
                  <a:pt x="489" y="328"/>
                </a:lnTo>
                <a:lnTo>
                  <a:pt x="495" y="341"/>
                </a:lnTo>
                <a:lnTo>
                  <a:pt x="508" y="348"/>
                </a:lnTo>
                <a:lnTo>
                  <a:pt x="547" y="348"/>
                </a:lnTo>
                <a:lnTo>
                  <a:pt x="566" y="354"/>
                </a:lnTo>
                <a:lnTo>
                  <a:pt x="592" y="367"/>
                </a:lnTo>
                <a:lnTo>
                  <a:pt x="605" y="367"/>
                </a:lnTo>
                <a:lnTo>
                  <a:pt x="618" y="354"/>
                </a:lnTo>
                <a:lnTo>
                  <a:pt x="624" y="367"/>
                </a:lnTo>
                <a:lnTo>
                  <a:pt x="630" y="373"/>
                </a:lnTo>
                <a:lnTo>
                  <a:pt x="637" y="386"/>
                </a:lnTo>
                <a:lnTo>
                  <a:pt x="656" y="386"/>
                </a:lnTo>
                <a:lnTo>
                  <a:pt x="714" y="405"/>
                </a:lnTo>
                <a:lnTo>
                  <a:pt x="733" y="418"/>
                </a:lnTo>
                <a:lnTo>
                  <a:pt x="701" y="418"/>
                </a:lnTo>
                <a:lnTo>
                  <a:pt x="637" y="418"/>
                </a:lnTo>
                <a:lnTo>
                  <a:pt x="598" y="412"/>
                </a:lnTo>
                <a:lnTo>
                  <a:pt x="585" y="412"/>
                </a:lnTo>
                <a:lnTo>
                  <a:pt x="566" y="418"/>
                </a:lnTo>
                <a:lnTo>
                  <a:pt x="540" y="425"/>
                </a:lnTo>
                <a:lnTo>
                  <a:pt x="534" y="425"/>
                </a:lnTo>
                <a:lnTo>
                  <a:pt x="521" y="418"/>
                </a:lnTo>
                <a:lnTo>
                  <a:pt x="515" y="412"/>
                </a:lnTo>
                <a:lnTo>
                  <a:pt x="508" y="412"/>
                </a:lnTo>
                <a:lnTo>
                  <a:pt x="495" y="418"/>
                </a:lnTo>
                <a:lnTo>
                  <a:pt x="489" y="418"/>
                </a:lnTo>
                <a:lnTo>
                  <a:pt x="463" y="418"/>
                </a:lnTo>
                <a:lnTo>
                  <a:pt x="438" y="418"/>
                </a:lnTo>
                <a:lnTo>
                  <a:pt x="418" y="425"/>
                </a:lnTo>
                <a:lnTo>
                  <a:pt x="380" y="438"/>
                </a:lnTo>
                <a:lnTo>
                  <a:pt x="367" y="444"/>
                </a:lnTo>
                <a:lnTo>
                  <a:pt x="348" y="450"/>
                </a:lnTo>
                <a:lnTo>
                  <a:pt x="335" y="450"/>
                </a:lnTo>
                <a:lnTo>
                  <a:pt x="322" y="457"/>
                </a:lnTo>
                <a:lnTo>
                  <a:pt x="322" y="470"/>
                </a:lnTo>
                <a:lnTo>
                  <a:pt x="328" y="470"/>
                </a:lnTo>
                <a:lnTo>
                  <a:pt x="348" y="457"/>
                </a:lnTo>
                <a:lnTo>
                  <a:pt x="360" y="457"/>
                </a:lnTo>
                <a:lnTo>
                  <a:pt x="367" y="470"/>
                </a:lnTo>
                <a:lnTo>
                  <a:pt x="373" y="470"/>
                </a:lnTo>
                <a:lnTo>
                  <a:pt x="380" y="457"/>
                </a:lnTo>
                <a:lnTo>
                  <a:pt x="405" y="457"/>
                </a:lnTo>
                <a:lnTo>
                  <a:pt x="405" y="450"/>
                </a:lnTo>
                <a:lnTo>
                  <a:pt x="386" y="457"/>
                </a:lnTo>
                <a:lnTo>
                  <a:pt x="386" y="450"/>
                </a:lnTo>
                <a:lnTo>
                  <a:pt x="399" y="444"/>
                </a:lnTo>
                <a:lnTo>
                  <a:pt x="431" y="438"/>
                </a:lnTo>
                <a:lnTo>
                  <a:pt x="495" y="438"/>
                </a:lnTo>
                <a:lnTo>
                  <a:pt x="540" y="438"/>
                </a:lnTo>
                <a:lnTo>
                  <a:pt x="585" y="450"/>
                </a:lnTo>
                <a:lnTo>
                  <a:pt x="611" y="470"/>
                </a:lnTo>
                <a:lnTo>
                  <a:pt x="592" y="470"/>
                </a:lnTo>
                <a:lnTo>
                  <a:pt x="573" y="457"/>
                </a:lnTo>
                <a:lnTo>
                  <a:pt x="547" y="457"/>
                </a:lnTo>
                <a:lnTo>
                  <a:pt x="528" y="457"/>
                </a:lnTo>
                <a:lnTo>
                  <a:pt x="515" y="450"/>
                </a:lnTo>
                <a:lnTo>
                  <a:pt x="476" y="457"/>
                </a:lnTo>
                <a:lnTo>
                  <a:pt x="438" y="457"/>
                </a:lnTo>
                <a:lnTo>
                  <a:pt x="483" y="457"/>
                </a:lnTo>
                <a:lnTo>
                  <a:pt x="502" y="470"/>
                </a:lnTo>
                <a:lnTo>
                  <a:pt x="534" y="470"/>
                </a:lnTo>
                <a:lnTo>
                  <a:pt x="553" y="470"/>
                </a:lnTo>
                <a:lnTo>
                  <a:pt x="573" y="476"/>
                </a:lnTo>
                <a:lnTo>
                  <a:pt x="598" y="483"/>
                </a:lnTo>
                <a:lnTo>
                  <a:pt x="643" y="489"/>
                </a:lnTo>
                <a:lnTo>
                  <a:pt x="669" y="495"/>
                </a:lnTo>
                <a:lnTo>
                  <a:pt x="701" y="508"/>
                </a:lnTo>
                <a:lnTo>
                  <a:pt x="746" y="528"/>
                </a:lnTo>
                <a:lnTo>
                  <a:pt x="791" y="540"/>
                </a:lnTo>
                <a:lnTo>
                  <a:pt x="843" y="560"/>
                </a:lnTo>
                <a:lnTo>
                  <a:pt x="888" y="566"/>
                </a:lnTo>
                <a:lnTo>
                  <a:pt x="907" y="579"/>
                </a:lnTo>
                <a:lnTo>
                  <a:pt x="939" y="592"/>
                </a:lnTo>
                <a:lnTo>
                  <a:pt x="965" y="605"/>
                </a:lnTo>
                <a:lnTo>
                  <a:pt x="1003" y="605"/>
                </a:lnTo>
                <a:lnTo>
                  <a:pt x="1042" y="611"/>
                </a:lnTo>
                <a:lnTo>
                  <a:pt x="1080" y="618"/>
                </a:lnTo>
                <a:lnTo>
                  <a:pt x="1119" y="618"/>
                </a:lnTo>
                <a:lnTo>
                  <a:pt x="1113" y="605"/>
                </a:lnTo>
                <a:lnTo>
                  <a:pt x="1068" y="598"/>
                </a:lnTo>
                <a:lnTo>
                  <a:pt x="1023" y="598"/>
                </a:lnTo>
                <a:lnTo>
                  <a:pt x="978" y="592"/>
                </a:lnTo>
                <a:lnTo>
                  <a:pt x="952" y="585"/>
                </a:lnTo>
                <a:lnTo>
                  <a:pt x="926" y="566"/>
                </a:lnTo>
                <a:lnTo>
                  <a:pt x="900" y="560"/>
                </a:lnTo>
                <a:lnTo>
                  <a:pt x="875" y="560"/>
                </a:lnTo>
                <a:lnTo>
                  <a:pt x="798" y="534"/>
                </a:lnTo>
                <a:lnTo>
                  <a:pt x="753" y="521"/>
                </a:lnTo>
                <a:lnTo>
                  <a:pt x="830" y="540"/>
                </a:lnTo>
                <a:lnTo>
                  <a:pt x="759" y="515"/>
                </a:lnTo>
                <a:lnTo>
                  <a:pt x="759" y="508"/>
                </a:lnTo>
                <a:lnTo>
                  <a:pt x="772" y="515"/>
                </a:lnTo>
                <a:lnTo>
                  <a:pt x="791" y="521"/>
                </a:lnTo>
                <a:lnTo>
                  <a:pt x="823" y="521"/>
                </a:lnTo>
                <a:lnTo>
                  <a:pt x="823" y="521"/>
                </a:lnTo>
                <a:lnTo>
                  <a:pt x="823" y="515"/>
                </a:lnTo>
                <a:lnTo>
                  <a:pt x="875" y="521"/>
                </a:lnTo>
                <a:lnTo>
                  <a:pt x="913" y="528"/>
                </a:lnTo>
                <a:lnTo>
                  <a:pt x="945" y="534"/>
                </a:lnTo>
                <a:lnTo>
                  <a:pt x="997" y="534"/>
                </a:lnTo>
                <a:lnTo>
                  <a:pt x="1035" y="540"/>
                </a:lnTo>
                <a:lnTo>
                  <a:pt x="1100" y="560"/>
                </a:lnTo>
                <a:lnTo>
                  <a:pt x="1132" y="560"/>
                </a:lnTo>
                <a:lnTo>
                  <a:pt x="1132" y="566"/>
                </a:lnTo>
                <a:lnTo>
                  <a:pt x="1119" y="579"/>
                </a:lnTo>
                <a:lnTo>
                  <a:pt x="1113" y="585"/>
                </a:lnTo>
                <a:lnTo>
                  <a:pt x="1119" y="592"/>
                </a:lnTo>
                <a:lnTo>
                  <a:pt x="1138" y="585"/>
                </a:lnTo>
                <a:lnTo>
                  <a:pt x="1151" y="579"/>
                </a:lnTo>
                <a:lnTo>
                  <a:pt x="1170" y="566"/>
                </a:lnTo>
                <a:lnTo>
                  <a:pt x="1196" y="560"/>
                </a:lnTo>
                <a:lnTo>
                  <a:pt x="1209" y="553"/>
                </a:lnTo>
                <a:lnTo>
                  <a:pt x="1215" y="553"/>
                </a:lnTo>
                <a:lnTo>
                  <a:pt x="1222" y="560"/>
                </a:lnTo>
                <a:lnTo>
                  <a:pt x="1228" y="566"/>
                </a:lnTo>
                <a:lnTo>
                  <a:pt x="1235" y="560"/>
                </a:lnTo>
                <a:lnTo>
                  <a:pt x="1254" y="553"/>
                </a:lnTo>
                <a:lnTo>
                  <a:pt x="1260" y="553"/>
                </a:lnTo>
                <a:lnTo>
                  <a:pt x="1260" y="560"/>
                </a:lnTo>
                <a:lnTo>
                  <a:pt x="1248" y="566"/>
                </a:lnTo>
                <a:lnTo>
                  <a:pt x="1248" y="579"/>
                </a:lnTo>
                <a:lnTo>
                  <a:pt x="1260" y="579"/>
                </a:lnTo>
                <a:lnTo>
                  <a:pt x="1273" y="579"/>
                </a:lnTo>
                <a:lnTo>
                  <a:pt x="1293" y="592"/>
                </a:lnTo>
                <a:lnTo>
                  <a:pt x="1344" y="605"/>
                </a:lnTo>
                <a:lnTo>
                  <a:pt x="1331" y="618"/>
                </a:lnTo>
                <a:lnTo>
                  <a:pt x="1363" y="618"/>
                </a:lnTo>
                <a:lnTo>
                  <a:pt x="1363" y="611"/>
                </a:lnTo>
                <a:lnTo>
                  <a:pt x="1395" y="618"/>
                </a:lnTo>
                <a:lnTo>
                  <a:pt x="1421" y="618"/>
                </a:lnTo>
                <a:lnTo>
                  <a:pt x="1376" y="605"/>
                </a:lnTo>
                <a:lnTo>
                  <a:pt x="1395" y="598"/>
                </a:lnTo>
                <a:lnTo>
                  <a:pt x="1415" y="605"/>
                </a:lnTo>
                <a:lnTo>
                  <a:pt x="1440" y="605"/>
                </a:lnTo>
                <a:lnTo>
                  <a:pt x="1428" y="598"/>
                </a:lnTo>
                <a:lnTo>
                  <a:pt x="1408" y="592"/>
                </a:lnTo>
                <a:lnTo>
                  <a:pt x="1408" y="585"/>
                </a:lnTo>
                <a:lnTo>
                  <a:pt x="1408" y="579"/>
                </a:lnTo>
                <a:lnTo>
                  <a:pt x="1421" y="560"/>
                </a:lnTo>
                <a:lnTo>
                  <a:pt x="1434" y="560"/>
                </a:lnTo>
                <a:lnTo>
                  <a:pt x="1460" y="566"/>
                </a:lnTo>
                <a:lnTo>
                  <a:pt x="1473" y="566"/>
                </a:lnTo>
                <a:lnTo>
                  <a:pt x="1492" y="560"/>
                </a:lnTo>
                <a:lnTo>
                  <a:pt x="1518" y="560"/>
                </a:lnTo>
                <a:lnTo>
                  <a:pt x="1550" y="566"/>
                </a:lnTo>
                <a:lnTo>
                  <a:pt x="1608" y="566"/>
                </a:lnTo>
                <a:lnTo>
                  <a:pt x="1633" y="579"/>
                </a:lnTo>
                <a:lnTo>
                  <a:pt x="1665" y="579"/>
                </a:lnTo>
                <a:lnTo>
                  <a:pt x="1704" y="579"/>
                </a:lnTo>
                <a:lnTo>
                  <a:pt x="1710" y="585"/>
                </a:lnTo>
                <a:lnTo>
                  <a:pt x="1704" y="592"/>
                </a:lnTo>
                <a:lnTo>
                  <a:pt x="1698" y="598"/>
                </a:lnTo>
                <a:lnTo>
                  <a:pt x="1665" y="618"/>
                </a:lnTo>
                <a:lnTo>
                  <a:pt x="1685" y="618"/>
                </a:lnTo>
                <a:lnTo>
                  <a:pt x="1698" y="611"/>
                </a:lnTo>
                <a:lnTo>
                  <a:pt x="1717" y="598"/>
                </a:lnTo>
                <a:lnTo>
                  <a:pt x="1730" y="585"/>
                </a:lnTo>
                <a:lnTo>
                  <a:pt x="1743" y="592"/>
                </a:lnTo>
                <a:lnTo>
                  <a:pt x="1768" y="598"/>
                </a:lnTo>
                <a:lnTo>
                  <a:pt x="1775" y="598"/>
                </a:lnTo>
                <a:lnTo>
                  <a:pt x="1775" y="592"/>
                </a:lnTo>
                <a:lnTo>
                  <a:pt x="1781" y="592"/>
                </a:lnTo>
                <a:lnTo>
                  <a:pt x="1800" y="598"/>
                </a:lnTo>
                <a:lnTo>
                  <a:pt x="1813" y="598"/>
                </a:lnTo>
                <a:lnTo>
                  <a:pt x="1820" y="598"/>
                </a:lnTo>
                <a:lnTo>
                  <a:pt x="1865" y="611"/>
                </a:lnTo>
                <a:lnTo>
                  <a:pt x="1878" y="611"/>
                </a:lnTo>
                <a:lnTo>
                  <a:pt x="1884" y="618"/>
                </a:lnTo>
                <a:lnTo>
                  <a:pt x="1948" y="618"/>
                </a:lnTo>
                <a:lnTo>
                  <a:pt x="1942" y="611"/>
                </a:lnTo>
                <a:lnTo>
                  <a:pt x="1942" y="598"/>
                </a:lnTo>
                <a:lnTo>
                  <a:pt x="1910" y="598"/>
                </a:lnTo>
                <a:lnTo>
                  <a:pt x="1929" y="592"/>
                </a:lnTo>
                <a:lnTo>
                  <a:pt x="5433" y="495"/>
                </a:lnTo>
                <a:lnTo>
                  <a:pt x="1556" y="348"/>
                </a:lnTo>
                <a:lnTo>
                  <a:pt x="1556" y="341"/>
                </a:lnTo>
                <a:lnTo>
                  <a:pt x="1575" y="341"/>
                </a:lnTo>
                <a:lnTo>
                  <a:pt x="1620" y="354"/>
                </a:lnTo>
                <a:lnTo>
                  <a:pt x="1646" y="380"/>
                </a:lnTo>
                <a:lnTo>
                  <a:pt x="1633" y="380"/>
                </a:lnTo>
                <a:lnTo>
                  <a:pt x="1556" y="348"/>
                </a:lnTo>
                <a:lnTo>
                  <a:pt x="5433" y="495"/>
                </a:lnTo>
                <a:lnTo>
                  <a:pt x="714" y="450"/>
                </a:lnTo>
                <a:lnTo>
                  <a:pt x="733" y="457"/>
                </a:lnTo>
                <a:lnTo>
                  <a:pt x="727" y="470"/>
                </a:lnTo>
                <a:lnTo>
                  <a:pt x="714" y="470"/>
                </a:lnTo>
                <a:lnTo>
                  <a:pt x="708" y="450"/>
                </a:lnTo>
                <a:lnTo>
                  <a:pt x="708" y="444"/>
                </a:lnTo>
                <a:lnTo>
                  <a:pt x="714" y="450"/>
                </a:lnTo>
                <a:lnTo>
                  <a:pt x="5433" y="495"/>
                </a:lnTo>
                <a:lnTo>
                  <a:pt x="746" y="489"/>
                </a:lnTo>
                <a:lnTo>
                  <a:pt x="708" y="483"/>
                </a:lnTo>
                <a:lnTo>
                  <a:pt x="682" y="476"/>
                </a:lnTo>
                <a:lnTo>
                  <a:pt x="656" y="476"/>
                </a:lnTo>
                <a:lnTo>
                  <a:pt x="650" y="470"/>
                </a:lnTo>
                <a:lnTo>
                  <a:pt x="650" y="457"/>
                </a:lnTo>
                <a:lnTo>
                  <a:pt x="643" y="450"/>
                </a:lnTo>
                <a:lnTo>
                  <a:pt x="630" y="444"/>
                </a:lnTo>
                <a:lnTo>
                  <a:pt x="624" y="438"/>
                </a:lnTo>
                <a:lnTo>
                  <a:pt x="637" y="438"/>
                </a:lnTo>
                <a:lnTo>
                  <a:pt x="643" y="438"/>
                </a:lnTo>
                <a:lnTo>
                  <a:pt x="656" y="444"/>
                </a:lnTo>
                <a:lnTo>
                  <a:pt x="688" y="450"/>
                </a:lnTo>
                <a:lnTo>
                  <a:pt x="720" y="476"/>
                </a:lnTo>
                <a:lnTo>
                  <a:pt x="746" y="489"/>
                </a:lnTo>
                <a:lnTo>
                  <a:pt x="5433" y="495"/>
                </a:lnTo>
                <a:lnTo>
                  <a:pt x="907" y="521"/>
                </a:lnTo>
                <a:lnTo>
                  <a:pt x="855" y="508"/>
                </a:lnTo>
                <a:lnTo>
                  <a:pt x="843" y="508"/>
                </a:lnTo>
                <a:lnTo>
                  <a:pt x="823" y="502"/>
                </a:lnTo>
                <a:lnTo>
                  <a:pt x="804" y="502"/>
                </a:lnTo>
                <a:lnTo>
                  <a:pt x="791" y="489"/>
                </a:lnTo>
                <a:lnTo>
                  <a:pt x="759" y="483"/>
                </a:lnTo>
                <a:lnTo>
                  <a:pt x="746" y="476"/>
                </a:lnTo>
                <a:lnTo>
                  <a:pt x="740" y="470"/>
                </a:lnTo>
                <a:lnTo>
                  <a:pt x="746" y="470"/>
                </a:lnTo>
                <a:lnTo>
                  <a:pt x="772" y="457"/>
                </a:lnTo>
                <a:lnTo>
                  <a:pt x="785" y="457"/>
                </a:lnTo>
                <a:lnTo>
                  <a:pt x="798" y="470"/>
                </a:lnTo>
                <a:lnTo>
                  <a:pt x="810" y="476"/>
                </a:lnTo>
                <a:lnTo>
                  <a:pt x="836" y="476"/>
                </a:lnTo>
                <a:lnTo>
                  <a:pt x="855" y="476"/>
                </a:lnTo>
                <a:lnTo>
                  <a:pt x="862" y="483"/>
                </a:lnTo>
                <a:lnTo>
                  <a:pt x="888" y="495"/>
                </a:lnTo>
                <a:lnTo>
                  <a:pt x="907" y="502"/>
                </a:lnTo>
                <a:lnTo>
                  <a:pt x="920" y="508"/>
                </a:lnTo>
                <a:lnTo>
                  <a:pt x="913" y="515"/>
                </a:lnTo>
                <a:lnTo>
                  <a:pt x="907" y="521"/>
                </a:lnTo>
                <a:lnTo>
                  <a:pt x="5433" y="495"/>
                </a:lnTo>
                <a:lnTo>
                  <a:pt x="1241" y="547"/>
                </a:lnTo>
                <a:lnTo>
                  <a:pt x="1222" y="540"/>
                </a:lnTo>
                <a:lnTo>
                  <a:pt x="1209" y="540"/>
                </a:lnTo>
                <a:lnTo>
                  <a:pt x="1203" y="534"/>
                </a:lnTo>
                <a:lnTo>
                  <a:pt x="1196" y="534"/>
                </a:lnTo>
                <a:lnTo>
                  <a:pt x="1196" y="540"/>
                </a:lnTo>
                <a:lnTo>
                  <a:pt x="1170" y="540"/>
                </a:lnTo>
                <a:lnTo>
                  <a:pt x="1170" y="534"/>
                </a:lnTo>
                <a:lnTo>
                  <a:pt x="1170" y="521"/>
                </a:lnTo>
                <a:lnTo>
                  <a:pt x="1170" y="521"/>
                </a:lnTo>
                <a:lnTo>
                  <a:pt x="1164" y="521"/>
                </a:lnTo>
                <a:lnTo>
                  <a:pt x="1145" y="515"/>
                </a:lnTo>
                <a:lnTo>
                  <a:pt x="1100" y="508"/>
                </a:lnTo>
                <a:lnTo>
                  <a:pt x="1068" y="508"/>
                </a:lnTo>
                <a:lnTo>
                  <a:pt x="1042" y="508"/>
                </a:lnTo>
                <a:lnTo>
                  <a:pt x="1003" y="502"/>
                </a:lnTo>
                <a:lnTo>
                  <a:pt x="965" y="489"/>
                </a:lnTo>
                <a:lnTo>
                  <a:pt x="952" y="483"/>
                </a:lnTo>
                <a:lnTo>
                  <a:pt x="939" y="476"/>
                </a:lnTo>
                <a:lnTo>
                  <a:pt x="907" y="457"/>
                </a:lnTo>
                <a:lnTo>
                  <a:pt x="881" y="450"/>
                </a:lnTo>
                <a:lnTo>
                  <a:pt x="843" y="438"/>
                </a:lnTo>
                <a:lnTo>
                  <a:pt x="798" y="425"/>
                </a:lnTo>
                <a:lnTo>
                  <a:pt x="778" y="418"/>
                </a:lnTo>
                <a:lnTo>
                  <a:pt x="720" y="393"/>
                </a:lnTo>
                <a:lnTo>
                  <a:pt x="688" y="373"/>
                </a:lnTo>
                <a:lnTo>
                  <a:pt x="669" y="354"/>
                </a:lnTo>
                <a:lnTo>
                  <a:pt x="669" y="348"/>
                </a:lnTo>
                <a:lnTo>
                  <a:pt x="669" y="341"/>
                </a:lnTo>
                <a:lnTo>
                  <a:pt x="675" y="341"/>
                </a:lnTo>
                <a:lnTo>
                  <a:pt x="682" y="354"/>
                </a:lnTo>
                <a:lnTo>
                  <a:pt x="688" y="354"/>
                </a:lnTo>
                <a:lnTo>
                  <a:pt x="695" y="354"/>
                </a:lnTo>
                <a:lnTo>
                  <a:pt x="701" y="348"/>
                </a:lnTo>
                <a:lnTo>
                  <a:pt x="733" y="354"/>
                </a:lnTo>
                <a:lnTo>
                  <a:pt x="817" y="380"/>
                </a:lnTo>
                <a:lnTo>
                  <a:pt x="855" y="386"/>
                </a:lnTo>
                <a:lnTo>
                  <a:pt x="907" y="399"/>
                </a:lnTo>
                <a:lnTo>
                  <a:pt x="939" y="412"/>
                </a:lnTo>
                <a:lnTo>
                  <a:pt x="952" y="418"/>
                </a:lnTo>
                <a:lnTo>
                  <a:pt x="990" y="438"/>
                </a:lnTo>
                <a:lnTo>
                  <a:pt x="1132" y="495"/>
                </a:lnTo>
                <a:lnTo>
                  <a:pt x="1248" y="534"/>
                </a:lnTo>
                <a:lnTo>
                  <a:pt x="1248" y="540"/>
                </a:lnTo>
                <a:lnTo>
                  <a:pt x="1241" y="547"/>
                </a:lnTo>
                <a:lnTo>
                  <a:pt x="5433" y="495"/>
                </a:lnTo>
                <a:lnTo>
                  <a:pt x="1350" y="598"/>
                </a:lnTo>
                <a:lnTo>
                  <a:pt x="1312" y="585"/>
                </a:lnTo>
                <a:lnTo>
                  <a:pt x="1299" y="579"/>
                </a:lnTo>
                <a:lnTo>
                  <a:pt x="1273" y="560"/>
                </a:lnTo>
                <a:lnTo>
                  <a:pt x="1273" y="553"/>
                </a:lnTo>
                <a:lnTo>
                  <a:pt x="1286" y="553"/>
                </a:lnTo>
                <a:lnTo>
                  <a:pt x="1305" y="560"/>
                </a:lnTo>
                <a:lnTo>
                  <a:pt x="1318" y="560"/>
                </a:lnTo>
                <a:lnTo>
                  <a:pt x="1331" y="566"/>
                </a:lnTo>
                <a:lnTo>
                  <a:pt x="1357" y="585"/>
                </a:lnTo>
                <a:lnTo>
                  <a:pt x="1350" y="598"/>
                </a:lnTo>
                <a:lnTo>
                  <a:pt x="5433" y="495"/>
                </a:lnTo>
                <a:lnTo>
                  <a:pt x="1370" y="566"/>
                </a:lnTo>
                <a:lnTo>
                  <a:pt x="1357" y="566"/>
                </a:lnTo>
                <a:lnTo>
                  <a:pt x="1357" y="560"/>
                </a:lnTo>
                <a:lnTo>
                  <a:pt x="1363" y="560"/>
                </a:lnTo>
                <a:lnTo>
                  <a:pt x="1376" y="560"/>
                </a:lnTo>
                <a:lnTo>
                  <a:pt x="1370" y="566"/>
                </a:lnTo>
                <a:lnTo>
                  <a:pt x="5433" y="495"/>
                </a:lnTo>
                <a:lnTo>
                  <a:pt x="1659" y="560"/>
                </a:lnTo>
                <a:lnTo>
                  <a:pt x="1633" y="560"/>
                </a:lnTo>
                <a:lnTo>
                  <a:pt x="1601" y="553"/>
                </a:lnTo>
                <a:lnTo>
                  <a:pt x="1569" y="553"/>
                </a:lnTo>
                <a:lnTo>
                  <a:pt x="1543" y="553"/>
                </a:lnTo>
                <a:lnTo>
                  <a:pt x="1518" y="547"/>
                </a:lnTo>
                <a:lnTo>
                  <a:pt x="1492" y="553"/>
                </a:lnTo>
                <a:lnTo>
                  <a:pt x="1453" y="553"/>
                </a:lnTo>
                <a:lnTo>
                  <a:pt x="1434" y="547"/>
                </a:lnTo>
                <a:lnTo>
                  <a:pt x="1440" y="540"/>
                </a:lnTo>
                <a:lnTo>
                  <a:pt x="1453" y="521"/>
                </a:lnTo>
                <a:lnTo>
                  <a:pt x="1460" y="521"/>
                </a:lnTo>
                <a:lnTo>
                  <a:pt x="1466" y="521"/>
                </a:lnTo>
                <a:lnTo>
                  <a:pt x="1492" y="521"/>
                </a:lnTo>
                <a:lnTo>
                  <a:pt x="1479" y="515"/>
                </a:lnTo>
                <a:lnTo>
                  <a:pt x="1473" y="508"/>
                </a:lnTo>
                <a:lnTo>
                  <a:pt x="1479" y="502"/>
                </a:lnTo>
                <a:lnTo>
                  <a:pt x="1498" y="495"/>
                </a:lnTo>
                <a:lnTo>
                  <a:pt x="1511" y="495"/>
                </a:lnTo>
                <a:lnTo>
                  <a:pt x="1543" y="508"/>
                </a:lnTo>
                <a:lnTo>
                  <a:pt x="1582" y="521"/>
                </a:lnTo>
                <a:lnTo>
                  <a:pt x="1633" y="534"/>
                </a:lnTo>
                <a:lnTo>
                  <a:pt x="1678" y="560"/>
                </a:lnTo>
                <a:lnTo>
                  <a:pt x="1659" y="560"/>
                </a:lnTo>
                <a:lnTo>
                  <a:pt x="5433" y="495"/>
                </a:lnTo>
                <a:lnTo>
                  <a:pt x="444" y="84"/>
                </a:lnTo>
                <a:lnTo>
                  <a:pt x="444" y="78"/>
                </a:lnTo>
                <a:lnTo>
                  <a:pt x="438" y="84"/>
                </a:lnTo>
                <a:lnTo>
                  <a:pt x="431" y="90"/>
                </a:lnTo>
                <a:lnTo>
                  <a:pt x="438" y="90"/>
                </a:lnTo>
                <a:lnTo>
                  <a:pt x="444" y="84"/>
                </a:lnTo>
                <a:lnTo>
                  <a:pt x="5433" y="495"/>
                </a:lnTo>
                <a:lnTo>
                  <a:pt x="296" y="39"/>
                </a:lnTo>
                <a:lnTo>
                  <a:pt x="315" y="39"/>
                </a:lnTo>
                <a:lnTo>
                  <a:pt x="322" y="39"/>
                </a:lnTo>
                <a:lnTo>
                  <a:pt x="328" y="39"/>
                </a:lnTo>
                <a:lnTo>
                  <a:pt x="322" y="39"/>
                </a:lnTo>
                <a:lnTo>
                  <a:pt x="309" y="39"/>
                </a:lnTo>
                <a:lnTo>
                  <a:pt x="296" y="39"/>
                </a:lnTo>
                <a:lnTo>
                  <a:pt x="290" y="39"/>
                </a:lnTo>
                <a:lnTo>
                  <a:pt x="296" y="39"/>
                </a:lnTo>
                <a:lnTo>
                  <a:pt x="5433" y="495"/>
                </a:lnTo>
                <a:lnTo>
                  <a:pt x="380" y="380"/>
                </a:lnTo>
                <a:lnTo>
                  <a:pt x="386" y="386"/>
                </a:lnTo>
                <a:lnTo>
                  <a:pt x="399" y="380"/>
                </a:lnTo>
                <a:lnTo>
                  <a:pt x="386" y="380"/>
                </a:lnTo>
                <a:lnTo>
                  <a:pt x="380" y="380"/>
                </a:lnTo>
                <a:lnTo>
                  <a:pt x="5433" y="495"/>
                </a:lnTo>
                <a:lnTo>
                  <a:pt x="2527" y="328"/>
                </a:lnTo>
                <a:lnTo>
                  <a:pt x="2559" y="315"/>
                </a:lnTo>
                <a:lnTo>
                  <a:pt x="2572" y="315"/>
                </a:lnTo>
                <a:lnTo>
                  <a:pt x="2578" y="315"/>
                </a:lnTo>
                <a:lnTo>
                  <a:pt x="2585" y="309"/>
                </a:lnTo>
                <a:lnTo>
                  <a:pt x="2598" y="309"/>
                </a:lnTo>
                <a:lnTo>
                  <a:pt x="2610" y="309"/>
                </a:lnTo>
                <a:lnTo>
                  <a:pt x="2610" y="303"/>
                </a:lnTo>
                <a:lnTo>
                  <a:pt x="2604" y="303"/>
                </a:lnTo>
                <a:lnTo>
                  <a:pt x="2559" y="309"/>
                </a:lnTo>
                <a:lnTo>
                  <a:pt x="2546" y="309"/>
                </a:lnTo>
                <a:lnTo>
                  <a:pt x="2527" y="315"/>
                </a:lnTo>
                <a:lnTo>
                  <a:pt x="2482" y="328"/>
                </a:lnTo>
                <a:lnTo>
                  <a:pt x="2418" y="341"/>
                </a:lnTo>
                <a:lnTo>
                  <a:pt x="2385" y="341"/>
                </a:lnTo>
                <a:lnTo>
                  <a:pt x="2360" y="341"/>
                </a:lnTo>
                <a:lnTo>
                  <a:pt x="2347" y="354"/>
                </a:lnTo>
                <a:lnTo>
                  <a:pt x="2328" y="354"/>
                </a:lnTo>
                <a:lnTo>
                  <a:pt x="2295" y="367"/>
                </a:lnTo>
                <a:lnTo>
                  <a:pt x="2283" y="367"/>
                </a:lnTo>
                <a:lnTo>
                  <a:pt x="2276" y="367"/>
                </a:lnTo>
                <a:lnTo>
                  <a:pt x="2270" y="373"/>
                </a:lnTo>
                <a:lnTo>
                  <a:pt x="2270" y="380"/>
                </a:lnTo>
                <a:lnTo>
                  <a:pt x="2283" y="380"/>
                </a:lnTo>
                <a:lnTo>
                  <a:pt x="2295" y="380"/>
                </a:lnTo>
                <a:lnTo>
                  <a:pt x="2302" y="380"/>
                </a:lnTo>
                <a:lnTo>
                  <a:pt x="2321" y="373"/>
                </a:lnTo>
                <a:lnTo>
                  <a:pt x="2340" y="373"/>
                </a:lnTo>
                <a:lnTo>
                  <a:pt x="2366" y="354"/>
                </a:lnTo>
                <a:lnTo>
                  <a:pt x="2373" y="354"/>
                </a:lnTo>
                <a:lnTo>
                  <a:pt x="2379" y="354"/>
                </a:lnTo>
                <a:lnTo>
                  <a:pt x="2424" y="354"/>
                </a:lnTo>
                <a:lnTo>
                  <a:pt x="2437" y="348"/>
                </a:lnTo>
                <a:lnTo>
                  <a:pt x="2450" y="341"/>
                </a:lnTo>
                <a:lnTo>
                  <a:pt x="2475" y="335"/>
                </a:lnTo>
                <a:lnTo>
                  <a:pt x="2527" y="328"/>
                </a:lnTo>
                <a:lnTo>
                  <a:pt x="5433" y="495"/>
                </a:lnTo>
                <a:lnTo>
                  <a:pt x="2302" y="341"/>
                </a:lnTo>
                <a:lnTo>
                  <a:pt x="2295" y="335"/>
                </a:lnTo>
                <a:lnTo>
                  <a:pt x="2283" y="328"/>
                </a:lnTo>
                <a:lnTo>
                  <a:pt x="2289" y="335"/>
                </a:lnTo>
                <a:lnTo>
                  <a:pt x="2302" y="341"/>
                </a:lnTo>
                <a:lnTo>
                  <a:pt x="5433" y="495"/>
                </a:lnTo>
                <a:lnTo>
                  <a:pt x="2347" y="335"/>
                </a:lnTo>
                <a:lnTo>
                  <a:pt x="2328" y="335"/>
                </a:lnTo>
                <a:lnTo>
                  <a:pt x="2328" y="341"/>
                </a:lnTo>
                <a:lnTo>
                  <a:pt x="2340" y="341"/>
                </a:lnTo>
                <a:lnTo>
                  <a:pt x="2347" y="335"/>
                </a:lnTo>
                <a:lnTo>
                  <a:pt x="5433" y="495"/>
                </a:lnTo>
                <a:lnTo>
                  <a:pt x="3099" y="303"/>
                </a:lnTo>
                <a:lnTo>
                  <a:pt x="3118" y="309"/>
                </a:lnTo>
                <a:lnTo>
                  <a:pt x="3144" y="315"/>
                </a:lnTo>
                <a:lnTo>
                  <a:pt x="3183" y="335"/>
                </a:lnTo>
                <a:lnTo>
                  <a:pt x="3189" y="335"/>
                </a:lnTo>
                <a:lnTo>
                  <a:pt x="3195" y="341"/>
                </a:lnTo>
                <a:lnTo>
                  <a:pt x="3202" y="348"/>
                </a:lnTo>
                <a:lnTo>
                  <a:pt x="3163" y="380"/>
                </a:lnTo>
                <a:lnTo>
                  <a:pt x="3150" y="380"/>
                </a:lnTo>
                <a:lnTo>
                  <a:pt x="3144" y="386"/>
                </a:lnTo>
                <a:lnTo>
                  <a:pt x="3150" y="393"/>
                </a:lnTo>
                <a:lnTo>
                  <a:pt x="3144" y="393"/>
                </a:lnTo>
                <a:lnTo>
                  <a:pt x="3150" y="393"/>
                </a:lnTo>
                <a:lnTo>
                  <a:pt x="3189" y="380"/>
                </a:lnTo>
                <a:lnTo>
                  <a:pt x="3195" y="373"/>
                </a:lnTo>
                <a:lnTo>
                  <a:pt x="3208" y="367"/>
                </a:lnTo>
                <a:lnTo>
                  <a:pt x="3215" y="367"/>
                </a:lnTo>
                <a:lnTo>
                  <a:pt x="3234" y="373"/>
                </a:lnTo>
                <a:lnTo>
                  <a:pt x="3247" y="380"/>
                </a:lnTo>
                <a:lnTo>
                  <a:pt x="3253" y="380"/>
                </a:lnTo>
                <a:lnTo>
                  <a:pt x="3253" y="373"/>
                </a:lnTo>
                <a:lnTo>
                  <a:pt x="3247" y="367"/>
                </a:lnTo>
                <a:lnTo>
                  <a:pt x="3247" y="341"/>
                </a:lnTo>
                <a:lnTo>
                  <a:pt x="3234" y="341"/>
                </a:lnTo>
                <a:lnTo>
                  <a:pt x="3228" y="348"/>
                </a:lnTo>
                <a:lnTo>
                  <a:pt x="3228" y="341"/>
                </a:lnTo>
                <a:lnTo>
                  <a:pt x="3215" y="341"/>
                </a:lnTo>
                <a:lnTo>
                  <a:pt x="3202" y="328"/>
                </a:lnTo>
                <a:lnTo>
                  <a:pt x="3189" y="322"/>
                </a:lnTo>
                <a:lnTo>
                  <a:pt x="3183" y="322"/>
                </a:lnTo>
                <a:lnTo>
                  <a:pt x="3183" y="315"/>
                </a:lnTo>
                <a:lnTo>
                  <a:pt x="3163" y="309"/>
                </a:lnTo>
                <a:lnTo>
                  <a:pt x="3131" y="309"/>
                </a:lnTo>
                <a:lnTo>
                  <a:pt x="3118" y="303"/>
                </a:lnTo>
                <a:lnTo>
                  <a:pt x="3105" y="296"/>
                </a:lnTo>
                <a:lnTo>
                  <a:pt x="3099" y="303"/>
                </a:lnTo>
                <a:lnTo>
                  <a:pt x="5433" y="495"/>
                </a:lnTo>
                <a:lnTo>
                  <a:pt x="2520" y="399"/>
                </a:lnTo>
                <a:lnTo>
                  <a:pt x="2565" y="393"/>
                </a:lnTo>
                <a:lnTo>
                  <a:pt x="2604" y="386"/>
                </a:lnTo>
                <a:lnTo>
                  <a:pt x="2643" y="380"/>
                </a:lnTo>
                <a:lnTo>
                  <a:pt x="2662" y="373"/>
                </a:lnTo>
                <a:lnTo>
                  <a:pt x="2681" y="367"/>
                </a:lnTo>
                <a:lnTo>
                  <a:pt x="2694" y="354"/>
                </a:lnTo>
                <a:lnTo>
                  <a:pt x="2726" y="354"/>
                </a:lnTo>
                <a:lnTo>
                  <a:pt x="2758" y="348"/>
                </a:lnTo>
                <a:lnTo>
                  <a:pt x="2784" y="341"/>
                </a:lnTo>
                <a:lnTo>
                  <a:pt x="2790" y="341"/>
                </a:lnTo>
                <a:lnTo>
                  <a:pt x="2784" y="335"/>
                </a:lnTo>
                <a:lnTo>
                  <a:pt x="2707" y="348"/>
                </a:lnTo>
                <a:lnTo>
                  <a:pt x="2662" y="367"/>
                </a:lnTo>
                <a:lnTo>
                  <a:pt x="2630" y="373"/>
                </a:lnTo>
                <a:lnTo>
                  <a:pt x="2578" y="380"/>
                </a:lnTo>
                <a:lnTo>
                  <a:pt x="2546" y="386"/>
                </a:lnTo>
                <a:lnTo>
                  <a:pt x="2495" y="399"/>
                </a:lnTo>
                <a:lnTo>
                  <a:pt x="2520" y="399"/>
                </a:lnTo>
                <a:lnTo>
                  <a:pt x="5433" y="495"/>
                </a:lnTo>
                <a:lnTo>
                  <a:pt x="3015" y="386"/>
                </a:lnTo>
                <a:lnTo>
                  <a:pt x="3067" y="399"/>
                </a:lnTo>
                <a:lnTo>
                  <a:pt x="3067" y="393"/>
                </a:lnTo>
                <a:lnTo>
                  <a:pt x="3041" y="386"/>
                </a:lnTo>
                <a:lnTo>
                  <a:pt x="2990" y="367"/>
                </a:lnTo>
                <a:lnTo>
                  <a:pt x="2964" y="354"/>
                </a:lnTo>
                <a:lnTo>
                  <a:pt x="2951" y="354"/>
                </a:lnTo>
                <a:lnTo>
                  <a:pt x="2951" y="348"/>
                </a:lnTo>
                <a:lnTo>
                  <a:pt x="2970" y="328"/>
                </a:lnTo>
                <a:lnTo>
                  <a:pt x="3003" y="315"/>
                </a:lnTo>
                <a:lnTo>
                  <a:pt x="3060" y="303"/>
                </a:lnTo>
                <a:lnTo>
                  <a:pt x="3080" y="303"/>
                </a:lnTo>
                <a:lnTo>
                  <a:pt x="3080" y="296"/>
                </a:lnTo>
                <a:lnTo>
                  <a:pt x="3080" y="290"/>
                </a:lnTo>
                <a:lnTo>
                  <a:pt x="3086" y="290"/>
                </a:lnTo>
                <a:lnTo>
                  <a:pt x="3099" y="283"/>
                </a:lnTo>
                <a:lnTo>
                  <a:pt x="3086" y="283"/>
                </a:lnTo>
                <a:lnTo>
                  <a:pt x="3067" y="290"/>
                </a:lnTo>
                <a:lnTo>
                  <a:pt x="3028" y="303"/>
                </a:lnTo>
                <a:lnTo>
                  <a:pt x="2951" y="322"/>
                </a:lnTo>
                <a:lnTo>
                  <a:pt x="2906" y="341"/>
                </a:lnTo>
                <a:lnTo>
                  <a:pt x="2835" y="380"/>
                </a:lnTo>
                <a:lnTo>
                  <a:pt x="2758" y="412"/>
                </a:lnTo>
                <a:lnTo>
                  <a:pt x="2655" y="438"/>
                </a:lnTo>
                <a:lnTo>
                  <a:pt x="2565" y="450"/>
                </a:lnTo>
                <a:lnTo>
                  <a:pt x="2553" y="450"/>
                </a:lnTo>
                <a:lnTo>
                  <a:pt x="2527" y="457"/>
                </a:lnTo>
                <a:lnTo>
                  <a:pt x="2508" y="470"/>
                </a:lnTo>
                <a:lnTo>
                  <a:pt x="2495" y="470"/>
                </a:lnTo>
                <a:lnTo>
                  <a:pt x="2469" y="450"/>
                </a:lnTo>
                <a:lnTo>
                  <a:pt x="2463" y="450"/>
                </a:lnTo>
                <a:lnTo>
                  <a:pt x="2469" y="457"/>
                </a:lnTo>
                <a:lnTo>
                  <a:pt x="2469" y="470"/>
                </a:lnTo>
                <a:lnTo>
                  <a:pt x="2463" y="470"/>
                </a:lnTo>
                <a:lnTo>
                  <a:pt x="2418" y="470"/>
                </a:lnTo>
                <a:lnTo>
                  <a:pt x="2373" y="457"/>
                </a:lnTo>
                <a:lnTo>
                  <a:pt x="2321" y="457"/>
                </a:lnTo>
                <a:lnTo>
                  <a:pt x="2283" y="444"/>
                </a:lnTo>
                <a:lnTo>
                  <a:pt x="2218" y="431"/>
                </a:lnTo>
                <a:lnTo>
                  <a:pt x="2135" y="412"/>
                </a:lnTo>
                <a:lnTo>
                  <a:pt x="2141" y="418"/>
                </a:lnTo>
                <a:lnTo>
                  <a:pt x="2167" y="431"/>
                </a:lnTo>
                <a:lnTo>
                  <a:pt x="2199" y="438"/>
                </a:lnTo>
                <a:lnTo>
                  <a:pt x="2212" y="431"/>
                </a:lnTo>
                <a:lnTo>
                  <a:pt x="2231" y="438"/>
                </a:lnTo>
                <a:lnTo>
                  <a:pt x="2238" y="438"/>
                </a:lnTo>
                <a:lnTo>
                  <a:pt x="2238" y="444"/>
                </a:lnTo>
                <a:lnTo>
                  <a:pt x="2238" y="450"/>
                </a:lnTo>
                <a:lnTo>
                  <a:pt x="2231" y="450"/>
                </a:lnTo>
                <a:lnTo>
                  <a:pt x="2212" y="444"/>
                </a:lnTo>
                <a:lnTo>
                  <a:pt x="2180" y="438"/>
                </a:lnTo>
                <a:lnTo>
                  <a:pt x="2141" y="431"/>
                </a:lnTo>
                <a:lnTo>
                  <a:pt x="2180" y="450"/>
                </a:lnTo>
                <a:lnTo>
                  <a:pt x="2096" y="457"/>
                </a:lnTo>
                <a:lnTo>
                  <a:pt x="2058" y="457"/>
                </a:lnTo>
                <a:lnTo>
                  <a:pt x="2019" y="450"/>
                </a:lnTo>
                <a:lnTo>
                  <a:pt x="2013" y="450"/>
                </a:lnTo>
                <a:lnTo>
                  <a:pt x="1993" y="450"/>
                </a:lnTo>
                <a:lnTo>
                  <a:pt x="1968" y="450"/>
                </a:lnTo>
                <a:lnTo>
                  <a:pt x="1942" y="438"/>
                </a:lnTo>
                <a:lnTo>
                  <a:pt x="1923" y="438"/>
                </a:lnTo>
                <a:lnTo>
                  <a:pt x="1903" y="431"/>
                </a:lnTo>
                <a:lnTo>
                  <a:pt x="1878" y="418"/>
                </a:lnTo>
                <a:lnTo>
                  <a:pt x="1865" y="418"/>
                </a:lnTo>
                <a:lnTo>
                  <a:pt x="1865" y="425"/>
                </a:lnTo>
                <a:lnTo>
                  <a:pt x="1865" y="438"/>
                </a:lnTo>
                <a:lnTo>
                  <a:pt x="1884" y="450"/>
                </a:lnTo>
                <a:lnTo>
                  <a:pt x="1916" y="457"/>
                </a:lnTo>
                <a:lnTo>
                  <a:pt x="1961" y="470"/>
                </a:lnTo>
                <a:lnTo>
                  <a:pt x="1993" y="470"/>
                </a:lnTo>
                <a:lnTo>
                  <a:pt x="2006" y="470"/>
                </a:lnTo>
                <a:lnTo>
                  <a:pt x="2032" y="476"/>
                </a:lnTo>
                <a:lnTo>
                  <a:pt x="2058" y="476"/>
                </a:lnTo>
                <a:lnTo>
                  <a:pt x="2083" y="483"/>
                </a:lnTo>
                <a:lnTo>
                  <a:pt x="2109" y="476"/>
                </a:lnTo>
                <a:lnTo>
                  <a:pt x="2135" y="476"/>
                </a:lnTo>
                <a:lnTo>
                  <a:pt x="2180" y="470"/>
                </a:lnTo>
                <a:lnTo>
                  <a:pt x="2225" y="470"/>
                </a:lnTo>
                <a:lnTo>
                  <a:pt x="2238" y="476"/>
                </a:lnTo>
                <a:lnTo>
                  <a:pt x="2257" y="483"/>
                </a:lnTo>
                <a:lnTo>
                  <a:pt x="2283" y="489"/>
                </a:lnTo>
                <a:lnTo>
                  <a:pt x="2315" y="495"/>
                </a:lnTo>
                <a:lnTo>
                  <a:pt x="2321" y="489"/>
                </a:lnTo>
                <a:lnTo>
                  <a:pt x="2334" y="495"/>
                </a:lnTo>
                <a:lnTo>
                  <a:pt x="2360" y="508"/>
                </a:lnTo>
                <a:lnTo>
                  <a:pt x="2360" y="489"/>
                </a:lnTo>
                <a:lnTo>
                  <a:pt x="2366" y="489"/>
                </a:lnTo>
                <a:lnTo>
                  <a:pt x="2385" y="489"/>
                </a:lnTo>
                <a:lnTo>
                  <a:pt x="2405" y="495"/>
                </a:lnTo>
                <a:lnTo>
                  <a:pt x="2405" y="489"/>
                </a:lnTo>
                <a:lnTo>
                  <a:pt x="2424" y="489"/>
                </a:lnTo>
                <a:lnTo>
                  <a:pt x="2437" y="489"/>
                </a:lnTo>
                <a:lnTo>
                  <a:pt x="2450" y="495"/>
                </a:lnTo>
                <a:lnTo>
                  <a:pt x="2469" y="502"/>
                </a:lnTo>
                <a:lnTo>
                  <a:pt x="2456" y="489"/>
                </a:lnTo>
                <a:lnTo>
                  <a:pt x="2482" y="483"/>
                </a:lnTo>
                <a:lnTo>
                  <a:pt x="2488" y="489"/>
                </a:lnTo>
                <a:lnTo>
                  <a:pt x="2520" y="495"/>
                </a:lnTo>
                <a:lnTo>
                  <a:pt x="2546" y="508"/>
                </a:lnTo>
                <a:lnTo>
                  <a:pt x="2565" y="515"/>
                </a:lnTo>
                <a:lnTo>
                  <a:pt x="2578" y="521"/>
                </a:lnTo>
                <a:lnTo>
                  <a:pt x="2598" y="528"/>
                </a:lnTo>
                <a:lnTo>
                  <a:pt x="2623" y="534"/>
                </a:lnTo>
                <a:lnTo>
                  <a:pt x="2630" y="540"/>
                </a:lnTo>
                <a:lnTo>
                  <a:pt x="2636" y="540"/>
                </a:lnTo>
                <a:lnTo>
                  <a:pt x="2623" y="521"/>
                </a:lnTo>
                <a:lnTo>
                  <a:pt x="2604" y="515"/>
                </a:lnTo>
                <a:lnTo>
                  <a:pt x="2578" y="502"/>
                </a:lnTo>
                <a:lnTo>
                  <a:pt x="2546" y="483"/>
                </a:lnTo>
                <a:lnTo>
                  <a:pt x="2630" y="457"/>
                </a:lnTo>
                <a:lnTo>
                  <a:pt x="2675" y="450"/>
                </a:lnTo>
                <a:lnTo>
                  <a:pt x="2700" y="450"/>
                </a:lnTo>
                <a:lnTo>
                  <a:pt x="2733" y="431"/>
                </a:lnTo>
                <a:lnTo>
                  <a:pt x="2745" y="431"/>
                </a:lnTo>
                <a:lnTo>
                  <a:pt x="2771" y="438"/>
                </a:lnTo>
                <a:lnTo>
                  <a:pt x="2816" y="444"/>
                </a:lnTo>
                <a:lnTo>
                  <a:pt x="2784" y="431"/>
                </a:lnTo>
                <a:lnTo>
                  <a:pt x="2771" y="425"/>
                </a:lnTo>
                <a:lnTo>
                  <a:pt x="2765" y="425"/>
                </a:lnTo>
                <a:lnTo>
                  <a:pt x="2771" y="418"/>
                </a:lnTo>
                <a:lnTo>
                  <a:pt x="2887" y="373"/>
                </a:lnTo>
                <a:lnTo>
                  <a:pt x="2919" y="367"/>
                </a:lnTo>
                <a:lnTo>
                  <a:pt x="2964" y="373"/>
                </a:lnTo>
                <a:lnTo>
                  <a:pt x="3015" y="386"/>
                </a:lnTo>
                <a:lnTo>
                  <a:pt x="5433" y="495"/>
                </a:lnTo>
                <a:lnTo>
                  <a:pt x="2283" y="457"/>
                </a:lnTo>
                <a:lnTo>
                  <a:pt x="2270" y="457"/>
                </a:lnTo>
                <a:lnTo>
                  <a:pt x="2270" y="450"/>
                </a:lnTo>
                <a:lnTo>
                  <a:pt x="2283" y="450"/>
                </a:lnTo>
                <a:lnTo>
                  <a:pt x="2289" y="450"/>
                </a:lnTo>
                <a:lnTo>
                  <a:pt x="2315" y="457"/>
                </a:lnTo>
                <a:lnTo>
                  <a:pt x="2315" y="470"/>
                </a:lnTo>
                <a:lnTo>
                  <a:pt x="2302" y="470"/>
                </a:lnTo>
                <a:lnTo>
                  <a:pt x="2283" y="457"/>
                </a:lnTo>
                <a:lnTo>
                  <a:pt x="5433" y="495"/>
                </a:lnTo>
                <a:lnTo>
                  <a:pt x="3067" y="187"/>
                </a:lnTo>
                <a:lnTo>
                  <a:pt x="3080" y="180"/>
                </a:lnTo>
                <a:lnTo>
                  <a:pt x="3086" y="180"/>
                </a:lnTo>
                <a:lnTo>
                  <a:pt x="3086" y="174"/>
                </a:lnTo>
                <a:lnTo>
                  <a:pt x="3067" y="174"/>
                </a:lnTo>
                <a:lnTo>
                  <a:pt x="3060" y="174"/>
                </a:lnTo>
                <a:lnTo>
                  <a:pt x="3060" y="180"/>
                </a:lnTo>
                <a:lnTo>
                  <a:pt x="3060" y="187"/>
                </a:lnTo>
                <a:lnTo>
                  <a:pt x="3067" y="187"/>
                </a:lnTo>
                <a:lnTo>
                  <a:pt x="5433" y="495"/>
                </a:lnTo>
                <a:lnTo>
                  <a:pt x="2495" y="367"/>
                </a:lnTo>
                <a:lnTo>
                  <a:pt x="2501" y="367"/>
                </a:lnTo>
                <a:lnTo>
                  <a:pt x="2508" y="348"/>
                </a:lnTo>
                <a:lnTo>
                  <a:pt x="2501" y="348"/>
                </a:lnTo>
                <a:lnTo>
                  <a:pt x="2495" y="367"/>
                </a:lnTo>
                <a:lnTo>
                  <a:pt x="5433" y="495"/>
                </a:lnTo>
                <a:lnTo>
                  <a:pt x="2469" y="367"/>
                </a:lnTo>
                <a:lnTo>
                  <a:pt x="2469" y="354"/>
                </a:lnTo>
                <a:lnTo>
                  <a:pt x="2450" y="348"/>
                </a:lnTo>
                <a:lnTo>
                  <a:pt x="2456" y="354"/>
                </a:lnTo>
                <a:lnTo>
                  <a:pt x="2469" y="367"/>
                </a:lnTo>
                <a:lnTo>
                  <a:pt x="5433" y="495"/>
                </a:lnTo>
                <a:lnTo>
                  <a:pt x="2565" y="367"/>
                </a:lnTo>
                <a:lnTo>
                  <a:pt x="2572" y="373"/>
                </a:lnTo>
                <a:lnTo>
                  <a:pt x="2578" y="373"/>
                </a:lnTo>
                <a:lnTo>
                  <a:pt x="2578" y="367"/>
                </a:lnTo>
                <a:lnTo>
                  <a:pt x="2565" y="367"/>
                </a:lnTo>
                <a:lnTo>
                  <a:pt x="5433" y="495"/>
                </a:lnTo>
                <a:lnTo>
                  <a:pt x="2598" y="367"/>
                </a:lnTo>
                <a:lnTo>
                  <a:pt x="2610" y="367"/>
                </a:lnTo>
                <a:lnTo>
                  <a:pt x="2610" y="354"/>
                </a:lnTo>
                <a:lnTo>
                  <a:pt x="2598" y="354"/>
                </a:lnTo>
                <a:lnTo>
                  <a:pt x="2598" y="367"/>
                </a:lnTo>
                <a:lnTo>
                  <a:pt x="5433" y="495"/>
                </a:lnTo>
                <a:lnTo>
                  <a:pt x="2373" y="425"/>
                </a:lnTo>
                <a:lnTo>
                  <a:pt x="2379" y="431"/>
                </a:lnTo>
                <a:lnTo>
                  <a:pt x="2392" y="431"/>
                </a:lnTo>
                <a:lnTo>
                  <a:pt x="2373" y="425"/>
                </a:lnTo>
                <a:lnTo>
                  <a:pt x="5433" y="495"/>
                </a:lnTo>
                <a:lnTo>
                  <a:pt x="3581" y="238"/>
                </a:lnTo>
                <a:lnTo>
                  <a:pt x="3607" y="245"/>
                </a:lnTo>
                <a:lnTo>
                  <a:pt x="3639" y="251"/>
                </a:lnTo>
                <a:lnTo>
                  <a:pt x="3658" y="251"/>
                </a:lnTo>
                <a:lnTo>
                  <a:pt x="3665" y="251"/>
                </a:lnTo>
                <a:lnTo>
                  <a:pt x="3658" y="245"/>
                </a:lnTo>
                <a:lnTo>
                  <a:pt x="3626" y="238"/>
                </a:lnTo>
                <a:lnTo>
                  <a:pt x="3594" y="238"/>
                </a:lnTo>
                <a:lnTo>
                  <a:pt x="3581" y="232"/>
                </a:lnTo>
                <a:lnTo>
                  <a:pt x="3568" y="232"/>
                </a:lnTo>
                <a:lnTo>
                  <a:pt x="3568" y="238"/>
                </a:lnTo>
                <a:lnTo>
                  <a:pt x="3581" y="238"/>
                </a:lnTo>
                <a:lnTo>
                  <a:pt x="5433" y="495"/>
                </a:lnTo>
                <a:lnTo>
                  <a:pt x="3523" y="232"/>
                </a:lnTo>
                <a:lnTo>
                  <a:pt x="3536" y="238"/>
                </a:lnTo>
                <a:lnTo>
                  <a:pt x="3543" y="238"/>
                </a:lnTo>
                <a:lnTo>
                  <a:pt x="3562" y="238"/>
                </a:lnTo>
                <a:lnTo>
                  <a:pt x="3562" y="232"/>
                </a:lnTo>
                <a:lnTo>
                  <a:pt x="3555" y="232"/>
                </a:lnTo>
                <a:lnTo>
                  <a:pt x="3543" y="225"/>
                </a:lnTo>
                <a:lnTo>
                  <a:pt x="3517" y="225"/>
                </a:lnTo>
                <a:lnTo>
                  <a:pt x="3517" y="232"/>
                </a:lnTo>
                <a:lnTo>
                  <a:pt x="3523" y="232"/>
                </a:lnTo>
                <a:lnTo>
                  <a:pt x="5433" y="495"/>
                </a:lnTo>
                <a:lnTo>
                  <a:pt x="3491" y="225"/>
                </a:lnTo>
                <a:lnTo>
                  <a:pt x="3491" y="219"/>
                </a:lnTo>
                <a:lnTo>
                  <a:pt x="3485" y="219"/>
                </a:lnTo>
                <a:lnTo>
                  <a:pt x="3465" y="225"/>
                </a:lnTo>
                <a:lnTo>
                  <a:pt x="3440" y="219"/>
                </a:lnTo>
                <a:lnTo>
                  <a:pt x="3427" y="219"/>
                </a:lnTo>
                <a:lnTo>
                  <a:pt x="3420" y="219"/>
                </a:lnTo>
                <a:lnTo>
                  <a:pt x="3440" y="225"/>
                </a:lnTo>
                <a:lnTo>
                  <a:pt x="3472" y="232"/>
                </a:lnTo>
                <a:lnTo>
                  <a:pt x="3491" y="232"/>
                </a:lnTo>
                <a:lnTo>
                  <a:pt x="3491" y="225"/>
                </a:lnTo>
                <a:lnTo>
                  <a:pt x="5433" y="495"/>
                </a:lnTo>
                <a:lnTo>
                  <a:pt x="3787" y="213"/>
                </a:lnTo>
                <a:lnTo>
                  <a:pt x="3761" y="206"/>
                </a:lnTo>
                <a:lnTo>
                  <a:pt x="3735" y="206"/>
                </a:lnTo>
                <a:lnTo>
                  <a:pt x="3768" y="213"/>
                </a:lnTo>
                <a:lnTo>
                  <a:pt x="3787" y="213"/>
                </a:lnTo>
                <a:lnTo>
                  <a:pt x="5433" y="495"/>
                </a:lnTo>
                <a:lnTo>
                  <a:pt x="3735" y="264"/>
                </a:lnTo>
                <a:lnTo>
                  <a:pt x="3723" y="251"/>
                </a:lnTo>
                <a:lnTo>
                  <a:pt x="3716" y="251"/>
                </a:lnTo>
                <a:lnTo>
                  <a:pt x="3716" y="264"/>
                </a:lnTo>
                <a:lnTo>
                  <a:pt x="3723" y="270"/>
                </a:lnTo>
                <a:lnTo>
                  <a:pt x="3729" y="270"/>
                </a:lnTo>
                <a:lnTo>
                  <a:pt x="3735" y="270"/>
                </a:lnTo>
                <a:lnTo>
                  <a:pt x="3735" y="264"/>
                </a:lnTo>
                <a:lnTo>
                  <a:pt x="5433" y="495"/>
                </a:lnTo>
                <a:lnTo>
                  <a:pt x="3273" y="348"/>
                </a:lnTo>
                <a:lnTo>
                  <a:pt x="3292" y="341"/>
                </a:lnTo>
                <a:lnTo>
                  <a:pt x="3298" y="335"/>
                </a:lnTo>
                <a:lnTo>
                  <a:pt x="3318" y="328"/>
                </a:lnTo>
                <a:lnTo>
                  <a:pt x="3305" y="322"/>
                </a:lnTo>
                <a:lnTo>
                  <a:pt x="3292" y="328"/>
                </a:lnTo>
                <a:lnTo>
                  <a:pt x="3285" y="335"/>
                </a:lnTo>
                <a:lnTo>
                  <a:pt x="3260" y="335"/>
                </a:lnTo>
                <a:lnTo>
                  <a:pt x="3253" y="341"/>
                </a:lnTo>
                <a:lnTo>
                  <a:pt x="3253" y="348"/>
                </a:lnTo>
                <a:lnTo>
                  <a:pt x="3273" y="348"/>
                </a:lnTo>
                <a:lnTo>
                  <a:pt x="5433" y="495"/>
                </a:lnTo>
                <a:lnTo>
                  <a:pt x="3292" y="238"/>
                </a:lnTo>
                <a:lnTo>
                  <a:pt x="3292" y="245"/>
                </a:lnTo>
                <a:lnTo>
                  <a:pt x="3305" y="245"/>
                </a:lnTo>
                <a:lnTo>
                  <a:pt x="3305" y="232"/>
                </a:lnTo>
                <a:lnTo>
                  <a:pt x="3298" y="232"/>
                </a:lnTo>
                <a:lnTo>
                  <a:pt x="3292" y="238"/>
                </a:lnTo>
                <a:lnTo>
                  <a:pt x="5433" y="495"/>
                </a:lnTo>
                <a:lnTo>
                  <a:pt x="3125" y="225"/>
                </a:lnTo>
                <a:lnTo>
                  <a:pt x="3163" y="219"/>
                </a:lnTo>
                <a:lnTo>
                  <a:pt x="3195" y="219"/>
                </a:lnTo>
                <a:lnTo>
                  <a:pt x="3215" y="219"/>
                </a:lnTo>
                <a:lnTo>
                  <a:pt x="3215" y="232"/>
                </a:lnTo>
                <a:lnTo>
                  <a:pt x="3221" y="232"/>
                </a:lnTo>
                <a:lnTo>
                  <a:pt x="3234" y="225"/>
                </a:lnTo>
                <a:lnTo>
                  <a:pt x="3247" y="213"/>
                </a:lnTo>
                <a:lnTo>
                  <a:pt x="3247" y="206"/>
                </a:lnTo>
                <a:lnTo>
                  <a:pt x="3234" y="206"/>
                </a:lnTo>
                <a:lnTo>
                  <a:pt x="3189" y="206"/>
                </a:lnTo>
                <a:lnTo>
                  <a:pt x="3163" y="206"/>
                </a:lnTo>
                <a:lnTo>
                  <a:pt x="3144" y="213"/>
                </a:lnTo>
                <a:lnTo>
                  <a:pt x="3125" y="213"/>
                </a:lnTo>
                <a:lnTo>
                  <a:pt x="3112" y="219"/>
                </a:lnTo>
                <a:lnTo>
                  <a:pt x="3105" y="219"/>
                </a:lnTo>
                <a:lnTo>
                  <a:pt x="3112" y="225"/>
                </a:lnTo>
                <a:lnTo>
                  <a:pt x="3125" y="225"/>
                </a:lnTo>
                <a:lnTo>
                  <a:pt x="5433" y="495"/>
                </a:lnTo>
                <a:lnTo>
                  <a:pt x="3388" y="309"/>
                </a:lnTo>
                <a:lnTo>
                  <a:pt x="3363" y="315"/>
                </a:lnTo>
                <a:lnTo>
                  <a:pt x="3337" y="322"/>
                </a:lnTo>
                <a:lnTo>
                  <a:pt x="3330" y="328"/>
                </a:lnTo>
                <a:lnTo>
                  <a:pt x="3337" y="335"/>
                </a:lnTo>
                <a:lnTo>
                  <a:pt x="3350" y="328"/>
                </a:lnTo>
                <a:lnTo>
                  <a:pt x="3356" y="328"/>
                </a:lnTo>
                <a:lnTo>
                  <a:pt x="3375" y="328"/>
                </a:lnTo>
                <a:lnTo>
                  <a:pt x="3382" y="322"/>
                </a:lnTo>
                <a:lnTo>
                  <a:pt x="3408" y="322"/>
                </a:lnTo>
                <a:lnTo>
                  <a:pt x="3395" y="328"/>
                </a:lnTo>
                <a:lnTo>
                  <a:pt x="3382" y="335"/>
                </a:lnTo>
                <a:lnTo>
                  <a:pt x="3375" y="341"/>
                </a:lnTo>
                <a:lnTo>
                  <a:pt x="3363" y="348"/>
                </a:lnTo>
                <a:lnTo>
                  <a:pt x="3356" y="354"/>
                </a:lnTo>
                <a:lnTo>
                  <a:pt x="3363" y="354"/>
                </a:lnTo>
                <a:lnTo>
                  <a:pt x="3375" y="348"/>
                </a:lnTo>
                <a:lnTo>
                  <a:pt x="3395" y="341"/>
                </a:lnTo>
                <a:lnTo>
                  <a:pt x="3408" y="335"/>
                </a:lnTo>
                <a:lnTo>
                  <a:pt x="3433" y="328"/>
                </a:lnTo>
                <a:lnTo>
                  <a:pt x="3459" y="328"/>
                </a:lnTo>
                <a:lnTo>
                  <a:pt x="3472" y="322"/>
                </a:lnTo>
                <a:lnTo>
                  <a:pt x="3498" y="322"/>
                </a:lnTo>
                <a:lnTo>
                  <a:pt x="3510" y="315"/>
                </a:lnTo>
                <a:lnTo>
                  <a:pt x="3536" y="315"/>
                </a:lnTo>
                <a:lnTo>
                  <a:pt x="3562" y="309"/>
                </a:lnTo>
                <a:lnTo>
                  <a:pt x="3607" y="309"/>
                </a:lnTo>
                <a:lnTo>
                  <a:pt x="3626" y="309"/>
                </a:lnTo>
                <a:lnTo>
                  <a:pt x="3639" y="315"/>
                </a:lnTo>
                <a:lnTo>
                  <a:pt x="3665" y="309"/>
                </a:lnTo>
                <a:lnTo>
                  <a:pt x="3735" y="315"/>
                </a:lnTo>
                <a:lnTo>
                  <a:pt x="3761" y="315"/>
                </a:lnTo>
                <a:lnTo>
                  <a:pt x="3774" y="322"/>
                </a:lnTo>
                <a:lnTo>
                  <a:pt x="3774" y="315"/>
                </a:lnTo>
                <a:lnTo>
                  <a:pt x="3774" y="309"/>
                </a:lnTo>
                <a:lnTo>
                  <a:pt x="3735" y="309"/>
                </a:lnTo>
                <a:lnTo>
                  <a:pt x="3716" y="309"/>
                </a:lnTo>
                <a:lnTo>
                  <a:pt x="3703" y="309"/>
                </a:lnTo>
                <a:lnTo>
                  <a:pt x="3645" y="309"/>
                </a:lnTo>
                <a:lnTo>
                  <a:pt x="3633" y="303"/>
                </a:lnTo>
                <a:lnTo>
                  <a:pt x="3613" y="303"/>
                </a:lnTo>
                <a:lnTo>
                  <a:pt x="3600" y="303"/>
                </a:lnTo>
                <a:lnTo>
                  <a:pt x="3588" y="303"/>
                </a:lnTo>
                <a:lnTo>
                  <a:pt x="3594" y="303"/>
                </a:lnTo>
                <a:lnTo>
                  <a:pt x="3568" y="309"/>
                </a:lnTo>
                <a:lnTo>
                  <a:pt x="3555" y="303"/>
                </a:lnTo>
                <a:lnTo>
                  <a:pt x="3530" y="303"/>
                </a:lnTo>
                <a:lnTo>
                  <a:pt x="3530" y="309"/>
                </a:lnTo>
                <a:lnTo>
                  <a:pt x="3510" y="309"/>
                </a:lnTo>
                <a:lnTo>
                  <a:pt x="3465" y="309"/>
                </a:lnTo>
                <a:lnTo>
                  <a:pt x="3433" y="309"/>
                </a:lnTo>
                <a:lnTo>
                  <a:pt x="3408" y="309"/>
                </a:lnTo>
                <a:lnTo>
                  <a:pt x="3388" y="309"/>
                </a:lnTo>
                <a:lnTo>
                  <a:pt x="5433" y="495"/>
                </a:lnTo>
                <a:lnTo>
                  <a:pt x="3337" y="213"/>
                </a:lnTo>
                <a:lnTo>
                  <a:pt x="3356" y="219"/>
                </a:lnTo>
                <a:lnTo>
                  <a:pt x="3382" y="219"/>
                </a:lnTo>
                <a:lnTo>
                  <a:pt x="3388" y="219"/>
                </a:lnTo>
                <a:lnTo>
                  <a:pt x="3395" y="213"/>
                </a:lnTo>
                <a:lnTo>
                  <a:pt x="3388" y="213"/>
                </a:lnTo>
                <a:lnTo>
                  <a:pt x="3375" y="206"/>
                </a:lnTo>
                <a:lnTo>
                  <a:pt x="3356" y="206"/>
                </a:lnTo>
                <a:lnTo>
                  <a:pt x="3337" y="206"/>
                </a:lnTo>
                <a:lnTo>
                  <a:pt x="3324" y="206"/>
                </a:lnTo>
                <a:lnTo>
                  <a:pt x="3324" y="213"/>
                </a:lnTo>
                <a:lnTo>
                  <a:pt x="3337" y="213"/>
                </a:lnTo>
                <a:lnTo>
                  <a:pt x="5433" y="495"/>
                </a:lnTo>
                <a:lnTo>
                  <a:pt x="3285" y="219"/>
                </a:lnTo>
                <a:lnTo>
                  <a:pt x="3318" y="213"/>
                </a:lnTo>
                <a:lnTo>
                  <a:pt x="3324" y="213"/>
                </a:lnTo>
                <a:lnTo>
                  <a:pt x="3318" y="206"/>
                </a:lnTo>
                <a:lnTo>
                  <a:pt x="3305" y="206"/>
                </a:lnTo>
                <a:lnTo>
                  <a:pt x="3285" y="206"/>
                </a:lnTo>
                <a:lnTo>
                  <a:pt x="3273" y="206"/>
                </a:lnTo>
                <a:lnTo>
                  <a:pt x="3266" y="213"/>
                </a:lnTo>
                <a:lnTo>
                  <a:pt x="3273" y="219"/>
                </a:lnTo>
                <a:lnTo>
                  <a:pt x="3285" y="219"/>
                </a:lnTo>
                <a:lnTo>
                  <a:pt x="5433" y="495"/>
                </a:lnTo>
                <a:lnTo>
                  <a:pt x="2900" y="264"/>
                </a:lnTo>
                <a:lnTo>
                  <a:pt x="2906" y="251"/>
                </a:lnTo>
                <a:lnTo>
                  <a:pt x="2919" y="251"/>
                </a:lnTo>
                <a:lnTo>
                  <a:pt x="2925" y="264"/>
                </a:lnTo>
                <a:lnTo>
                  <a:pt x="2938" y="264"/>
                </a:lnTo>
                <a:lnTo>
                  <a:pt x="2945" y="264"/>
                </a:lnTo>
                <a:lnTo>
                  <a:pt x="2938" y="251"/>
                </a:lnTo>
                <a:lnTo>
                  <a:pt x="2925" y="245"/>
                </a:lnTo>
                <a:lnTo>
                  <a:pt x="2938" y="238"/>
                </a:lnTo>
                <a:lnTo>
                  <a:pt x="2951" y="238"/>
                </a:lnTo>
                <a:lnTo>
                  <a:pt x="2958" y="238"/>
                </a:lnTo>
                <a:lnTo>
                  <a:pt x="2951" y="232"/>
                </a:lnTo>
                <a:lnTo>
                  <a:pt x="2925" y="232"/>
                </a:lnTo>
                <a:lnTo>
                  <a:pt x="2906" y="245"/>
                </a:lnTo>
                <a:lnTo>
                  <a:pt x="2887" y="251"/>
                </a:lnTo>
                <a:lnTo>
                  <a:pt x="2880" y="264"/>
                </a:lnTo>
                <a:lnTo>
                  <a:pt x="2887" y="270"/>
                </a:lnTo>
                <a:lnTo>
                  <a:pt x="2893" y="270"/>
                </a:lnTo>
                <a:lnTo>
                  <a:pt x="2900" y="264"/>
                </a:lnTo>
                <a:lnTo>
                  <a:pt x="5433" y="495"/>
                </a:lnTo>
                <a:lnTo>
                  <a:pt x="1723" y="270"/>
                </a:lnTo>
                <a:lnTo>
                  <a:pt x="1723" y="264"/>
                </a:lnTo>
                <a:lnTo>
                  <a:pt x="1717" y="264"/>
                </a:lnTo>
                <a:lnTo>
                  <a:pt x="1710" y="264"/>
                </a:lnTo>
                <a:lnTo>
                  <a:pt x="1704" y="270"/>
                </a:lnTo>
                <a:lnTo>
                  <a:pt x="1717" y="277"/>
                </a:lnTo>
                <a:lnTo>
                  <a:pt x="1723" y="277"/>
                </a:lnTo>
                <a:lnTo>
                  <a:pt x="1723" y="270"/>
                </a:lnTo>
                <a:lnTo>
                  <a:pt x="5433" y="495"/>
                </a:lnTo>
                <a:lnTo>
                  <a:pt x="1762" y="341"/>
                </a:lnTo>
                <a:lnTo>
                  <a:pt x="1768" y="341"/>
                </a:lnTo>
                <a:lnTo>
                  <a:pt x="1775" y="348"/>
                </a:lnTo>
                <a:lnTo>
                  <a:pt x="1788" y="348"/>
                </a:lnTo>
                <a:lnTo>
                  <a:pt x="1800" y="341"/>
                </a:lnTo>
                <a:lnTo>
                  <a:pt x="1781" y="341"/>
                </a:lnTo>
                <a:lnTo>
                  <a:pt x="1775" y="335"/>
                </a:lnTo>
                <a:lnTo>
                  <a:pt x="1768" y="328"/>
                </a:lnTo>
                <a:lnTo>
                  <a:pt x="1781" y="315"/>
                </a:lnTo>
                <a:lnTo>
                  <a:pt x="1788" y="315"/>
                </a:lnTo>
                <a:lnTo>
                  <a:pt x="1800" y="315"/>
                </a:lnTo>
                <a:lnTo>
                  <a:pt x="1813" y="315"/>
                </a:lnTo>
                <a:lnTo>
                  <a:pt x="1820" y="328"/>
                </a:lnTo>
                <a:lnTo>
                  <a:pt x="1820" y="335"/>
                </a:lnTo>
                <a:lnTo>
                  <a:pt x="1826" y="328"/>
                </a:lnTo>
                <a:lnTo>
                  <a:pt x="1826" y="315"/>
                </a:lnTo>
                <a:lnTo>
                  <a:pt x="1820" y="309"/>
                </a:lnTo>
                <a:lnTo>
                  <a:pt x="1807" y="309"/>
                </a:lnTo>
                <a:lnTo>
                  <a:pt x="1800" y="303"/>
                </a:lnTo>
                <a:lnTo>
                  <a:pt x="1781" y="296"/>
                </a:lnTo>
                <a:lnTo>
                  <a:pt x="1775" y="296"/>
                </a:lnTo>
                <a:lnTo>
                  <a:pt x="1775" y="303"/>
                </a:lnTo>
                <a:lnTo>
                  <a:pt x="1755" y="315"/>
                </a:lnTo>
                <a:lnTo>
                  <a:pt x="1743" y="322"/>
                </a:lnTo>
                <a:lnTo>
                  <a:pt x="1730" y="328"/>
                </a:lnTo>
                <a:lnTo>
                  <a:pt x="1730" y="335"/>
                </a:lnTo>
                <a:lnTo>
                  <a:pt x="1749" y="335"/>
                </a:lnTo>
                <a:lnTo>
                  <a:pt x="1755" y="335"/>
                </a:lnTo>
                <a:lnTo>
                  <a:pt x="1762" y="341"/>
                </a:lnTo>
                <a:lnTo>
                  <a:pt x="5433" y="495"/>
                </a:lnTo>
                <a:lnTo>
                  <a:pt x="1839" y="303"/>
                </a:lnTo>
                <a:lnTo>
                  <a:pt x="1839" y="296"/>
                </a:lnTo>
                <a:lnTo>
                  <a:pt x="1833" y="309"/>
                </a:lnTo>
                <a:lnTo>
                  <a:pt x="1833" y="309"/>
                </a:lnTo>
                <a:lnTo>
                  <a:pt x="1839" y="309"/>
                </a:lnTo>
                <a:lnTo>
                  <a:pt x="1839" y="303"/>
                </a:lnTo>
                <a:lnTo>
                  <a:pt x="5433" y="495"/>
                </a:lnTo>
                <a:lnTo>
                  <a:pt x="1755" y="296"/>
                </a:lnTo>
                <a:lnTo>
                  <a:pt x="1762" y="296"/>
                </a:lnTo>
                <a:lnTo>
                  <a:pt x="1755" y="290"/>
                </a:lnTo>
                <a:lnTo>
                  <a:pt x="1743" y="277"/>
                </a:lnTo>
                <a:lnTo>
                  <a:pt x="1736" y="277"/>
                </a:lnTo>
                <a:lnTo>
                  <a:pt x="1736" y="283"/>
                </a:lnTo>
                <a:lnTo>
                  <a:pt x="1743" y="290"/>
                </a:lnTo>
                <a:lnTo>
                  <a:pt x="1755" y="296"/>
                </a:lnTo>
                <a:lnTo>
                  <a:pt x="5433" y="495"/>
                </a:lnTo>
                <a:lnTo>
                  <a:pt x="1717" y="309"/>
                </a:lnTo>
                <a:lnTo>
                  <a:pt x="1717" y="315"/>
                </a:lnTo>
                <a:lnTo>
                  <a:pt x="1723" y="322"/>
                </a:lnTo>
                <a:lnTo>
                  <a:pt x="1723" y="315"/>
                </a:lnTo>
                <a:lnTo>
                  <a:pt x="1723" y="309"/>
                </a:lnTo>
                <a:lnTo>
                  <a:pt x="1723" y="309"/>
                </a:lnTo>
                <a:lnTo>
                  <a:pt x="1717" y="309"/>
                </a:lnTo>
                <a:lnTo>
                  <a:pt x="5433" y="495"/>
                </a:lnTo>
                <a:lnTo>
                  <a:pt x="1833" y="431"/>
                </a:lnTo>
                <a:lnTo>
                  <a:pt x="1833" y="438"/>
                </a:lnTo>
                <a:lnTo>
                  <a:pt x="1839" y="444"/>
                </a:lnTo>
                <a:lnTo>
                  <a:pt x="1852" y="450"/>
                </a:lnTo>
                <a:lnTo>
                  <a:pt x="1858" y="444"/>
                </a:lnTo>
                <a:lnTo>
                  <a:pt x="1852" y="438"/>
                </a:lnTo>
                <a:lnTo>
                  <a:pt x="1839" y="431"/>
                </a:lnTo>
                <a:lnTo>
                  <a:pt x="1833" y="431"/>
                </a:lnTo>
                <a:lnTo>
                  <a:pt x="5433" y="495"/>
                </a:lnTo>
                <a:lnTo>
                  <a:pt x="1601" y="225"/>
                </a:lnTo>
                <a:lnTo>
                  <a:pt x="1608" y="238"/>
                </a:lnTo>
                <a:lnTo>
                  <a:pt x="1620" y="238"/>
                </a:lnTo>
                <a:lnTo>
                  <a:pt x="1608" y="219"/>
                </a:lnTo>
                <a:lnTo>
                  <a:pt x="1601" y="219"/>
                </a:lnTo>
                <a:lnTo>
                  <a:pt x="1601" y="225"/>
                </a:lnTo>
                <a:lnTo>
                  <a:pt x="5433" y="495"/>
                </a:lnTo>
                <a:lnTo>
                  <a:pt x="1698" y="373"/>
                </a:lnTo>
                <a:lnTo>
                  <a:pt x="1704" y="373"/>
                </a:lnTo>
                <a:lnTo>
                  <a:pt x="1710" y="354"/>
                </a:lnTo>
                <a:lnTo>
                  <a:pt x="1710" y="341"/>
                </a:lnTo>
                <a:lnTo>
                  <a:pt x="1710" y="335"/>
                </a:lnTo>
                <a:lnTo>
                  <a:pt x="1704" y="341"/>
                </a:lnTo>
                <a:lnTo>
                  <a:pt x="1685" y="367"/>
                </a:lnTo>
                <a:lnTo>
                  <a:pt x="1685" y="373"/>
                </a:lnTo>
                <a:lnTo>
                  <a:pt x="1698" y="373"/>
                </a:lnTo>
                <a:lnTo>
                  <a:pt x="5433" y="495"/>
                </a:lnTo>
                <a:lnTo>
                  <a:pt x="1672" y="264"/>
                </a:lnTo>
                <a:lnTo>
                  <a:pt x="1672" y="251"/>
                </a:lnTo>
                <a:lnTo>
                  <a:pt x="1665" y="245"/>
                </a:lnTo>
                <a:lnTo>
                  <a:pt x="1653" y="238"/>
                </a:lnTo>
                <a:lnTo>
                  <a:pt x="1646" y="238"/>
                </a:lnTo>
                <a:lnTo>
                  <a:pt x="1646" y="245"/>
                </a:lnTo>
                <a:lnTo>
                  <a:pt x="1659" y="264"/>
                </a:lnTo>
                <a:lnTo>
                  <a:pt x="1665" y="264"/>
                </a:lnTo>
                <a:lnTo>
                  <a:pt x="1672" y="264"/>
                </a:lnTo>
                <a:lnTo>
                  <a:pt x="5433" y="495"/>
                </a:lnTo>
                <a:lnTo>
                  <a:pt x="3009" y="213"/>
                </a:lnTo>
                <a:lnTo>
                  <a:pt x="3022" y="213"/>
                </a:lnTo>
                <a:lnTo>
                  <a:pt x="3022" y="206"/>
                </a:lnTo>
                <a:lnTo>
                  <a:pt x="3048" y="200"/>
                </a:lnTo>
                <a:lnTo>
                  <a:pt x="3048" y="193"/>
                </a:lnTo>
                <a:lnTo>
                  <a:pt x="3041" y="193"/>
                </a:lnTo>
                <a:lnTo>
                  <a:pt x="3015" y="193"/>
                </a:lnTo>
                <a:lnTo>
                  <a:pt x="3009" y="193"/>
                </a:lnTo>
                <a:lnTo>
                  <a:pt x="3009" y="200"/>
                </a:lnTo>
                <a:lnTo>
                  <a:pt x="3003" y="213"/>
                </a:lnTo>
                <a:lnTo>
                  <a:pt x="3009" y="213"/>
                </a:lnTo>
                <a:lnTo>
                  <a:pt x="5433" y="495"/>
                </a:lnTo>
                <a:lnTo>
                  <a:pt x="2855" y="283"/>
                </a:lnTo>
                <a:lnTo>
                  <a:pt x="2835" y="290"/>
                </a:lnTo>
                <a:lnTo>
                  <a:pt x="2835" y="296"/>
                </a:lnTo>
                <a:lnTo>
                  <a:pt x="2848" y="290"/>
                </a:lnTo>
                <a:lnTo>
                  <a:pt x="2868" y="283"/>
                </a:lnTo>
                <a:lnTo>
                  <a:pt x="2874" y="277"/>
                </a:lnTo>
                <a:lnTo>
                  <a:pt x="2868" y="270"/>
                </a:lnTo>
                <a:lnTo>
                  <a:pt x="2855" y="283"/>
                </a:lnTo>
                <a:lnTo>
                  <a:pt x="5433" y="495"/>
                </a:lnTo>
                <a:lnTo>
                  <a:pt x="1820" y="348"/>
                </a:lnTo>
                <a:lnTo>
                  <a:pt x="1813" y="341"/>
                </a:lnTo>
                <a:lnTo>
                  <a:pt x="1807" y="341"/>
                </a:lnTo>
                <a:lnTo>
                  <a:pt x="1813" y="354"/>
                </a:lnTo>
                <a:lnTo>
                  <a:pt x="1826" y="367"/>
                </a:lnTo>
                <a:lnTo>
                  <a:pt x="1826" y="354"/>
                </a:lnTo>
                <a:lnTo>
                  <a:pt x="1833" y="367"/>
                </a:lnTo>
                <a:lnTo>
                  <a:pt x="1845" y="373"/>
                </a:lnTo>
                <a:lnTo>
                  <a:pt x="1858" y="373"/>
                </a:lnTo>
                <a:lnTo>
                  <a:pt x="1865" y="380"/>
                </a:lnTo>
                <a:lnTo>
                  <a:pt x="1865" y="373"/>
                </a:lnTo>
                <a:lnTo>
                  <a:pt x="1858" y="367"/>
                </a:lnTo>
                <a:lnTo>
                  <a:pt x="1845" y="354"/>
                </a:lnTo>
                <a:lnTo>
                  <a:pt x="1826" y="354"/>
                </a:lnTo>
                <a:lnTo>
                  <a:pt x="1820" y="348"/>
                </a:lnTo>
                <a:lnTo>
                  <a:pt x="5433" y="495"/>
                </a:lnTo>
                <a:lnTo>
                  <a:pt x="2829" y="335"/>
                </a:lnTo>
                <a:lnTo>
                  <a:pt x="2848" y="335"/>
                </a:lnTo>
                <a:lnTo>
                  <a:pt x="2861" y="335"/>
                </a:lnTo>
                <a:lnTo>
                  <a:pt x="2880" y="341"/>
                </a:lnTo>
                <a:lnTo>
                  <a:pt x="2880" y="341"/>
                </a:lnTo>
                <a:lnTo>
                  <a:pt x="2868" y="328"/>
                </a:lnTo>
                <a:lnTo>
                  <a:pt x="2855" y="322"/>
                </a:lnTo>
                <a:lnTo>
                  <a:pt x="2835" y="328"/>
                </a:lnTo>
                <a:lnTo>
                  <a:pt x="2816" y="328"/>
                </a:lnTo>
                <a:lnTo>
                  <a:pt x="2829" y="335"/>
                </a:lnTo>
                <a:lnTo>
                  <a:pt x="5433" y="495"/>
                </a:lnTo>
                <a:lnTo>
                  <a:pt x="3009" y="232"/>
                </a:lnTo>
                <a:lnTo>
                  <a:pt x="3067" y="225"/>
                </a:lnTo>
                <a:lnTo>
                  <a:pt x="3093" y="225"/>
                </a:lnTo>
                <a:lnTo>
                  <a:pt x="3093" y="219"/>
                </a:lnTo>
                <a:lnTo>
                  <a:pt x="3060" y="219"/>
                </a:lnTo>
                <a:lnTo>
                  <a:pt x="3041" y="219"/>
                </a:lnTo>
                <a:lnTo>
                  <a:pt x="3003" y="225"/>
                </a:lnTo>
                <a:lnTo>
                  <a:pt x="2977" y="232"/>
                </a:lnTo>
                <a:lnTo>
                  <a:pt x="2970" y="232"/>
                </a:lnTo>
                <a:lnTo>
                  <a:pt x="3009" y="232"/>
                </a:lnTo>
                <a:lnTo>
                  <a:pt x="5433" y="495"/>
                </a:lnTo>
                <a:lnTo>
                  <a:pt x="2848" y="270"/>
                </a:lnTo>
                <a:lnTo>
                  <a:pt x="2868" y="264"/>
                </a:lnTo>
                <a:lnTo>
                  <a:pt x="2868" y="251"/>
                </a:lnTo>
                <a:lnTo>
                  <a:pt x="2861" y="251"/>
                </a:lnTo>
                <a:lnTo>
                  <a:pt x="2848" y="251"/>
                </a:lnTo>
                <a:lnTo>
                  <a:pt x="2835" y="251"/>
                </a:lnTo>
                <a:lnTo>
                  <a:pt x="2835" y="270"/>
                </a:lnTo>
                <a:lnTo>
                  <a:pt x="2842" y="270"/>
                </a:lnTo>
                <a:lnTo>
                  <a:pt x="2848" y="270"/>
                </a:lnTo>
                <a:lnTo>
                  <a:pt x="5433" y="495"/>
                </a:lnTo>
                <a:lnTo>
                  <a:pt x="1878" y="373"/>
                </a:lnTo>
                <a:lnTo>
                  <a:pt x="1903" y="386"/>
                </a:lnTo>
                <a:lnTo>
                  <a:pt x="1929" y="393"/>
                </a:lnTo>
                <a:lnTo>
                  <a:pt x="1980" y="393"/>
                </a:lnTo>
                <a:lnTo>
                  <a:pt x="1993" y="393"/>
                </a:lnTo>
                <a:lnTo>
                  <a:pt x="2019" y="393"/>
                </a:lnTo>
                <a:lnTo>
                  <a:pt x="2070" y="399"/>
                </a:lnTo>
                <a:lnTo>
                  <a:pt x="2128" y="399"/>
                </a:lnTo>
                <a:lnTo>
                  <a:pt x="2212" y="393"/>
                </a:lnTo>
                <a:lnTo>
                  <a:pt x="2244" y="386"/>
                </a:lnTo>
                <a:lnTo>
                  <a:pt x="2263" y="380"/>
                </a:lnTo>
                <a:lnTo>
                  <a:pt x="2225" y="380"/>
                </a:lnTo>
                <a:lnTo>
                  <a:pt x="2186" y="386"/>
                </a:lnTo>
                <a:lnTo>
                  <a:pt x="2148" y="386"/>
                </a:lnTo>
                <a:lnTo>
                  <a:pt x="2141" y="386"/>
                </a:lnTo>
                <a:lnTo>
                  <a:pt x="2135" y="386"/>
                </a:lnTo>
                <a:lnTo>
                  <a:pt x="2109" y="386"/>
                </a:lnTo>
                <a:lnTo>
                  <a:pt x="2051" y="386"/>
                </a:lnTo>
                <a:lnTo>
                  <a:pt x="2025" y="380"/>
                </a:lnTo>
                <a:lnTo>
                  <a:pt x="2006" y="373"/>
                </a:lnTo>
                <a:lnTo>
                  <a:pt x="1974" y="348"/>
                </a:lnTo>
                <a:lnTo>
                  <a:pt x="1968" y="341"/>
                </a:lnTo>
                <a:lnTo>
                  <a:pt x="1961" y="341"/>
                </a:lnTo>
                <a:lnTo>
                  <a:pt x="1968" y="354"/>
                </a:lnTo>
                <a:lnTo>
                  <a:pt x="1974" y="367"/>
                </a:lnTo>
                <a:lnTo>
                  <a:pt x="1980" y="367"/>
                </a:lnTo>
                <a:lnTo>
                  <a:pt x="1980" y="373"/>
                </a:lnTo>
                <a:lnTo>
                  <a:pt x="1980" y="380"/>
                </a:lnTo>
                <a:lnTo>
                  <a:pt x="1961" y="380"/>
                </a:lnTo>
                <a:lnTo>
                  <a:pt x="1955" y="380"/>
                </a:lnTo>
                <a:lnTo>
                  <a:pt x="1935" y="380"/>
                </a:lnTo>
                <a:lnTo>
                  <a:pt x="1923" y="380"/>
                </a:lnTo>
                <a:lnTo>
                  <a:pt x="1910" y="380"/>
                </a:lnTo>
                <a:lnTo>
                  <a:pt x="1884" y="367"/>
                </a:lnTo>
                <a:lnTo>
                  <a:pt x="1878" y="373"/>
                </a:lnTo>
                <a:lnTo>
                  <a:pt x="5433" y="495"/>
                </a:lnTo>
                <a:lnTo>
                  <a:pt x="1871" y="341"/>
                </a:lnTo>
                <a:lnTo>
                  <a:pt x="1890" y="354"/>
                </a:lnTo>
                <a:lnTo>
                  <a:pt x="1903" y="354"/>
                </a:lnTo>
                <a:lnTo>
                  <a:pt x="1903" y="348"/>
                </a:lnTo>
                <a:lnTo>
                  <a:pt x="1884" y="341"/>
                </a:lnTo>
                <a:lnTo>
                  <a:pt x="1878" y="335"/>
                </a:lnTo>
                <a:lnTo>
                  <a:pt x="1871" y="328"/>
                </a:lnTo>
                <a:lnTo>
                  <a:pt x="1865" y="328"/>
                </a:lnTo>
                <a:lnTo>
                  <a:pt x="1865" y="335"/>
                </a:lnTo>
                <a:lnTo>
                  <a:pt x="1871" y="341"/>
                </a:lnTo>
                <a:lnTo>
                  <a:pt x="5433" y="495"/>
                </a:lnTo>
                <a:lnTo>
                  <a:pt x="2784" y="277"/>
                </a:lnTo>
                <a:lnTo>
                  <a:pt x="2784" y="270"/>
                </a:lnTo>
                <a:lnTo>
                  <a:pt x="2778" y="270"/>
                </a:lnTo>
                <a:lnTo>
                  <a:pt x="2765" y="283"/>
                </a:lnTo>
                <a:lnTo>
                  <a:pt x="2771" y="283"/>
                </a:lnTo>
                <a:lnTo>
                  <a:pt x="2784" y="277"/>
                </a:lnTo>
                <a:lnTo>
                  <a:pt x="5433" y="495"/>
                </a:lnTo>
                <a:lnTo>
                  <a:pt x="2816" y="270"/>
                </a:lnTo>
                <a:lnTo>
                  <a:pt x="2816" y="264"/>
                </a:lnTo>
                <a:lnTo>
                  <a:pt x="2797" y="270"/>
                </a:lnTo>
                <a:lnTo>
                  <a:pt x="2803" y="277"/>
                </a:lnTo>
                <a:lnTo>
                  <a:pt x="2816" y="270"/>
                </a:lnTo>
                <a:lnTo>
                  <a:pt x="5433" y="495"/>
                </a:lnTo>
                <a:lnTo>
                  <a:pt x="2289" y="168"/>
                </a:lnTo>
                <a:lnTo>
                  <a:pt x="2328" y="168"/>
                </a:lnTo>
                <a:lnTo>
                  <a:pt x="2366" y="180"/>
                </a:lnTo>
                <a:lnTo>
                  <a:pt x="2405" y="187"/>
                </a:lnTo>
                <a:lnTo>
                  <a:pt x="2437" y="200"/>
                </a:lnTo>
                <a:lnTo>
                  <a:pt x="2450" y="206"/>
                </a:lnTo>
                <a:lnTo>
                  <a:pt x="2469" y="206"/>
                </a:lnTo>
                <a:lnTo>
                  <a:pt x="2482" y="219"/>
                </a:lnTo>
                <a:lnTo>
                  <a:pt x="2501" y="219"/>
                </a:lnTo>
                <a:lnTo>
                  <a:pt x="2527" y="225"/>
                </a:lnTo>
                <a:lnTo>
                  <a:pt x="2553" y="238"/>
                </a:lnTo>
                <a:lnTo>
                  <a:pt x="2565" y="245"/>
                </a:lnTo>
                <a:lnTo>
                  <a:pt x="2585" y="264"/>
                </a:lnTo>
                <a:lnTo>
                  <a:pt x="2610" y="270"/>
                </a:lnTo>
                <a:lnTo>
                  <a:pt x="2675" y="283"/>
                </a:lnTo>
                <a:lnTo>
                  <a:pt x="2681" y="290"/>
                </a:lnTo>
                <a:lnTo>
                  <a:pt x="2675" y="296"/>
                </a:lnTo>
                <a:lnTo>
                  <a:pt x="2630" y="303"/>
                </a:lnTo>
                <a:lnTo>
                  <a:pt x="2668" y="303"/>
                </a:lnTo>
                <a:lnTo>
                  <a:pt x="2694" y="303"/>
                </a:lnTo>
                <a:lnTo>
                  <a:pt x="2713" y="303"/>
                </a:lnTo>
                <a:lnTo>
                  <a:pt x="2733" y="303"/>
                </a:lnTo>
                <a:lnTo>
                  <a:pt x="2739" y="309"/>
                </a:lnTo>
                <a:lnTo>
                  <a:pt x="2778" y="315"/>
                </a:lnTo>
                <a:lnTo>
                  <a:pt x="2797" y="315"/>
                </a:lnTo>
                <a:lnTo>
                  <a:pt x="2810" y="309"/>
                </a:lnTo>
                <a:lnTo>
                  <a:pt x="2803" y="309"/>
                </a:lnTo>
                <a:lnTo>
                  <a:pt x="2784" y="309"/>
                </a:lnTo>
                <a:lnTo>
                  <a:pt x="2758" y="296"/>
                </a:lnTo>
                <a:lnTo>
                  <a:pt x="2745" y="290"/>
                </a:lnTo>
                <a:lnTo>
                  <a:pt x="2739" y="290"/>
                </a:lnTo>
                <a:lnTo>
                  <a:pt x="2707" y="290"/>
                </a:lnTo>
                <a:lnTo>
                  <a:pt x="2688" y="277"/>
                </a:lnTo>
                <a:lnTo>
                  <a:pt x="2655" y="270"/>
                </a:lnTo>
                <a:lnTo>
                  <a:pt x="2623" y="251"/>
                </a:lnTo>
                <a:lnTo>
                  <a:pt x="2578" y="238"/>
                </a:lnTo>
                <a:lnTo>
                  <a:pt x="2520" y="213"/>
                </a:lnTo>
                <a:lnTo>
                  <a:pt x="2437" y="187"/>
                </a:lnTo>
                <a:lnTo>
                  <a:pt x="2321" y="161"/>
                </a:lnTo>
                <a:lnTo>
                  <a:pt x="2270" y="155"/>
                </a:lnTo>
                <a:lnTo>
                  <a:pt x="2250" y="155"/>
                </a:lnTo>
                <a:lnTo>
                  <a:pt x="2250" y="161"/>
                </a:lnTo>
                <a:lnTo>
                  <a:pt x="2263" y="161"/>
                </a:lnTo>
                <a:lnTo>
                  <a:pt x="2289" y="168"/>
                </a:lnTo>
                <a:lnTo>
                  <a:pt x="5433" y="495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38100" algn="tl" rotWithShape="0">
              <a:schemeClr val="bg1">
                <a:alpha val="60000"/>
              </a:scheme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ja-JP" altLang="en-US" dirty="0"/>
          </a:p>
        </p:txBody>
      </p:sp>
      <p:grpSp>
        <p:nvGrpSpPr>
          <p:cNvPr id="7" name="グループ化 6"/>
          <p:cNvGrpSpPr/>
          <p:nvPr/>
        </p:nvGrpSpPr>
        <p:grpSpPr>
          <a:xfrm>
            <a:off x="-3461" y="0"/>
            <a:ext cx="9147461" cy="6858000"/>
            <a:chOff x="-3461" y="0"/>
            <a:chExt cx="9147461" cy="6858000"/>
          </a:xfrm>
        </p:grpSpPr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-3461" y="587486"/>
              <a:ext cx="3890704" cy="1840390"/>
            </a:xfrm>
            <a:custGeom>
              <a:avLst/>
              <a:gdLst/>
              <a:ahLst/>
              <a:cxnLst>
                <a:cxn ang="0">
                  <a:pos x="641" y="55"/>
                </a:cxn>
                <a:cxn ang="0">
                  <a:pos x="664" y="50"/>
                </a:cxn>
                <a:cxn ang="0">
                  <a:pos x="660" y="46"/>
                </a:cxn>
                <a:cxn ang="0">
                  <a:pos x="495" y="54"/>
                </a:cxn>
                <a:cxn ang="0">
                  <a:pos x="378" y="42"/>
                </a:cxn>
                <a:cxn ang="0">
                  <a:pos x="365" y="29"/>
                </a:cxn>
                <a:cxn ang="0">
                  <a:pos x="357" y="17"/>
                </a:cxn>
                <a:cxn ang="0">
                  <a:pos x="328" y="6"/>
                </a:cxn>
                <a:cxn ang="0">
                  <a:pos x="307" y="0"/>
                </a:cxn>
                <a:cxn ang="0">
                  <a:pos x="298" y="11"/>
                </a:cxn>
                <a:cxn ang="0">
                  <a:pos x="278" y="27"/>
                </a:cxn>
                <a:cxn ang="0">
                  <a:pos x="278" y="44"/>
                </a:cxn>
                <a:cxn ang="0">
                  <a:pos x="271" y="59"/>
                </a:cxn>
                <a:cxn ang="0">
                  <a:pos x="280" y="71"/>
                </a:cxn>
                <a:cxn ang="0">
                  <a:pos x="282" y="96"/>
                </a:cxn>
                <a:cxn ang="0">
                  <a:pos x="271" y="111"/>
                </a:cxn>
                <a:cxn ang="0">
                  <a:pos x="236" y="125"/>
                </a:cxn>
                <a:cxn ang="0">
                  <a:pos x="221" y="134"/>
                </a:cxn>
                <a:cxn ang="0">
                  <a:pos x="202" y="144"/>
                </a:cxn>
                <a:cxn ang="0">
                  <a:pos x="142" y="169"/>
                </a:cxn>
                <a:cxn ang="0">
                  <a:pos x="119" y="186"/>
                </a:cxn>
                <a:cxn ang="0">
                  <a:pos x="69" y="211"/>
                </a:cxn>
                <a:cxn ang="0">
                  <a:pos x="31" y="230"/>
                </a:cxn>
                <a:cxn ang="0">
                  <a:pos x="4" y="297"/>
                </a:cxn>
                <a:cxn ang="0">
                  <a:pos x="10" y="269"/>
                </a:cxn>
                <a:cxn ang="0">
                  <a:pos x="50" y="242"/>
                </a:cxn>
                <a:cxn ang="0">
                  <a:pos x="96" y="224"/>
                </a:cxn>
                <a:cxn ang="0">
                  <a:pos x="169" y="190"/>
                </a:cxn>
                <a:cxn ang="0">
                  <a:pos x="209" y="171"/>
                </a:cxn>
                <a:cxn ang="0">
                  <a:pos x="244" y="163"/>
                </a:cxn>
                <a:cxn ang="0">
                  <a:pos x="292" y="153"/>
                </a:cxn>
                <a:cxn ang="0">
                  <a:pos x="313" y="157"/>
                </a:cxn>
                <a:cxn ang="0">
                  <a:pos x="349" y="159"/>
                </a:cxn>
                <a:cxn ang="0">
                  <a:pos x="397" y="130"/>
                </a:cxn>
                <a:cxn ang="0">
                  <a:pos x="440" y="113"/>
                </a:cxn>
                <a:cxn ang="0">
                  <a:pos x="478" y="119"/>
                </a:cxn>
                <a:cxn ang="0">
                  <a:pos x="522" y="111"/>
                </a:cxn>
                <a:cxn ang="0">
                  <a:pos x="587" y="102"/>
                </a:cxn>
                <a:cxn ang="0">
                  <a:pos x="682" y="65"/>
                </a:cxn>
                <a:cxn ang="0">
                  <a:pos x="655" y="65"/>
                </a:cxn>
                <a:cxn ang="0">
                  <a:pos x="676" y="57"/>
                </a:cxn>
                <a:cxn ang="0">
                  <a:pos x="649" y="65"/>
                </a:cxn>
                <a:cxn ang="0">
                  <a:pos x="643" y="63"/>
                </a:cxn>
                <a:cxn ang="0">
                  <a:pos x="685" y="52"/>
                </a:cxn>
                <a:cxn ang="0">
                  <a:pos x="682" y="50"/>
                </a:cxn>
                <a:cxn ang="0">
                  <a:pos x="79" y="219"/>
                </a:cxn>
                <a:cxn ang="0">
                  <a:pos x="84" y="207"/>
                </a:cxn>
                <a:cxn ang="0">
                  <a:pos x="173" y="167"/>
                </a:cxn>
                <a:cxn ang="0">
                  <a:pos x="161" y="182"/>
                </a:cxn>
                <a:cxn ang="0">
                  <a:pos x="148" y="186"/>
                </a:cxn>
                <a:cxn ang="0">
                  <a:pos x="129" y="194"/>
                </a:cxn>
                <a:cxn ang="0">
                  <a:pos x="106" y="205"/>
                </a:cxn>
                <a:cxn ang="0">
                  <a:pos x="130" y="186"/>
                </a:cxn>
                <a:cxn ang="0">
                  <a:pos x="152" y="178"/>
                </a:cxn>
                <a:cxn ang="0">
                  <a:pos x="173" y="167"/>
                </a:cxn>
              </a:cxnLst>
              <a:rect l="0" t="0" r="0" b="0"/>
              <a:pathLst>
                <a:path w="691" h="307">
                  <a:moveTo>
                    <a:pt x="682" y="50"/>
                  </a:moveTo>
                  <a:lnTo>
                    <a:pt x="674" y="54"/>
                  </a:lnTo>
                  <a:lnTo>
                    <a:pt x="662" y="55"/>
                  </a:lnTo>
                  <a:lnTo>
                    <a:pt x="639" y="59"/>
                  </a:lnTo>
                  <a:lnTo>
                    <a:pt x="641" y="55"/>
                  </a:lnTo>
                  <a:lnTo>
                    <a:pt x="647" y="52"/>
                  </a:lnTo>
                  <a:lnTo>
                    <a:pt x="653" y="52"/>
                  </a:lnTo>
                  <a:lnTo>
                    <a:pt x="657" y="50"/>
                  </a:lnTo>
                  <a:lnTo>
                    <a:pt x="660" y="50"/>
                  </a:lnTo>
                  <a:lnTo>
                    <a:pt x="664" y="50"/>
                  </a:lnTo>
                  <a:lnTo>
                    <a:pt x="668" y="46"/>
                  </a:lnTo>
                  <a:lnTo>
                    <a:pt x="670" y="44"/>
                  </a:lnTo>
                  <a:lnTo>
                    <a:pt x="670" y="42"/>
                  </a:lnTo>
                  <a:lnTo>
                    <a:pt x="666" y="44"/>
                  </a:lnTo>
                  <a:lnTo>
                    <a:pt x="660" y="46"/>
                  </a:lnTo>
                  <a:lnTo>
                    <a:pt x="649" y="48"/>
                  </a:lnTo>
                  <a:lnTo>
                    <a:pt x="622" y="52"/>
                  </a:lnTo>
                  <a:lnTo>
                    <a:pt x="561" y="54"/>
                  </a:lnTo>
                  <a:lnTo>
                    <a:pt x="541" y="54"/>
                  </a:lnTo>
                  <a:lnTo>
                    <a:pt x="495" y="54"/>
                  </a:lnTo>
                  <a:lnTo>
                    <a:pt x="463" y="52"/>
                  </a:lnTo>
                  <a:lnTo>
                    <a:pt x="442" y="48"/>
                  </a:lnTo>
                  <a:lnTo>
                    <a:pt x="418" y="48"/>
                  </a:lnTo>
                  <a:lnTo>
                    <a:pt x="401" y="44"/>
                  </a:lnTo>
                  <a:lnTo>
                    <a:pt x="378" y="42"/>
                  </a:lnTo>
                  <a:lnTo>
                    <a:pt x="376" y="40"/>
                  </a:lnTo>
                  <a:lnTo>
                    <a:pt x="376" y="38"/>
                  </a:lnTo>
                  <a:lnTo>
                    <a:pt x="374" y="36"/>
                  </a:lnTo>
                  <a:lnTo>
                    <a:pt x="370" y="32"/>
                  </a:lnTo>
                  <a:lnTo>
                    <a:pt x="365" y="29"/>
                  </a:lnTo>
                  <a:lnTo>
                    <a:pt x="361" y="27"/>
                  </a:lnTo>
                  <a:lnTo>
                    <a:pt x="357" y="25"/>
                  </a:lnTo>
                  <a:lnTo>
                    <a:pt x="355" y="21"/>
                  </a:lnTo>
                  <a:lnTo>
                    <a:pt x="355" y="19"/>
                  </a:lnTo>
                  <a:lnTo>
                    <a:pt x="357" y="17"/>
                  </a:lnTo>
                  <a:lnTo>
                    <a:pt x="355" y="13"/>
                  </a:lnTo>
                  <a:lnTo>
                    <a:pt x="349" y="13"/>
                  </a:lnTo>
                  <a:lnTo>
                    <a:pt x="346" y="17"/>
                  </a:lnTo>
                  <a:lnTo>
                    <a:pt x="336" y="9"/>
                  </a:lnTo>
                  <a:lnTo>
                    <a:pt x="328" y="6"/>
                  </a:lnTo>
                  <a:lnTo>
                    <a:pt x="326" y="4"/>
                  </a:lnTo>
                  <a:lnTo>
                    <a:pt x="322" y="6"/>
                  </a:lnTo>
                  <a:lnTo>
                    <a:pt x="317" y="4"/>
                  </a:lnTo>
                  <a:lnTo>
                    <a:pt x="311" y="4"/>
                  </a:lnTo>
                  <a:lnTo>
                    <a:pt x="307" y="0"/>
                  </a:lnTo>
                  <a:lnTo>
                    <a:pt x="303" y="2"/>
                  </a:lnTo>
                  <a:lnTo>
                    <a:pt x="299" y="4"/>
                  </a:lnTo>
                  <a:lnTo>
                    <a:pt x="299" y="8"/>
                  </a:lnTo>
                  <a:lnTo>
                    <a:pt x="298" y="9"/>
                  </a:lnTo>
                  <a:lnTo>
                    <a:pt x="298" y="11"/>
                  </a:lnTo>
                  <a:lnTo>
                    <a:pt x="292" y="13"/>
                  </a:lnTo>
                  <a:lnTo>
                    <a:pt x="288" y="19"/>
                  </a:lnTo>
                  <a:lnTo>
                    <a:pt x="284" y="23"/>
                  </a:lnTo>
                  <a:lnTo>
                    <a:pt x="278" y="25"/>
                  </a:lnTo>
                  <a:lnTo>
                    <a:pt x="278" y="27"/>
                  </a:lnTo>
                  <a:lnTo>
                    <a:pt x="282" y="29"/>
                  </a:lnTo>
                  <a:lnTo>
                    <a:pt x="282" y="32"/>
                  </a:lnTo>
                  <a:lnTo>
                    <a:pt x="284" y="36"/>
                  </a:lnTo>
                  <a:lnTo>
                    <a:pt x="282" y="38"/>
                  </a:lnTo>
                  <a:lnTo>
                    <a:pt x="278" y="44"/>
                  </a:lnTo>
                  <a:lnTo>
                    <a:pt x="278" y="48"/>
                  </a:lnTo>
                  <a:lnTo>
                    <a:pt x="280" y="52"/>
                  </a:lnTo>
                  <a:lnTo>
                    <a:pt x="278" y="55"/>
                  </a:lnTo>
                  <a:lnTo>
                    <a:pt x="276" y="55"/>
                  </a:lnTo>
                  <a:lnTo>
                    <a:pt x="271" y="59"/>
                  </a:lnTo>
                  <a:lnTo>
                    <a:pt x="271" y="61"/>
                  </a:lnTo>
                  <a:lnTo>
                    <a:pt x="271" y="63"/>
                  </a:lnTo>
                  <a:lnTo>
                    <a:pt x="274" y="65"/>
                  </a:lnTo>
                  <a:lnTo>
                    <a:pt x="276" y="67"/>
                  </a:lnTo>
                  <a:lnTo>
                    <a:pt x="280" y="71"/>
                  </a:lnTo>
                  <a:lnTo>
                    <a:pt x="282" y="77"/>
                  </a:lnTo>
                  <a:lnTo>
                    <a:pt x="280" y="86"/>
                  </a:lnTo>
                  <a:lnTo>
                    <a:pt x="284" y="90"/>
                  </a:lnTo>
                  <a:lnTo>
                    <a:pt x="286" y="92"/>
                  </a:lnTo>
                  <a:lnTo>
                    <a:pt x="282" y="96"/>
                  </a:lnTo>
                  <a:lnTo>
                    <a:pt x="276" y="100"/>
                  </a:lnTo>
                  <a:lnTo>
                    <a:pt x="274" y="103"/>
                  </a:lnTo>
                  <a:lnTo>
                    <a:pt x="278" y="107"/>
                  </a:lnTo>
                  <a:lnTo>
                    <a:pt x="274" y="111"/>
                  </a:lnTo>
                  <a:lnTo>
                    <a:pt x="271" y="111"/>
                  </a:lnTo>
                  <a:lnTo>
                    <a:pt x="267" y="115"/>
                  </a:lnTo>
                  <a:lnTo>
                    <a:pt x="263" y="115"/>
                  </a:lnTo>
                  <a:lnTo>
                    <a:pt x="255" y="121"/>
                  </a:lnTo>
                  <a:lnTo>
                    <a:pt x="246" y="125"/>
                  </a:lnTo>
                  <a:lnTo>
                    <a:pt x="236" y="125"/>
                  </a:lnTo>
                  <a:lnTo>
                    <a:pt x="232" y="127"/>
                  </a:lnTo>
                  <a:lnTo>
                    <a:pt x="228" y="128"/>
                  </a:lnTo>
                  <a:lnTo>
                    <a:pt x="225" y="130"/>
                  </a:lnTo>
                  <a:lnTo>
                    <a:pt x="223" y="130"/>
                  </a:lnTo>
                  <a:lnTo>
                    <a:pt x="221" y="134"/>
                  </a:lnTo>
                  <a:lnTo>
                    <a:pt x="219" y="132"/>
                  </a:lnTo>
                  <a:lnTo>
                    <a:pt x="215" y="134"/>
                  </a:lnTo>
                  <a:lnTo>
                    <a:pt x="211" y="138"/>
                  </a:lnTo>
                  <a:lnTo>
                    <a:pt x="203" y="142"/>
                  </a:lnTo>
                  <a:lnTo>
                    <a:pt x="202" y="144"/>
                  </a:lnTo>
                  <a:lnTo>
                    <a:pt x="188" y="146"/>
                  </a:lnTo>
                  <a:lnTo>
                    <a:pt x="184" y="148"/>
                  </a:lnTo>
                  <a:lnTo>
                    <a:pt x="173" y="151"/>
                  </a:lnTo>
                  <a:lnTo>
                    <a:pt x="152" y="159"/>
                  </a:lnTo>
                  <a:lnTo>
                    <a:pt x="142" y="169"/>
                  </a:lnTo>
                  <a:lnTo>
                    <a:pt x="138" y="171"/>
                  </a:lnTo>
                  <a:lnTo>
                    <a:pt x="136" y="175"/>
                  </a:lnTo>
                  <a:lnTo>
                    <a:pt x="130" y="180"/>
                  </a:lnTo>
                  <a:lnTo>
                    <a:pt x="127" y="182"/>
                  </a:lnTo>
                  <a:lnTo>
                    <a:pt x="119" y="186"/>
                  </a:lnTo>
                  <a:lnTo>
                    <a:pt x="106" y="196"/>
                  </a:lnTo>
                  <a:lnTo>
                    <a:pt x="90" y="201"/>
                  </a:lnTo>
                  <a:lnTo>
                    <a:pt x="84" y="203"/>
                  </a:lnTo>
                  <a:lnTo>
                    <a:pt x="79" y="203"/>
                  </a:lnTo>
                  <a:lnTo>
                    <a:pt x="69" y="211"/>
                  </a:lnTo>
                  <a:lnTo>
                    <a:pt x="61" y="219"/>
                  </a:lnTo>
                  <a:lnTo>
                    <a:pt x="59" y="221"/>
                  </a:lnTo>
                  <a:lnTo>
                    <a:pt x="54" y="223"/>
                  </a:lnTo>
                  <a:lnTo>
                    <a:pt x="46" y="224"/>
                  </a:lnTo>
                  <a:lnTo>
                    <a:pt x="31" y="230"/>
                  </a:lnTo>
                  <a:lnTo>
                    <a:pt x="17" y="232"/>
                  </a:lnTo>
                  <a:lnTo>
                    <a:pt x="8" y="234"/>
                  </a:lnTo>
                  <a:lnTo>
                    <a:pt x="0" y="238"/>
                  </a:lnTo>
                  <a:lnTo>
                    <a:pt x="0" y="307"/>
                  </a:lnTo>
                  <a:lnTo>
                    <a:pt x="4" y="297"/>
                  </a:lnTo>
                  <a:lnTo>
                    <a:pt x="4" y="284"/>
                  </a:lnTo>
                  <a:lnTo>
                    <a:pt x="6" y="278"/>
                  </a:lnTo>
                  <a:lnTo>
                    <a:pt x="8" y="274"/>
                  </a:lnTo>
                  <a:lnTo>
                    <a:pt x="10" y="271"/>
                  </a:lnTo>
                  <a:lnTo>
                    <a:pt x="10" y="269"/>
                  </a:lnTo>
                  <a:lnTo>
                    <a:pt x="13" y="263"/>
                  </a:lnTo>
                  <a:lnTo>
                    <a:pt x="17" y="259"/>
                  </a:lnTo>
                  <a:lnTo>
                    <a:pt x="31" y="249"/>
                  </a:lnTo>
                  <a:lnTo>
                    <a:pt x="40" y="246"/>
                  </a:lnTo>
                  <a:lnTo>
                    <a:pt x="50" y="242"/>
                  </a:lnTo>
                  <a:lnTo>
                    <a:pt x="56" y="240"/>
                  </a:lnTo>
                  <a:lnTo>
                    <a:pt x="61" y="236"/>
                  </a:lnTo>
                  <a:lnTo>
                    <a:pt x="69" y="234"/>
                  </a:lnTo>
                  <a:lnTo>
                    <a:pt x="77" y="230"/>
                  </a:lnTo>
                  <a:lnTo>
                    <a:pt x="96" y="224"/>
                  </a:lnTo>
                  <a:lnTo>
                    <a:pt x="104" y="221"/>
                  </a:lnTo>
                  <a:lnTo>
                    <a:pt x="109" y="219"/>
                  </a:lnTo>
                  <a:lnTo>
                    <a:pt x="117" y="217"/>
                  </a:lnTo>
                  <a:lnTo>
                    <a:pt x="154" y="198"/>
                  </a:lnTo>
                  <a:lnTo>
                    <a:pt x="169" y="190"/>
                  </a:lnTo>
                  <a:lnTo>
                    <a:pt x="182" y="182"/>
                  </a:lnTo>
                  <a:lnTo>
                    <a:pt x="188" y="180"/>
                  </a:lnTo>
                  <a:lnTo>
                    <a:pt x="198" y="176"/>
                  </a:lnTo>
                  <a:lnTo>
                    <a:pt x="205" y="171"/>
                  </a:lnTo>
                  <a:lnTo>
                    <a:pt x="209" y="171"/>
                  </a:lnTo>
                  <a:lnTo>
                    <a:pt x="213" y="167"/>
                  </a:lnTo>
                  <a:lnTo>
                    <a:pt x="217" y="167"/>
                  </a:lnTo>
                  <a:lnTo>
                    <a:pt x="223" y="165"/>
                  </a:lnTo>
                  <a:lnTo>
                    <a:pt x="230" y="165"/>
                  </a:lnTo>
                  <a:lnTo>
                    <a:pt x="244" y="163"/>
                  </a:lnTo>
                  <a:lnTo>
                    <a:pt x="253" y="161"/>
                  </a:lnTo>
                  <a:lnTo>
                    <a:pt x="263" y="161"/>
                  </a:lnTo>
                  <a:lnTo>
                    <a:pt x="267" y="161"/>
                  </a:lnTo>
                  <a:lnTo>
                    <a:pt x="271" y="159"/>
                  </a:lnTo>
                  <a:lnTo>
                    <a:pt x="292" y="153"/>
                  </a:lnTo>
                  <a:lnTo>
                    <a:pt x="301" y="150"/>
                  </a:lnTo>
                  <a:lnTo>
                    <a:pt x="305" y="151"/>
                  </a:lnTo>
                  <a:lnTo>
                    <a:pt x="309" y="151"/>
                  </a:lnTo>
                  <a:lnTo>
                    <a:pt x="309" y="153"/>
                  </a:lnTo>
                  <a:lnTo>
                    <a:pt x="313" y="157"/>
                  </a:lnTo>
                  <a:lnTo>
                    <a:pt x="321" y="157"/>
                  </a:lnTo>
                  <a:lnTo>
                    <a:pt x="332" y="155"/>
                  </a:lnTo>
                  <a:lnTo>
                    <a:pt x="338" y="157"/>
                  </a:lnTo>
                  <a:lnTo>
                    <a:pt x="344" y="157"/>
                  </a:lnTo>
                  <a:lnTo>
                    <a:pt x="349" y="159"/>
                  </a:lnTo>
                  <a:lnTo>
                    <a:pt x="353" y="155"/>
                  </a:lnTo>
                  <a:lnTo>
                    <a:pt x="369" y="150"/>
                  </a:lnTo>
                  <a:lnTo>
                    <a:pt x="378" y="146"/>
                  </a:lnTo>
                  <a:lnTo>
                    <a:pt x="384" y="140"/>
                  </a:lnTo>
                  <a:lnTo>
                    <a:pt x="397" y="130"/>
                  </a:lnTo>
                  <a:lnTo>
                    <a:pt x="411" y="125"/>
                  </a:lnTo>
                  <a:lnTo>
                    <a:pt x="415" y="121"/>
                  </a:lnTo>
                  <a:lnTo>
                    <a:pt x="418" y="117"/>
                  </a:lnTo>
                  <a:lnTo>
                    <a:pt x="430" y="115"/>
                  </a:lnTo>
                  <a:lnTo>
                    <a:pt x="440" y="113"/>
                  </a:lnTo>
                  <a:lnTo>
                    <a:pt x="447" y="115"/>
                  </a:lnTo>
                  <a:lnTo>
                    <a:pt x="455" y="119"/>
                  </a:lnTo>
                  <a:lnTo>
                    <a:pt x="470" y="121"/>
                  </a:lnTo>
                  <a:lnTo>
                    <a:pt x="474" y="121"/>
                  </a:lnTo>
                  <a:lnTo>
                    <a:pt x="478" y="119"/>
                  </a:lnTo>
                  <a:lnTo>
                    <a:pt x="484" y="113"/>
                  </a:lnTo>
                  <a:lnTo>
                    <a:pt x="493" y="113"/>
                  </a:lnTo>
                  <a:lnTo>
                    <a:pt x="509" y="113"/>
                  </a:lnTo>
                  <a:lnTo>
                    <a:pt x="516" y="113"/>
                  </a:lnTo>
                  <a:lnTo>
                    <a:pt x="522" y="111"/>
                  </a:lnTo>
                  <a:lnTo>
                    <a:pt x="526" y="105"/>
                  </a:lnTo>
                  <a:lnTo>
                    <a:pt x="541" y="103"/>
                  </a:lnTo>
                  <a:lnTo>
                    <a:pt x="561" y="102"/>
                  </a:lnTo>
                  <a:lnTo>
                    <a:pt x="574" y="102"/>
                  </a:lnTo>
                  <a:lnTo>
                    <a:pt x="587" y="102"/>
                  </a:lnTo>
                  <a:lnTo>
                    <a:pt x="599" y="98"/>
                  </a:lnTo>
                  <a:lnTo>
                    <a:pt x="626" y="88"/>
                  </a:lnTo>
                  <a:lnTo>
                    <a:pt x="655" y="75"/>
                  </a:lnTo>
                  <a:lnTo>
                    <a:pt x="678" y="69"/>
                  </a:lnTo>
                  <a:lnTo>
                    <a:pt x="682" y="65"/>
                  </a:lnTo>
                  <a:lnTo>
                    <a:pt x="683" y="65"/>
                  </a:lnTo>
                  <a:lnTo>
                    <a:pt x="682" y="65"/>
                  </a:lnTo>
                  <a:lnTo>
                    <a:pt x="655" y="69"/>
                  </a:lnTo>
                  <a:lnTo>
                    <a:pt x="653" y="67"/>
                  </a:lnTo>
                  <a:lnTo>
                    <a:pt x="655" y="65"/>
                  </a:lnTo>
                  <a:lnTo>
                    <a:pt x="658" y="65"/>
                  </a:lnTo>
                  <a:lnTo>
                    <a:pt x="660" y="65"/>
                  </a:lnTo>
                  <a:lnTo>
                    <a:pt x="668" y="65"/>
                  </a:lnTo>
                  <a:lnTo>
                    <a:pt x="672" y="63"/>
                  </a:lnTo>
                  <a:lnTo>
                    <a:pt x="676" y="57"/>
                  </a:lnTo>
                  <a:lnTo>
                    <a:pt x="674" y="57"/>
                  </a:lnTo>
                  <a:lnTo>
                    <a:pt x="666" y="61"/>
                  </a:lnTo>
                  <a:lnTo>
                    <a:pt x="662" y="63"/>
                  </a:lnTo>
                  <a:lnTo>
                    <a:pt x="658" y="63"/>
                  </a:lnTo>
                  <a:lnTo>
                    <a:pt x="649" y="65"/>
                  </a:lnTo>
                  <a:lnTo>
                    <a:pt x="639" y="67"/>
                  </a:lnTo>
                  <a:lnTo>
                    <a:pt x="628" y="69"/>
                  </a:lnTo>
                  <a:lnTo>
                    <a:pt x="628" y="67"/>
                  </a:lnTo>
                  <a:lnTo>
                    <a:pt x="630" y="67"/>
                  </a:lnTo>
                  <a:lnTo>
                    <a:pt x="643" y="63"/>
                  </a:lnTo>
                  <a:lnTo>
                    <a:pt x="647" y="61"/>
                  </a:lnTo>
                  <a:lnTo>
                    <a:pt x="657" y="59"/>
                  </a:lnTo>
                  <a:lnTo>
                    <a:pt x="672" y="55"/>
                  </a:lnTo>
                  <a:lnTo>
                    <a:pt x="680" y="54"/>
                  </a:lnTo>
                  <a:lnTo>
                    <a:pt x="685" y="52"/>
                  </a:lnTo>
                  <a:lnTo>
                    <a:pt x="689" y="48"/>
                  </a:lnTo>
                  <a:lnTo>
                    <a:pt x="691" y="44"/>
                  </a:lnTo>
                  <a:lnTo>
                    <a:pt x="687" y="46"/>
                  </a:lnTo>
                  <a:lnTo>
                    <a:pt x="683" y="50"/>
                  </a:lnTo>
                  <a:lnTo>
                    <a:pt x="682" y="50"/>
                  </a:lnTo>
                  <a:lnTo>
                    <a:pt x="90" y="207"/>
                  </a:lnTo>
                  <a:lnTo>
                    <a:pt x="90" y="209"/>
                  </a:lnTo>
                  <a:lnTo>
                    <a:pt x="88" y="211"/>
                  </a:lnTo>
                  <a:lnTo>
                    <a:pt x="82" y="217"/>
                  </a:lnTo>
                  <a:lnTo>
                    <a:pt x="79" y="219"/>
                  </a:lnTo>
                  <a:lnTo>
                    <a:pt x="75" y="221"/>
                  </a:lnTo>
                  <a:lnTo>
                    <a:pt x="65" y="223"/>
                  </a:lnTo>
                  <a:lnTo>
                    <a:pt x="59" y="223"/>
                  </a:lnTo>
                  <a:lnTo>
                    <a:pt x="77" y="213"/>
                  </a:lnTo>
                  <a:lnTo>
                    <a:pt x="84" y="207"/>
                  </a:lnTo>
                  <a:lnTo>
                    <a:pt x="88" y="205"/>
                  </a:lnTo>
                  <a:lnTo>
                    <a:pt x="90" y="205"/>
                  </a:lnTo>
                  <a:lnTo>
                    <a:pt x="90" y="207"/>
                  </a:lnTo>
                  <a:lnTo>
                    <a:pt x="682" y="50"/>
                  </a:lnTo>
                  <a:lnTo>
                    <a:pt x="173" y="167"/>
                  </a:lnTo>
                  <a:lnTo>
                    <a:pt x="169" y="171"/>
                  </a:lnTo>
                  <a:lnTo>
                    <a:pt x="165" y="173"/>
                  </a:lnTo>
                  <a:lnTo>
                    <a:pt x="163" y="178"/>
                  </a:lnTo>
                  <a:lnTo>
                    <a:pt x="161" y="180"/>
                  </a:lnTo>
                  <a:lnTo>
                    <a:pt x="161" y="182"/>
                  </a:lnTo>
                  <a:lnTo>
                    <a:pt x="157" y="180"/>
                  </a:lnTo>
                  <a:lnTo>
                    <a:pt x="155" y="180"/>
                  </a:lnTo>
                  <a:lnTo>
                    <a:pt x="154" y="182"/>
                  </a:lnTo>
                  <a:lnTo>
                    <a:pt x="152" y="184"/>
                  </a:lnTo>
                  <a:lnTo>
                    <a:pt x="148" y="186"/>
                  </a:lnTo>
                  <a:lnTo>
                    <a:pt x="142" y="190"/>
                  </a:lnTo>
                  <a:lnTo>
                    <a:pt x="138" y="192"/>
                  </a:lnTo>
                  <a:lnTo>
                    <a:pt x="134" y="194"/>
                  </a:lnTo>
                  <a:lnTo>
                    <a:pt x="130" y="194"/>
                  </a:lnTo>
                  <a:lnTo>
                    <a:pt x="129" y="194"/>
                  </a:lnTo>
                  <a:lnTo>
                    <a:pt x="125" y="198"/>
                  </a:lnTo>
                  <a:lnTo>
                    <a:pt x="121" y="199"/>
                  </a:lnTo>
                  <a:lnTo>
                    <a:pt x="113" y="203"/>
                  </a:lnTo>
                  <a:lnTo>
                    <a:pt x="107" y="205"/>
                  </a:lnTo>
                  <a:lnTo>
                    <a:pt x="106" y="205"/>
                  </a:lnTo>
                  <a:lnTo>
                    <a:pt x="106" y="203"/>
                  </a:lnTo>
                  <a:lnTo>
                    <a:pt x="113" y="196"/>
                  </a:lnTo>
                  <a:lnTo>
                    <a:pt x="119" y="192"/>
                  </a:lnTo>
                  <a:lnTo>
                    <a:pt x="125" y="190"/>
                  </a:lnTo>
                  <a:lnTo>
                    <a:pt x="130" y="186"/>
                  </a:lnTo>
                  <a:lnTo>
                    <a:pt x="132" y="186"/>
                  </a:lnTo>
                  <a:lnTo>
                    <a:pt x="132" y="188"/>
                  </a:lnTo>
                  <a:lnTo>
                    <a:pt x="132" y="190"/>
                  </a:lnTo>
                  <a:lnTo>
                    <a:pt x="136" y="186"/>
                  </a:lnTo>
                  <a:lnTo>
                    <a:pt x="152" y="178"/>
                  </a:lnTo>
                  <a:lnTo>
                    <a:pt x="157" y="173"/>
                  </a:lnTo>
                  <a:lnTo>
                    <a:pt x="159" y="173"/>
                  </a:lnTo>
                  <a:lnTo>
                    <a:pt x="165" y="171"/>
                  </a:lnTo>
                  <a:lnTo>
                    <a:pt x="171" y="169"/>
                  </a:lnTo>
                  <a:lnTo>
                    <a:pt x="173" y="167"/>
                  </a:lnTo>
                  <a:lnTo>
                    <a:pt x="682" y="5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30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9" name="フリーフォーム 8"/>
            <p:cNvSpPr>
              <a:spLocks/>
            </p:cNvSpPr>
            <p:nvPr/>
          </p:nvSpPr>
          <p:spPr bwMode="auto">
            <a:xfrm>
              <a:off x="3875982" y="0"/>
              <a:ext cx="1903123" cy="977145"/>
            </a:xfrm>
            <a:custGeom>
              <a:avLst/>
              <a:gdLst/>
              <a:ahLst/>
              <a:cxnLst>
                <a:cxn ang="0">
                  <a:pos x="177" y="38"/>
                </a:cxn>
                <a:cxn ang="0">
                  <a:pos x="146" y="54"/>
                </a:cxn>
                <a:cxn ang="0">
                  <a:pos x="27" y="117"/>
                </a:cxn>
                <a:cxn ang="0">
                  <a:pos x="58" y="104"/>
                </a:cxn>
                <a:cxn ang="0">
                  <a:pos x="87" y="88"/>
                </a:cxn>
                <a:cxn ang="0">
                  <a:pos x="87" y="92"/>
                </a:cxn>
                <a:cxn ang="0">
                  <a:pos x="42" y="121"/>
                </a:cxn>
                <a:cxn ang="0">
                  <a:pos x="17" y="134"/>
                </a:cxn>
                <a:cxn ang="0">
                  <a:pos x="6" y="144"/>
                </a:cxn>
                <a:cxn ang="0">
                  <a:pos x="21" y="136"/>
                </a:cxn>
                <a:cxn ang="0">
                  <a:pos x="42" y="130"/>
                </a:cxn>
                <a:cxn ang="0">
                  <a:pos x="50" y="123"/>
                </a:cxn>
                <a:cxn ang="0">
                  <a:pos x="65" y="117"/>
                </a:cxn>
                <a:cxn ang="0">
                  <a:pos x="85" y="106"/>
                </a:cxn>
                <a:cxn ang="0">
                  <a:pos x="96" y="100"/>
                </a:cxn>
                <a:cxn ang="0">
                  <a:pos x="125" y="86"/>
                </a:cxn>
                <a:cxn ang="0">
                  <a:pos x="142" y="81"/>
                </a:cxn>
                <a:cxn ang="0">
                  <a:pos x="192" y="52"/>
                </a:cxn>
                <a:cxn ang="0">
                  <a:pos x="244" y="27"/>
                </a:cxn>
                <a:cxn ang="0">
                  <a:pos x="246" y="33"/>
                </a:cxn>
                <a:cxn ang="0">
                  <a:pos x="208" y="50"/>
                </a:cxn>
                <a:cxn ang="0">
                  <a:pos x="167" y="69"/>
                </a:cxn>
                <a:cxn ang="0">
                  <a:pos x="146" y="84"/>
                </a:cxn>
                <a:cxn ang="0">
                  <a:pos x="135" y="88"/>
                </a:cxn>
                <a:cxn ang="0">
                  <a:pos x="125" y="96"/>
                </a:cxn>
                <a:cxn ang="0">
                  <a:pos x="131" y="84"/>
                </a:cxn>
                <a:cxn ang="0">
                  <a:pos x="113" y="100"/>
                </a:cxn>
                <a:cxn ang="0">
                  <a:pos x="108" y="98"/>
                </a:cxn>
                <a:cxn ang="0">
                  <a:pos x="104" y="104"/>
                </a:cxn>
                <a:cxn ang="0">
                  <a:pos x="96" y="117"/>
                </a:cxn>
                <a:cxn ang="0">
                  <a:pos x="69" y="132"/>
                </a:cxn>
                <a:cxn ang="0">
                  <a:pos x="42" y="146"/>
                </a:cxn>
                <a:cxn ang="0">
                  <a:pos x="0" y="163"/>
                </a:cxn>
                <a:cxn ang="0">
                  <a:pos x="67" y="140"/>
                </a:cxn>
                <a:cxn ang="0">
                  <a:pos x="98" y="127"/>
                </a:cxn>
                <a:cxn ang="0">
                  <a:pos x="160" y="88"/>
                </a:cxn>
                <a:cxn ang="0">
                  <a:pos x="208" y="65"/>
                </a:cxn>
                <a:cxn ang="0">
                  <a:pos x="259" y="40"/>
                </a:cxn>
                <a:cxn ang="0">
                  <a:pos x="271" y="33"/>
                </a:cxn>
                <a:cxn ang="0">
                  <a:pos x="282" y="29"/>
                </a:cxn>
                <a:cxn ang="0">
                  <a:pos x="302" y="21"/>
                </a:cxn>
                <a:cxn ang="0">
                  <a:pos x="317" y="11"/>
                </a:cxn>
                <a:cxn ang="0">
                  <a:pos x="329" y="6"/>
                </a:cxn>
                <a:cxn ang="0">
                  <a:pos x="108" y="82"/>
                </a:cxn>
                <a:cxn ang="0">
                  <a:pos x="104" y="82"/>
                </a:cxn>
                <a:cxn ang="0">
                  <a:pos x="110" y="81"/>
                </a:cxn>
                <a:cxn ang="0">
                  <a:pos x="133" y="71"/>
                </a:cxn>
                <a:cxn ang="0">
                  <a:pos x="115" y="79"/>
                </a:cxn>
                <a:cxn ang="0">
                  <a:pos x="125" y="71"/>
                </a:cxn>
                <a:cxn ang="0">
                  <a:pos x="261" y="0"/>
                </a:cxn>
                <a:cxn ang="0">
                  <a:pos x="261" y="23"/>
                </a:cxn>
                <a:cxn ang="0">
                  <a:pos x="269" y="15"/>
                </a:cxn>
                <a:cxn ang="0">
                  <a:pos x="261" y="0"/>
                </a:cxn>
              </a:cxnLst>
              <a:rect l="0" t="0" r="0" b="0"/>
              <a:pathLst>
                <a:path w="338" h="163">
                  <a:moveTo>
                    <a:pt x="261" y="0"/>
                  </a:moveTo>
                  <a:lnTo>
                    <a:pt x="186" y="31"/>
                  </a:lnTo>
                  <a:lnTo>
                    <a:pt x="179" y="36"/>
                  </a:lnTo>
                  <a:lnTo>
                    <a:pt x="177" y="38"/>
                  </a:lnTo>
                  <a:lnTo>
                    <a:pt x="177" y="36"/>
                  </a:lnTo>
                  <a:lnTo>
                    <a:pt x="175" y="36"/>
                  </a:lnTo>
                  <a:lnTo>
                    <a:pt x="173" y="36"/>
                  </a:lnTo>
                  <a:lnTo>
                    <a:pt x="146" y="54"/>
                  </a:lnTo>
                  <a:lnTo>
                    <a:pt x="102" y="77"/>
                  </a:lnTo>
                  <a:lnTo>
                    <a:pt x="69" y="94"/>
                  </a:lnTo>
                  <a:lnTo>
                    <a:pt x="42" y="107"/>
                  </a:lnTo>
                  <a:lnTo>
                    <a:pt x="27" y="117"/>
                  </a:lnTo>
                  <a:lnTo>
                    <a:pt x="31" y="117"/>
                  </a:lnTo>
                  <a:lnTo>
                    <a:pt x="41" y="117"/>
                  </a:lnTo>
                  <a:lnTo>
                    <a:pt x="50" y="109"/>
                  </a:lnTo>
                  <a:lnTo>
                    <a:pt x="58" y="104"/>
                  </a:lnTo>
                  <a:lnTo>
                    <a:pt x="73" y="96"/>
                  </a:lnTo>
                  <a:lnTo>
                    <a:pt x="81" y="92"/>
                  </a:lnTo>
                  <a:lnTo>
                    <a:pt x="83" y="90"/>
                  </a:lnTo>
                  <a:lnTo>
                    <a:pt x="87" y="88"/>
                  </a:lnTo>
                  <a:lnTo>
                    <a:pt x="89" y="88"/>
                  </a:lnTo>
                  <a:lnTo>
                    <a:pt x="92" y="86"/>
                  </a:lnTo>
                  <a:lnTo>
                    <a:pt x="90" y="90"/>
                  </a:lnTo>
                  <a:lnTo>
                    <a:pt x="87" y="92"/>
                  </a:lnTo>
                  <a:lnTo>
                    <a:pt x="81" y="96"/>
                  </a:lnTo>
                  <a:lnTo>
                    <a:pt x="71" y="102"/>
                  </a:lnTo>
                  <a:lnTo>
                    <a:pt x="60" y="107"/>
                  </a:lnTo>
                  <a:lnTo>
                    <a:pt x="42" y="121"/>
                  </a:lnTo>
                  <a:lnTo>
                    <a:pt x="39" y="125"/>
                  </a:lnTo>
                  <a:lnTo>
                    <a:pt x="35" y="127"/>
                  </a:lnTo>
                  <a:lnTo>
                    <a:pt x="25" y="129"/>
                  </a:lnTo>
                  <a:lnTo>
                    <a:pt x="17" y="134"/>
                  </a:lnTo>
                  <a:lnTo>
                    <a:pt x="14" y="134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6" y="144"/>
                  </a:lnTo>
                  <a:lnTo>
                    <a:pt x="10" y="140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21" y="136"/>
                  </a:lnTo>
                  <a:lnTo>
                    <a:pt x="25" y="134"/>
                  </a:lnTo>
                  <a:lnTo>
                    <a:pt x="29" y="132"/>
                  </a:lnTo>
                  <a:lnTo>
                    <a:pt x="39" y="130"/>
                  </a:lnTo>
                  <a:lnTo>
                    <a:pt x="42" y="130"/>
                  </a:lnTo>
                  <a:lnTo>
                    <a:pt x="46" y="130"/>
                  </a:lnTo>
                  <a:lnTo>
                    <a:pt x="48" y="129"/>
                  </a:lnTo>
                  <a:lnTo>
                    <a:pt x="50" y="125"/>
                  </a:lnTo>
                  <a:lnTo>
                    <a:pt x="50" y="123"/>
                  </a:lnTo>
                  <a:lnTo>
                    <a:pt x="54" y="123"/>
                  </a:lnTo>
                  <a:lnTo>
                    <a:pt x="60" y="121"/>
                  </a:lnTo>
                  <a:lnTo>
                    <a:pt x="62" y="119"/>
                  </a:lnTo>
                  <a:lnTo>
                    <a:pt x="65" y="117"/>
                  </a:lnTo>
                  <a:lnTo>
                    <a:pt x="75" y="111"/>
                  </a:lnTo>
                  <a:lnTo>
                    <a:pt x="77" y="107"/>
                  </a:lnTo>
                  <a:lnTo>
                    <a:pt x="79" y="107"/>
                  </a:lnTo>
                  <a:lnTo>
                    <a:pt x="85" y="106"/>
                  </a:lnTo>
                  <a:lnTo>
                    <a:pt x="89" y="104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6" y="100"/>
                  </a:lnTo>
                  <a:lnTo>
                    <a:pt x="100" y="98"/>
                  </a:lnTo>
                  <a:lnTo>
                    <a:pt x="104" y="94"/>
                  </a:lnTo>
                  <a:lnTo>
                    <a:pt x="108" y="92"/>
                  </a:lnTo>
                  <a:lnTo>
                    <a:pt x="125" y="86"/>
                  </a:lnTo>
                  <a:lnTo>
                    <a:pt x="131" y="81"/>
                  </a:lnTo>
                  <a:lnTo>
                    <a:pt x="135" y="79"/>
                  </a:lnTo>
                  <a:lnTo>
                    <a:pt x="137" y="79"/>
                  </a:lnTo>
                  <a:lnTo>
                    <a:pt x="142" y="81"/>
                  </a:lnTo>
                  <a:lnTo>
                    <a:pt x="148" y="75"/>
                  </a:lnTo>
                  <a:lnTo>
                    <a:pt x="169" y="63"/>
                  </a:lnTo>
                  <a:lnTo>
                    <a:pt x="183" y="58"/>
                  </a:lnTo>
                  <a:lnTo>
                    <a:pt x="192" y="52"/>
                  </a:lnTo>
                  <a:lnTo>
                    <a:pt x="221" y="38"/>
                  </a:lnTo>
                  <a:lnTo>
                    <a:pt x="231" y="34"/>
                  </a:lnTo>
                  <a:lnTo>
                    <a:pt x="240" y="31"/>
                  </a:lnTo>
                  <a:lnTo>
                    <a:pt x="244" y="27"/>
                  </a:lnTo>
                  <a:lnTo>
                    <a:pt x="246" y="27"/>
                  </a:lnTo>
                  <a:lnTo>
                    <a:pt x="248" y="27"/>
                  </a:lnTo>
                  <a:lnTo>
                    <a:pt x="248" y="31"/>
                  </a:lnTo>
                  <a:lnTo>
                    <a:pt x="246" y="33"/>
                  </a:lnTo>
                  <a:lnTo>
                    <a:pt x="236" y="34"/>
                  </a:lnTo>
                  <a:lnTo>
                    <a:pt x="229" y="40"/>
                  </a:lnTo>
                  <a:lnTo>
                    <a:pt x="217" y="44"/>
                  </a:lnTo>
                  <a:lnTo>
                    <a:pt x="208" y="50"/>
                  </a:lnTo>
                  <a:lnTo>
                    <a:pt x="192" y="56"/>
                  </a:lnTo>
                  <a:lnTo>
                    <a:pt x="183" y="61"/>
                  </a:lnTo>
                  <a:lnTo>
                    <a:pt x="175" y="65"/>
                  </a:lnTo>
                  <a:lnTo>
                    <a:pt x="167" y="69"/>
                  </a:lnTo>
                  <a:lnTo>
                    <a:pt x="154" y="77"/>
                  </a:lnTo>
                  <a:lnTo>
                    <a:pt x="148" y="79"/>
                  </a:lnTo>
                  <a:lnTo>
                    <a:pt x="146" y="82"/>
                  </a:lnTo>
                  <a:lnTo>
                    <a:pt x="146" y="84"/>
                  </a:lnTo>
                  <a:lnTo>
                    <a:pt x="140" y="88"/>
                  </a:lnTo>
                  <a:lnTo>
                    <a:pt x="138" y="86"/>
                  </a:lnTo>
                  <a:lnTo>
                    <a:pt x="133" y="92"/>
                  </a:lnTo>
                  <a:lnTo>
                    <a:pt x="135" y="88"/>
                  </a:lnTo>
                  <a:lnTo>
                    <a:pt x="135" y="86"/>
                  </a:lnTo>
                  <a:lnTo>
                    <a:pt x="133" y="86"/>
                  </a:lnTo>
                  <a:lnTo>
                    <a:pt x="125" y="94"/>
                  </a:lnTo>
                  <a:lnTo>
                    <a:pt x="125" y="96"/>
                  </a:lnTo>
                  <a:lnTo>
                    <a:pt x="121" y="96"/>
                  </a:lnTo>
                  <a:lnTo>
                    <a:pt x="125" y="94"/>
                  </a:lnTo>
                  <a:lnTo>
                    <a:pt x="125" y="88"/>
                  </a:lnTo>
                  <a:lnTo>
                    <a:pt x="131" y="84"/>
                  </a:lnTo>
                  <a:lnTo>
                    <a:pt x="129" y="84"/>
                  </a:lnTo>
                  <a:lnTo>
                    <a:pt x="125" y="86"/>
                  </a:lnTo>
                  <a:lnTo>
                    <a:pt x="121" y="92"/>
                  </a:lnTo>
                  <a:lnTo>
                    <a:pt x="113" y="100"/>
                  </a:lnTo>
                  <a:lnTo>
                    <a:pt x="110" y="104"/>
                  </a:lnTo>
                  <a:lnTo>
                    <a:pt x="115" y="94"/>
                  </a:lnTo>
                  <a:lnTo>
                    <a:pt x="113" y="94"/>
                  </a:lnTo>
                  <a:lnTo>
                    <a:pt x="108" y="98"/>
                  </a:lnTo>
                  <a:lnTo>
                    <a:pt x="104" y="102"/>
                  </a:lnTo>
                  <a:lnTo>
                    <a:pt x="102" y="106"/>
                  </a:lnTo>
                  <a:lnTo>
                    <a:pt x="104" y="106"/>
                  </a:lnTo>
                  <a:lnTo>
                    <a:pt x="104" y="104"/>
                  </a:lnTo>
                  <a:lnTo>
                    <a:pt x="106" y="104"/>
                  </a:lnTo>
                  <a:lnTo>
                    <a:pt x="106" y="107"/>
                  </a:lnTo>
                  <a:lnTo>
                    <a:pt x="102" y="109"/>
                  </a:lnTo>
                  <a:lnTo>
                    <a:pt x="96" y="117"/>
                  </a:lnTo>
                  <a:lnTo>
                    <a:pt x="87" y="123"/>
                  </a:lnTo>
                  <a:lnTo>
                    <a:pt x="81" y="125"/>
                  </a:lnTo>
                  <a:lnTo>
                    <a:pt x="75" y="129"/>
                  </a:lnTo>
                  <a:lnTo>
                    <a:pt x="69" y="132"/>
                  </a:lnTo>
                  <a:lnTo>
                    <a:pt x="62" y="134"/>
                  </a:lnTo>
                  <a:lnTo>
                    <a:pt x="56" y="136"/>
                  </a:lnTo>
                  <a:lnTo>
                    <a:pt x="52" y="140"/>
                  </a:lnTo>
                  <a:lnTo>
                    <a:pt x="42" y="146"/>
                  </a:lnTo>
                  <a:lnTo>
                    <a:pt x="31" y="150"/>
                  </a:lnTo>
                  <a:lnTo>
                    <a:pt x="10" y="159"/>
                  </a:lnTo>
                  <a:lnTo>
                    <a:pt x="4" y="161"/>
                  </a:lnTo>
                  <a:lnTo>
                    <a:pt x="0" y="163"/>
                  </a:lnTo>
                  <a:lnTo>
                    <a:pt x="41" y="152"/>
                  </a:lnTo>
                  <a:lnTo>
                    <a:pt x="50" y="146"/>
                  </a:lnTo>
                  <a:lnTo>
                    <a:pt x="58" y="142"/>
                  </a:lnTo>
                  <a:lnTo>
                    <a:pt x="67" y="140"/>
                  </a:lnTo>
                  <a:lnTo>
                    <a:pt x="75" y="136"/>
                  </a:lnTo>
                  <a:lnTo>
                    <a:pt x="85" y="130"/>
                  </a:lnTo>
                  <a:lnTo>
                    <a:pt x="92" y="129"/>
                  </a:lnTo>
                  <a:lnTo>
                    <a:pt x="98" y="127"/>
                  </a:lnTo>
                  <a:lnTo>
                    <a:pt x="102" y="123"/>
                  </a:lnTo>
                  <a:lnTo>
                    <a:pt x="104" y="121"/>
                  </a:lnTo>
                  <a:lnTo>
                    <a:pt x="137" y="102"/>
                  </a:lnTo>
                  <a:lnTo>
                    <a:pt x="160" y="88"/>
                  </a:lnTo>
                  <a:lnTo>
                    <a:pt x="183" y="79"/>
                  </a:lnTo>
                  <a:lnTo>
                    <a:pt x="192" y="75"/>
                  </a:lnTo>
                  <a:lnTo>
                    <a:pt x="198" y="71"/>
                  </a:lnTo>
                  <a:lnTo>
                    <a:pt x="208" y="65"/>
                  </a:lnTo>
                  <a:lnTo>
                    <a:pt x="215" y="59"/>
                  </a:lnTo>
                  <a:lnTo>
                    <a:pt x="231" y="56"/>
                  </a:lnTo>
                  <a:lnTo>
                    <a:pt x="254" y="44"/>
                  </a:lnTo>
                  <a:lnTo>
                    <a:pt x="259" y="40"/>
                  </a:lnTo>
                  <a:lnTo>
                    <a:pt x="263" y="38"/>
                  </a:lnTo>
                  <a:lnTo>
                    <a:pt x="269" y="38"/>
                  </a:lnTo>
                  <a:lnTo>
                    <a:pt x="271" y="36"/>
                  </a:lnTo>
                  <a:lnTo>
                    <a:pt x="271" y="33"/>
                  </a:lnTo>
                  <a:lnTo>
                    <a:pt x="275" y="31"/>
                  </a:lnTo>
                  <a:lnTo>
                    <a:pt x="279" y="33"/>
                  </a:lnTo>
                  <a:lnTo>
                    <a:pt x="281" y="31"/>
                  </a:lnTo>
                  <a:lnTo>
                    <a:pt x="282" y="29"/>
                  </a:lnTo>
                  <a:lnTo>
                    <a:pt x="284" y="27"/>
                  </a:lnTo>
                  <a:lnTo>
                    <a:pt x="288" y="25"/>
                  </a:lnTo>
                  <a:lnTo>
                    <a:pt x="296" y="23"/>
                  </a:lnTo>
                  <a:lnTo>
                    <a:pt x="302" y="21"/>
                  </a:lnTo>
                  <a:lnTo>
                    <a:pt x="307" y="17"/>
                  </a:lnTo>
                  <a:lnTo>
                    <a:pt x="311" y="15"/>
                  </a:lnTo>
                  <a:lnTo>
                    <a:pt x="313" y="15"/>
                  </a:lnTo>
                  <a:lnTo>
                    <a:pt x="317" y="11"/>
                  </a:lnTo>
                  <a:lnTo>
                    <a:pt x="319" y="10"/>
                  </a:lnTo>
                  <a:lnTo>
                    <a:pt x="321" y="10"/>
                  </a:lnTo>
                  <a:lnTo>
                    <a:pt x="325" y="8"/>
                  </a:lnTo>
                  <a:lnTo>
                    <a:pt x="329" y="6"/>
                  </a:lnTo>
                  <a:lnTo>
                    <a:pt x="334" y="4"/>
                  </a:lnTo>
                  <a:lnTo>
                    <a:pt x="338" y="0"/>
                  </a:lnTo>
                  <a:lnTo>
                    <a:pt x="261" y="0"/>
                  </a:lnTo>
                  <a:lnTo>
                    <a:pt x="108" y="82"/>
                  </a:lnTo>
                  <a:lnTo>
                    <a:pt x="106" y="86"/>
                  </a:lnTo>
                  <a:lnTo>
                    <a:pt x="102" y="88"/>
                  </a:lnTo>
                  <a:lnTo>
                    <a:pt x="100" y="86"/>
                  </a:lnTo>
                  <a:lnTo>
                    <a:pt x="104" y="82"/>
                  </a:lnTo>
                  <a:lnTo>
                    <a:pt x="108" y="81"/>
                  </a:lnTo>
                  <a:lnTo>
                    <a:pt x="110" y="77"/>
                  </a:lnTo>
                  <a:lnTo>
                    <a:pt x="112" y="77"/>
                  </a:lnTo>
                  <a:lnTo>
                    <a:pt x="110" y="81"/>
                  </a:lnTo>
                  <a:lnTo>
                    <a:pt x="108" y="82"/>
                  </a:lnTo>
                  <a:lnTo>
                    <a:pt x="261" y="0"/>
                  </a:lnTo>
                  <a:lnTo>
                    <a:pt x="137" y="65"/>
                  </a:lnTo>
                  <a:lnTo>
                    <a:pt x="133" y="71"/>
                  </a:lnTo>
                  <a:lnTo>
                    <a:pt x="129" y="75"/>
                  </a:lnTo>
                  <a:lnTo>
                    <a:pt x="125" y="77"/>
                  </a:lnTo>
                  <a:lnTo>
                    <a:pt x="117" y="81"/>
                  </a:lnTo>
                  <a:lnTo>
                    <a:pt x="115" y="79"/>
                  </a:lnTo>
                  <a:lnTo>
                    <a:pt x="119" y="77"/>
                  </a:lnTo>
                  <a:lnTo>
                    <a:pt x="121" y="75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31" y="69"/>
                  </a:lnTo>
                  <a:lnTo>
                    <a:pt x="135" y="65"/>
                  </a:lnTo>
                  <a:lnTo>
                    <a:pt x="137" y="65"/>
                  </a:lnTo>
                  <a:lnTo>
                    <a:pt x="261" y="0"/>
                  </a:lnTo>
                  <a:lnTo>
                    <a:pt x="273" y="17"/>
                  </a:lnTo>
                  <a:lnTo>
                    <a:pt x="271" y="19"/>
                  </a:lnTo>
                  <a:lnTo>
                    <a:pt x="267" y="21"/>
                  </a:lnTo>
                  <a:lnTo>
                    <a:pt x="261" y="23"/>
                  </a:lnTo>
                  <a:lnTo>
                    <a:pt x="259" y="23"/>
                  </a:lnTo>
                  <a:lnTo>
                    <a:pt x="261" y="19"/>
                  </a:lnTo>
                  <a:lnTo>
                    <a:pt x="265" y="15"/>
                  </a:lnTo>
                  <a:lnTo>
                    <a:pt x="269" y="15"/>
                  </a:lnTo>
                  <a:lnTo>
                    <a:pt x="273" y="13"/>
                  </a:lnTo>
                  <a:lnTo>
                    <a:pt x="275" y="13"/>
                  </a:lnTo>
                  <a:lnTo>
                    <a:pt x="273" y="17"/>
                  </a:lnTo>
                  <a:lnTo>
                    <a:pt x="261" y="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0" name="フリーフォーム 9"/>
            <p:cNvSpPr>
              <a:spLocks/>
            </p:cNvSpPr>
            <p:nvPr/>
          </p:nvSpPr>
          <p:spPr bwMode="auto">
            <a:xfrm>
              <a:off x="45044" y="1900337"/>
              <a:ext cx="8935670" cy="2769577"/>
            </a:xfrm>
            <a:custGeom>
              <a:avLst/>
              <a:gdLst/>
              <a:ahLst/>
              <a:cxnLst>
                <a:cxn ang="0">
                  <a:pos x="750" y="194"/>
                </a:cxn>
                <a:cxn ang="0">
                  <a:pos x="762" y="180"/>
                </a:cxn>
                <a:cxn ang="0">
                  <a:pos x="662" y="199"/>
                </a:cxn>
                <a:cxn ang="0">
                  <a:pos x="674" y="203"/>
                </a:cxn>
                <a:cxn ang="0">
                  <a:pos x="698" y="188"/>
                </a:cxn>
                <a:cxn ang="0">
                  <a:pos x="543" y="230"/>
                </a:cxn>
                <a:cxn ang="0">
                  <a:pos x="762" y="180"/>
                </a:cxn>
                <a:cxn ang="0">
                  <a:pos x="639" y="265"/>
                </a:cxn>
                <a:cxn ang="0">
                  <a:pos x="591" y="219"/>
                </a:cxn>
                <a:cxn ang="0">
                  <a:pos x="602" y="215"/>
                </a:cxn>
                <a:cxn ang="0">
                  <a:pos x="503" y="234"/>
                </a:cxn>
                <a:cxn ang="0">
                  <a:pos x="489" y="242"/>
                </a:cxn>
                <a:cxn ang="0">
                  <a:pos x="445" y="249"/>
                </a:cxn>
                <a:cxn ang="0">
                  <a:pos x="426" y="251"/>
                </a:cxn>
                <a:cxn ang="0">
                  <a:pos x="762" y="180"/>
                </a:cxn>
                <a:cxn ang="0">
                  <a:pos x="343" y="334"/>
                </a:cxn>
                <a:cxn ang="0">
                  <a:pos x="370" y="263"/>
                </a:cxn>
                <a:cxn ang="0">
                  <a:pos x="261" y="291"/>
                </a:cxn>
                <a:cxn ang="0">
                  <a:pos x="272" y="286"/>
                </a:cxn>
                <a:cxn ang="0">
                  <a:pos x="247" y="303"/>
                </a:cxn>
                <a:cxn ang="0">
                  <a:pos x="197" y="318"/>
                </a:cxn>
                <a:cxn ang="0">
                  <a:pos x="205" y="324"/>
                </a:cxn>
                <a:cxn ang="0">
                  <a:pos x="124" y="349"/>
                </a:cxn>
                <a:cxn ang="0">
                  <a:pos x="146" y="343"/>
                </a:cxn>
                <a:cxn ang="0">
                  <a:pos x="88" y="363"/>
                </a:cxn>
                <a:cxn ang="0">
                  <a:pos x="105" y="359"/>
                </a:cxn>
                <a:cxn ang="0">
                  <a:pos x="69" y="370"/>
                </a:cxn>
                <a:cxn ang="0">
                  <a:pos x="80" y="368"/>
                </a:cxn>
                <a:cxn ang="0">
                  <a:pos x="50" y="376"/>
                </a:cxn>
                <a:cxn ang="0">
                  <a:pos x="3" y="389"/>
                </a:cxn>
                <a:cxn ang="0">
                  <a:pos x="2" y="458"/>
                </a:cxn>
                <a:cxn ang="0">
                  <a:pos x="806" y="416"/>
                </a:cxn>
                <a:cxn ang="0">
                  <a:pos x="879" y="230"/>
                </a:cxn>
                <a:cxn ang="0">
                  <a:pos x="890" y="211"/>
                </a:cxn>
                <a:cxn ang="0">
                  <a:pos x="902" y="184"/>
                </a:cxn>
                <a:cxn ang="0">
                  <a:pos x="927" y="147"/>
                </a:cxn>
                <a:cxn ang="0">
                  <a:pos x="992" y="69"/>
                </a:cxn>
                <a:cxn ang="0">
                  <a:pos x="1011" y="57"/>
                </a:cxn>
                <a:cxn ang="0">
                  <a:pos x="1077" y="5"/>
                </a:cxn>
                <a:cxn ang="0">
                  <a:pos x="762" y="180"/>
                </a:cxn>
                <a:cxn ang="0">
                  <a:pos x="977" y="147"/>
                </a:cxn>
                <a:cxn ang="0">
                  <a:pos x="1140" y="136"/>
                </a:cxn>
                <a:cxn ang="0">
                  <a:pos x="762" y="180"/>
                </a:cxn>
                <a:cxn ang="0">
                  <a:pos x="1244" y="103"/>
                </a:cxn>
                <a:cxn ang="0">
                  <a:pos x="1274" y="98"/>
                </a:cxn>
                <a:cxn ang="0">
                  <a:pos x="1294" y="94"/>
                </a:cxn>
                <a:cxn ang="0">
                  <a:pos x="1309" y="103"/>
                </a:cxn>
                <a:cxn ang="0">
                  <a:pos x="1347" y="90"/>
                </a:cxn>
                <a:cxn ang="0">
                  <a:pos x="762" y="180"/>
                </a:cxn>
                <a:cxn ang="0">
                  <a:pos x="1374" y="90"/>
                </a:cxn>
                <a:cxn ang="0">
                  <a:pos x="1409" y="84"/>
                </a:cxn>
                <a:cxn ang="0">
                  <a:pos x="1440" y="84"/>
                </a:cxn>
                <a:cxn ang="0">
                  <a:pos x="1480" y="80"/>
                </a:cxn>
                <a:cxn ang="0">
                  <a:pos x="1480" y="80"/>
                </a:cxn>
                <a:cxn ang="0">
                  <a:pos x="1511" y="78"/>
                </a:cxn>
                <a:cxn ang="0">
                  <a:pos x="1572" y="78"/>
                </a:cxn>
              </a:cxnLst>
              <a:rect l="0" t="0" r="0" b="0"/>
              <a:pathLst>
                <a:path w="1587" h="462">
                  <a:moveTo>
                    <a:pt x="762" y="180"/>
                  </a:moveTo>
                  <a:lnTo>
                    <a:pt x="758" y="178"/>
                  </a:lnTo>
                  <a:lnTo>
                    <a:pt x="752" y="178"/>
                  </a:lnTo>
                  <a:lnTo>
                    <a:pt x="745" y="182"/>
                  </a:lnTo>
                  <a:lnTo>
                    <a:pt x="743" y="184"/>
                  </a:lnTo>
                  <a:lnTo>
                    <a:pt x="743" y="186"/>
                  </a:lnTo>
                  <a:lnTo>
                    <a:pt x="745" y="192"/>
                  </a:lnTo>
                  <a:lnTo>
                    <a:pt x="750" y="194"/>
                  </a:lnTo>
                  <a:lnTo>
                    <a:pt x="760" y="195"/>
                  </a:lnTo>
                  <a:lnTo>
                    <a:pt x="766" y="192"/>
                  </a:lnTo>
                  <a:lnTo>
                    <a:pt x="768" y="190"/>
                  </a:lnTo>
                  <a:lnTo>
                    <a:pt x="770" y="186"/>
                  </a:lnTo>
                  <a:lnTo>
                    <a:pt x="768" y="184"/>
                  </a:lnTo>
                  <a:lnTo>
                    <a:pt x="768" y="182"/>
                  </a:lnTo>
                  <a:lnTo>
                    <a:pt x="764" y="180"/>
                  </a:lnTo>
                  <a:lnTo>
                    <a:pt x="762" y="180"/>
                  </a:lnTo>
                  <a:lnTo>
                    <a:pt x="691" y="190"/>
                  </a:lnTo>
                  <a:lnTo>
                    <a:pt x="679" y="194"/>
                  </a:lnTo>
                  <a:lnTo>
                    <a:pt x="675" y="192"/>
                  </a:lnTo>
                  <a:lnTo>
                    <a:pt x="674" y="194"/>
                  </a:lnTo>
                  <a:lnTo>
                    <a:pt x="672" y="194"/>
                  </a:lnTo>
                  <a:lnTo>
                    <a:pt x="666" y="199"/>
                  </a:lnTo>
                  <a:lnTo>
                    <a:pt x="664" y="199"/>
                  </a:lnTo>
                  <a:lnTo>
                    <a:pt x="662" y="199"/>
                  </a:lnTo>
                  <a:lnTo>
                    <a:pt x="658" y="201"/>
                  </a:lnTo>
                  <a:lnTo>
                    <a:pt x="658" y="205"/>
                  </a:lnTo>
                  <a:lnTo>
                    <a:pt x="662" y="205"/>
                  </a:lnTo>
                  <a:lnTo>
                    <a:pt x="664" y="205"/>
                  </a:lnTo>
                  <a:lnTo>
                    <a:pt x="668" y="203"/>
                  </a:lnTo>
                  <a:lnTo>
                    <a:pt x="670" y="201"/>
                  </a:lnTo>
                  <a:lnTo>
                    <a:pt x="672" y="203"/>
                  </a:lnTo>
                  <a:lnTo>
                    <a:pt x="674" y="203"/>
                  </a:lnTo>
                  <a:lnTo>
                    <a:pt x="675" y="203"/>
                  </a:lnTo>
                  <a:lnTo>
                    <a:pt x="683" y="199"/>
                  </a:lnTo>
                  <a:lnTo>
                    <a:pt x="685" y="201"/>
                  </a:lnTo>
                  <a:lnTo>
                    <a:pt x="693" y="201"/>
                  </a:lnTo>
                  <a:lnTo>
                    <a:pt x="700" y="197"/>
                  </a:lnTo>
                  <a:lnTo>
                    <a:pt x="704" y="194"/>
                  </a:lnTo>
                  <a:lnTo>
                    <a:pt x="702" y="190"/>
                  </a:lnTo>
                  <a:lnTo>
                    <a:pt x="698" y="188"/>
                  </a:lnTo>
                  <a:lnTo>
                    <a:pt x="691" y="190"/>
                  </a:lnTo>
                  <a:lnTo>
                    <a:pt x="762" y="180"/>
                  </a:lnTo>
                  <a:lnTo>
                    <a:pt x="553" y="222"/>
                  </a:lnTo>
                  <a:lnTo>
                    <a:pt x="541" y="222"/>
                  </a:lnTo>
                  <a:lnTo>
                    <a:pt x="537" y="224"/>
                  </a:lnTo>
                  <a:lnTo>
                    <a:pt x="537" y="228"/>
                  </a:lnTo>
                  <a:lnTo>
                    <a:pt x="539" y="230"/>
                  </a:lnTo>
                  <a:lnTo>
                    <a:pt x="543" y="230"/>
                  </a:lnTo>
                  <a:lnTo>
                    <a:pt x="547" y="230"/>
                  </a:lnTo>
                  <a:lnTo>
                    <a:pt x="551" y="228"/>
                  </a:lnTo>
                  <a:lnTo>
                    <a:pt x="556" y="226"/>
                  </a:lnTo>
                  <a:lnTo>
                    <a:pt x="558" y="226"/>
                  </a:lnTo>
                  <a:lnTo>
                    <a:pt x="558" y="224"/>
                  </a:lnTo>
                  <a:lnTo>
                    <a:pt x="556" y="222"/>
                  </a:lnTo>
                  <a:lnTo>
                    <a:pt x="553" y="222"/>
                  </a:lnTo>
                  <a:lnTo>
                    <a:pt x="762" y="180"/>
                  </a:lnTo>
                  <a:lnTo>
                    <a:pt x="639" y="265"/>
                  </a:lnTo>
                  <a:lnTo>
                    <a:pt x="641" y="265"/>
                  </a:lnTo>
                  <a:lnTo>
                    <a:pt x="645" y="265"/>
                  </a:lnTo>
                  <a:lnTo>
                    <a:pt x="649" y="261"/>
                  </a:lnTo>
                  <a:lnTo>
                    <a:pt x="647" y="259"/>
                  </a:lnTo>
                  <a:lnTo>
                    <a:pt x="645" y="259"/>
                  </a:lnTo>
                  <a:lnTo>
                    <a:pt x="641" y="261"/>
                  </a:lnTo>
                  <a:lnTo>
                    <a:pt x="639" y="265"/>
                  </a:lnTo>
                  <a:lnTo>
                    <a:pt x="762" y="180"/>
                  </a:lnTo>
                  <a:lnTo>
                    <a:pt x="593" y="213"/>
                  </a:lnTo>
                  <a:lnTo>
                    <a:pt x="591" y="213"/>
                  </a:lnTo>
                  <a:lnTo>
                    <a:pt x="585" y="213"/>
                  </a:lnTo>
                  <a:lnTo>
                    <a:pt x="581" y="215"/>
                  </a:lnTo>
                  <a:lnTo>
                    <a:pt x="581" y="219"/>
                  </a:lnTo>
                  <a:lnTo>
                    <a:pt x="583" y="220"/>
                  </a:lnTo>
                  <a:lnTo>
                    <a:pt x="591" y="219"/>
                  </a:lnTo>
                  <a:lnTo>
                    <a:pt x="593" y="217"/>
                  </a:lnTo>
                  <a:lnTo>
                    <a:pt x="593" y="215"/>
                  </a:lnTo>
                  <a:lnTo>
                    <a:pt x="593" y="213"/>
                  </a:lnTo>
                  <a:lnTo>
                    <a:pt x="762" y="180"/>
                  </a:lnTo>
                  <a:lnTo>
                    <a:pt x="597" y="215"/>
                  </a:lnTo>
                  <a:lnTo>
                    <a:pt x="595" y="217"/>
                  </a:lnTo>
                  <a:lnTo>
                    <a:pt x="599" y="217"/>
                  </a:lnTo>
                  <a:lnTo>
                    <a:pt x="602" y="215"/>
                  </a:lnTo>
                  <a:lnTo>
                    <a:pt x="602" y="213"/>
                  </a:lnTo>
                  <a:lnTo>
                    <a:pt x="601" y="211"/>
                  </a:lnTo>
                  <a:lnTo>
                    <a:pt x="599" y="211"/>
                  </a:lnTo>
                  <a:lnTo>
                    <a:pt x="597" y="215"/>
                  </a:lnTo>
                  <a:lnTo>
                    <a:pt x="762" y="180"/>
                  </a:lnTo>
                  <a:lnTo>
                    <a:pt x="512" y="234"/>
                  </a:lnTo>
                  <a:lnTo>
                    <a:pt x="505" y="232"/>
                  </a:lnTo>
                  <a:lnTo>
                    <a:pt x="503" y="234"/>
                  </a:lnTo>
                  <a:lnTo>
                    <a:pt x="503" y="236"/>
                  </a:lnTo>
                  <a:lnTo>
                    <a:pt x="510" y="236"/>
                  </a:lnTo>
                  <a:lnTo>
                    <a:pt x="512" y="234"/>
                  </a:lnTo>
                  <a:lnTo>
                    <a:pt x="762" y="180"/>
                  </a:lnTo>
                  <a:lnTo>
                    <a:pt x="501" y="240"/>
                  </a:lnTo>
                  <a:lnTo>
                    <a:pt x="489" y="238"/>
                  </a:lnTo>
                  <a:lnTo>
                    <a:pt x="487" y="240"/>
                  </a:lnTo>
                  <a:lnTo>
                    <a:pt x="489" y="242"/>
                  </a:lnTo>
                  <a:lnTo>
                    <a:pt x="491" y="242"/>
                  </a:lnTo>
                  <a:lnTo>
                    <a:pt x="497" y="242"/>
                  </a:lnTo>
                  <a:lnTo>
                    <a:pt x="499" y="242"/>
                  </a:lnTo>
                  <a:lnTo>
                    <a:pt x="501" y="240"/>
                  </a:lnTo>
                  <a:lnTo>
                    <a:pt x="762" y="180"/>
                  </a:lnTo>
                  <a:lnTo>
                    <a:pt x="439" y="245"/>
                  </a:lnTo>
                  <a:lnTo>
                    <a:pt x="439" y="247"/>
                  </a:lnTo>
                  <a:lnTo>
                    <a:pt x="445" y="249"/>
                  </a:lnTo>
                  <a:lnTo>
                    <a:pt x="449" y="247"/>
                  </a:lnTo>
                  <a:lnTo>
                    <a:pt x="453" y="245"/>
                  </a:lnTo>
                  <a:lnTo>
                    <a:pt x="451" y="243"/>
                  </a:lnTo>
                  <a:lnTo>
                    <a:pt x="447" y="242"/>
                  </a:lnTo>
                  <a:lnTo>
                    <a:pt x="443" y="243"/>
                  </a:lnTo>
                  <a:lnTo>
                    <a:pt x="439" y="245"/>
                  </a:lnTo>
                  <a:lnTo>
                    <a:pt x="762" y="180"/>
                  </a:lnTo>
                  <a:lnTo>
                    <a:pt x="426" y="251"/>
                  </a:lnTo>
                  <a:lnTo>
                    <a:pt x="426" y="253"/>
                  </a:lnTo>
                  <a:lnTo>
                    <a:pt x="430" y="253"/>
                  </a:lnTo>
                  <a:lnTo>
                    <a:pt x="434" y="253"/>
                  </a:lnTo>
                  <a:lnTo>
                    <a:pt x="432" y="249"/>
                  </a:lnTo>
                  <a:lnTo>
                    <a:pt x="430" y="247"/>
                  </a:lnTo>
                  <a:lnTo>
                    <a:pt x="426" y="247"/>
                  </a:lnTo>
                  <a:lnTo>
                    <a:pt x="426" y="251"/>
                  </a:lnTo>
                  <a:lnTo>
                    <a:pt x="762" y="180"/>
                  </a:lnTo>
                  <a:lnTo>
                    <a:pt x="338" y="334"/>
                  </a:lnTo>
                  <a:lnTo>
                    <a:pt x="336" y="336"/>
                  </a:lnTo>
                  <a:lnTo>
                    <a:pt x="336" y="338"/>
                  </a:lnTo>
                  <a:lnTo>
                    <a:pt x="338" y="339"/>
                  </a:lnTo>
                  <a:lnTo>
                    <a:pt x="343" y="339"/>
                  </a:lnTo>
                  <a:lnTo>
                    <a:pt x="343" y="338"/>
                  </a:lnTo>
                  <a:lnTo>
                    <a:pt x="343" y="336"/>
                  </a:lnTo>
                  <a:lnTo>
                    <a:pt x="343" y="334"/>
                  </a:lnTo>
                  <a:lnTo>
                    <a:pt x="338" y="334"/>
                  </a:lnTo>
                  <a:lnTo>
                    <a:pt x="762" y="180"/>
                  </a:lnTo>
                  <a:lnTo>
                    <a:pt x="364" y="265"/>
                  </a:lnTo>
                  <a:lnTo>
                    <a:pt x="364" y="267"/>
                  </a:lnTo>
                  <a:lnTo>
                    <a:pt x="366" y="267"/>
                  </a:lnTo>
                  <a:lnTo>
                    <a:pt x="368" y="267"/>
                  </a:lnTo>
                  <a:lnTo>
                    <a:pt x="370" y="265"/>
                  </a:lnTo>
                  <a:lnTo>
                    <a:pt x="370" y="263"/>
                  </a:lnTo>
                  <a:lnTo>
                    <a:pt x="368" y="261"/>
                  </a:lnTo>
                  <a:lnTo>
                    <a:pt x="364" y="265"/>
                  </a:lnTo>
                  <a:lnTo>
                    <a:pt x="762" y="180"/>
                  </a:lnTo>
                  <a:lnTo>
                    <a:pt x="272" y="286"/>
                  </a:lnTo>
                  <a:lnTo>
                    <a:pt x="268" y="286"/>
                  </a:lnTo>
                  <a:lnTo>
                    <a:pt x="263" y="288"/>
                  </a:lnTo>
                  <a:lnTo>
                    <a:pt x="261" y="290"/>
                  </a:lnTo>
                  <a:lnTo>
                    <a:pt x="261" y="291"/>
                  </a:lnTo>
                  <a:lnTo>
                    <a:pt x="261" y="295"/>
                  </a:lnTo>
                  <a:lnTo>
                    <a:pt x="263" y="293"/>
                  </a:lnTo>
                  <a:lnTo>
                    <a:pt x="268" y="293"/>
                  </a:lnTo>
                  <a:lnTo>
                    <a:pt x="272" y="293"/>
                  </a:lnTo>
                  <a:lnTo>
                    <a:pt x="276" y="291"/>
                  </a:lnTo>
                  <a:lnTo>
                    <a:pt x="276" y="290"/>
                  </a:lnTo>
                  <a:lnTo>
                    <a:pt x="276" y="288"/>
                  </a:lnTo>
                  <a:lnTo>
                    <a:pt x="272" y="286"/>
                  </a:lnTo>
                  <a:lnTo>
                    <a:pt x="762" y="180"/>
                  </a:lnTo>
                  <a:lnTo>
                    <a:pt x="253" y="297"/>
                  </a:lnTo>
                  <a:lnTo>
                    <a:pt x="247" y="299"/>
                  </a:lnTo>
                  <a:lnTo>
                    <a:pt x="242" y="299"/>
                  </a:lnTo>
                  <a:lnTo>
                    <a:pt x="240" y="301"/>
                  </a:lnTo>
                  <a:lnTo>
                    <a:pt x="238" y="303"/>
                  </a:lnTo>
                  <a:lnTo>
                    <a:pt x="242" y="303"/>
                  </a:lnTo>
                  <a:lnTo>
                    <a:pt x="247" y="303"/>
                  </a:lnTo>
                  <a:lnTo>
                    <a:pt x="251" y="305"/>
                  </a:lnTo>
                  <a:lnTo>
                    <a:pt x="255" y="303"/>
                  </a:lnTo>
                  <a:lnTo>
                    <a:pt x="259" y="297"/>
                  </a:lnTo>
                  <a:lnTo>
                    <a:pt x="257" y="295"/>
                  </a:lnTo>
                  <a:lnTo>
                    <a:pt x="253" y="297"/>
                  </a:lnTo>
                  <a:lnTo>
                    <a:pt x="762" y="180"/>
                  </a:lnTo>
                  <a:lnTo>
                    <a:pt x="201" y="320"/>
                  </a:lnTo>
                  <a:lnTo>
                    <a:pt x="197" y="318"/>
                  </a:lnTo>
                  <a:lnTo>
                    <a:pt x="195" y="320"/>
                  </a:lnTo>
                  <a:lnTo>
                    <a:pt x="188" y="324"/>
                  </a:lnTo>
                  <a:lnTo>
                    <a:pt x="188" y="326"/>
                  </a:lnTo>
                  <a:lnTo>
                    <a:pt x="192" y="326"/>
                  </a:lnTo>
                  <a:lnTo>
                    <a:pt x="195" y="326"/>
                  </a:lnTo>
                  <a:lnTo>
                    <a:pt x="199" y="324"/>
                  </a:lnTo>
                  <a:lnTo>
                    <a:pt x="203" y="324"/>
                  </a:lnTo>
                  <a:lnTo>
                    <a:pt x="205" y="324"/>
                  </a:lnTo>
                  <a:lnTo>
                    <a:pt x="205" y="320"/>
                  </a:lnTo>
                  <a:lnTo>
                    <a:pt x="201" y="320"/>
                  </a:lnTo>
                  <a:lnTo>
                    <a:pt x="762" y="180"/>
                  </a:lnTo>
                  <a:lnTo>
                    <a:pt x="136" y="341"/>
                  </a:lnTo>
                  <a:lnTo>
                    <a:pt x="128" y="345"/>
                  </a:lnTo>
                  <a:lnTo>
                    <a:pt x="122" y="347"/>
                  </a:lnTo>
                  <a:lnTo>
                    <a:pt x="122" y="349"/>
                  </a:lnTo>
                  <a:lnTo>
                    <a:pt x="124" y="349"/>
                  </a:lnTo>
                  <a:lnTo>
                    <a:pt x="128" y="351"/>
                  </a:lnTo>
                  <a:lnTo>
                    <a:pt x="132" y="349"/>
                  </a:lnTo>
                  <a:lnTo>
                    <a:pt x="136" y="349"/>
                  </a:lnTo>
                  <a:lnTo>
                    <a:pt x="140" y="349"/>
                  </a:lnTo>
                  <a:lnTo>
                    <a:pt x="144" y="349"/>
                  </a:lnTo>
                  <a:lnTo>
                    <a:pt x="146" y="347"/>
                  </a:lnTo>
                  <a:lnTo>
                    <a:pt x="146" y="345"/>
                  </a:lnTo>
                  <a:lnTo>
                    <a:pt x="146" y="343"/>
                  </a:lnTo>
                  <a:lnTo>
                    <a:pt x="144" y="341"/>
                  </a:lnTo>
                  <a:lnTo>
                    <a:pt x="136" y="341"/>
                  </a:lnTo>
                  <a:lnTo>
                    <a:pt x="762" y="180"/>
                  </a:lnTo>
                  <a:lnTo>
                    <a:pt x="105" y="357"/>
                  </a:lnTo>
                  <a:lnTo>
                    <a:pt x="101" y="359"/>
                  </a:lnTo>
                  <a:lnTo>
                    <a:pt x="98" y="359"/>
                  </a:lnTo>
                  <a:lnTo>
                    <a:pt x="92" y="361"/>
                  </a:lnTo>
                  <a:lnTo>
                    <a:pt x="88" y="363"/>
                  </a:lnTo>
                  <a:lnTo>
                    <a:pt x="86" y="364"/>
                  </a:lnTo>
                  <a:lnTo>
                    <a:pt x="88" y="364"/>
                  </a:lnTo>
                  <a:lnTo>
                    <a:pt x="90" y="366"/>
                  </a:lnTo>
                  <a:lnTo>
                    <a:pt x="94" y="364"/>
                  </a:lnTo>
                  <a:lnTo>
                    <a:pt x="98" y="363"/>
                  </a:lnTo>
                  <a:lnTo>
                    <a:pt x="98" y="361"/>
                  </a:lnTo>
                  <a:lnTo>
                    <a:pt x="101" y="361"/>
                  </a:lnTo>
                  <a:lnTo>
                    <a:pt x="105" y="359"/>
                  </a:lnTo>
                  <a:lnTo>
                    <a:pt x="111" y="355"/>
                  </a:lnTo>
                  <a:lnTo>
                    <a:pt x="113" y="351"/>
                  </a:lnTo>
                  <a:lnTo>
                    <a:pt x="109" y="355"/>
                  </a:lnTo>
                  <a:lnTo>
                    <a:pt x="105" y="357"/>
                  </a:lnTo>
                  <a:lnTo>
                    <a:pt x="762" y="180"/>
                  </a:lnTo>
                  <a:lnTo>
                    <a:pt x="76" y="368"/>
                  </a:lnTo>
                  <a:lnTo>
                    <a:pt x="73" y="370"/>
                  </a:lnTo>
                  <a:lnTo>
                    <a:pt x="69" y="370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61" y="374"/>
                  </a:lnTo>
                  <a:lnTo>
                    <a:pt x="65" y="376"/>
                  </a:lnTo>
                  <a:lnTo>
                    <a:pt x="69" y="376"/>
                  </a:lnTo>
                  <a:lnTo>
                    <a:pt x="76" y="374"/>
                  </a:lnTo>
                  <a:lnTo>
                    <a:pt x="80" y="372"/>
                  </a:lnTo>
                  <a:lnTo>
                    <a:pt x="80" y="368"/>
                  </a:lnTo>
                  <a:lnTo>
                    <a:pt x="76" y="368"/>
                  </a:lnTo>
                  <a:lnTo>
                    <a:pt x="762" y="180"/>
                  </a:lnTo>
                  <a:lnTo>
                    <a:pt x="50" y="376"/>
                  </a:lnTo>
                  <a:lnTo>
                    <a:pt x="53" y="378"/>
                  </a:lnTo>
                  <a:lnTo>
                    <a:pt x="53" y="374"/>
                  </a:lnTo>
                  <a:lnTo>
                    <a:pt x="51" y="374"/>
                  </a:lnTo>
                  <a:lnTo>
                    <a:pt x="50" y="374"/>
                  </a:lnTo>
                  <a:lnTo>
                    <a:pt x="50" y="376"/>
                  </a:lnTo>
                  <a:lnTo>
                    <a:pt x="762" y="180"/>
                  </a:lnTo>
                  <a:lnTo>
                    <a:pt x="3" y="389"/>
                  </a:lnTo>
                  <a:lnTo>
                    <a:pt x="5" y="393"/>
                  </a:lnTo>
                  <a:lnTo>
                    <a:pt x="7" y="391"/>
                  </a:lnTo>
                  <a:lnTo>
                    <a:pt x="9" y="389"/>
                  </a:lnTo>
                  <a:lnTo>
                    <a:pt x="7" y="389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762" y="180"/>
                  </a:lnTo>
                  <a:lnTo>
                    <a:pt x="2" y="458"/>
                  </a:lnTo>
                  <a:lnTo>
                    <a:pt x="0" y="460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3" y="460"/>
                  </a:lnTo>
                  <a:lnTo>
                    <a:pt x="3" y="457"/>
                  </a:lnTo>
                  <a:lnTo>
                    <a:pt x="2" y="458"/>
                  </a:lnTo>
                  <a:lnTo>
                    <a:pt x="762" y="180"/>
                  </a:lnTo>
                  <a:lnTo>
                    <a:pt x="800" y="418"/>
                  </a:lnTo>
                  <a:lnTo>
                    <a:pt x="802" y="420"/>
                  </a:lnTo>
                  <a:lnTo>
                    <a:pt x="802" y="424"/>
                  </a:lnTo>
                  <a:lnTo>
                    <a:pt x="806" y="424"/>
                  </a:lnTo>
                  <a:lnTo>
                    <a:pt x="806" y="422"/>
                  </a:lnTo>
                  <a:lnTo>
                    <a:pt x="806" y="418"/>
                  </a:lnTo>
                  <a:lnTo>
                    <a:pt x="806" y="416"/>
                  </a:lnTo>
                  <a:lnTo>
                    <a:pt x="802" y="416"/>
                  </a:lnTo>
                  <a:lnTo>
                    <a:pt x="800" y="418"/>
                  </a:lnTo>
                  <a:lnTo>
                    <a:pt x="762" y="180"/>
                  </a:lnTo>
                  <a:lnTo>
                    <a:pt x="871" y="232"/>
                  </a:lnTo>
                  <a:lnTo>
                    <a:pt x="871" y="234"/>
                  </a:lnTo>
                  <a:lnTo>
                    <a:pt x="873" y="236"/>
                  </a:lnTo>
                  <a:lnTo>
                    <a:pt x="877" y="232"/>
                  </a:lnTo>
                  <a:lnTo>
                    <a:pt x="879" y="230"/>
                  </a:lnTo>
                  <a:lnTo>
                    <a:pt x="877" y="228"/>
                  </a:lnTo>
                  <a:lnTo>
                    <a:pt x="875" y="228"/>
                  </a:lnTo>
                  <a:lnTo>
                    <a:pt x="871" y="232"/>
                  </a:lnTo>
                  <a:lnTo>
                    <a:pt x="762" y="180"/>
                  </a:lnTo>
                  <a:lnTo>
                    <a:pt x="889" y="215"/>
                  </a:lnTo>
                  <a:lnTo>
                    <a:pt x="890" y="213"/>
                  </a:lnTo>
                  <a:lnTo>
                    <a:pt x="892" y="211"/>
                  </a:lnTo>
                  <a:lnTo>
                    <a:pt x="890" y="211"/>
                  </a:lnTo>
                  <a:lnTo>
                    <a:pt x="889" y="215"/>
                  </a:lnTo>
                  <a:lnTo>
                    <a:pt x="762" y="180"/>
                  </a:lnTo>
                  <a:lnTo>
                    <a:pt x="898" y="186"/>
                  </a:lnTo>
                  <a:lnTo>
                    <a:pt x="898" y="188"/>
                  </a:lnTo>
                  <a:lnTo>
                    <a:pt x="900" y="188"/>
                  </a:lnTo>
                  <a:lnTo>
                    <a:pt x="904" y="186"/>
                  </a:lnTo>
                  <a:lnTo>
                    <a:pt x="904" y="184"/>
                  </a:lnTo>
                  <a:lnTo>
                    <a:pt x="902" y="184"/>
                  </a:lnTo>
                  <a:lnTo>
                    <a:pt x="900" y="184"/>
                  </a:lnTo>
                  <a:lnTo>
                    <a:pt x="898" y="186"/>
                  </a:lnTo>
                  <a:lnTo>
                    <a:pt x="762" y="180"/>
                  </a:lnTo>
                  <a:lnTo>
                    <a:pt x="921" y="151"/>
                  </a:lnTo>
                  <a:lnTo>
                    <a:pt x="923" y="151"/>
                  </a:lnTo>
                  <a:lnTo>
                    <a:pt x="925" y="151"/>
                  </a:lnTo>
                  <a:lnTo>
                    <a:pt x="927" y="149"/>
                  </a:lnTo>
                  <a:lnTo>
                    <a:pt x="927" y="147"/>
                  </a:lnTo>
                  <a:lnTo>
                    <a:pt x="927" y="146"/>
                  </a:lnTo>
                  <a:lnTo>
                    <a:pt x="925" y="146"/>
                  </a:lnTo>
                  <a:lnTo>
                    <a:pt x="921" y="151"/>
                  </a:lnTo>
                  <a:lnTo>
                    <a:pt x="762" y="180"/>
                  </a:lnTo>
                  <a:lnTo>
                    <a:pt x="986" y="73"/>
                  </a:lnTo>
                  <a:lnTo>
                    <a:pt x="988" y="75"/>
                  </a:lnTo>
                  <a:lnTo>
                    <a:pt x="990" y="73"/>
                  </a:lnTo>
                  <a:lnTo>
                    <a:pt x="992" y="69"/>
                  </a:lnTo>
                  <a:lnTo>
                    <a:pt x="994" y="67"/>
                  </a:lnTo>
                  <a:lnTo>
                    <a:pt x="992" y="65"/>
                  </a:lnTo>
                  <a:lnTo>
                    <a:pt x="990" y="65"/>
                  </a:lnTo>
                  <a:lnTo>
                    <a:pt x="988" y="69"/>
                  </a:lnTo>
                  <a:lnTo>
                    <a:pt x="986" y="73"/>
                  </a:lnTo>
                  <a:lnTo>
                    <a:pt x="762" y="180"/>
                  </a:lnTo>
                  <a:lnTo>
                    <a:pt x="1008" y="57"/>
                  </a:lnTo>
                  <a:lnTo>
                    <a:pt x="1011" y="57"/>
                  </a:lnTo>
                  <a:lnTo>
                    <a:pt x="1017" y="52"/>
                  </a:lnTo>
                  <a:lnTo>
                    <a:pt x="1021" y="46"/>
                  </a:lnTo>
                  <a:lnTo>
                    <a:pt x="1019" y="46"/>
                  </a:lnTo>
                  <a:lnTo>
                    <a:pt x="1015" y="50"/>
                  </a:lnTo>
                  <a:lnTo>
                    <a:pt x="1008" y="57"/>
                  </a:lnTo>
                  <a:lnTo>
                    <a:pt x="762" y="180"/>
                  </a:lnTo>
                  <a:lnTo>
                    <a:pt x="1077" y="4"/>
                  </a:lnTo>
                  <a:lnTo>
                    <a:pt x="1077" y="5"/>
                  </a:lnTo>
                  <a:lnTo>
                    <a:pt x="1081" y="5"/>
                  </a:lnTo>
                  <a:lnTo>
                    <a:pt x="1082" y="4"/>
                  </a:lnTo>
                  <a:lnTo>
                    <a:pt x="1084" y="0"/>
                  </a:lnTo>
                  <a:lnTo>
                    <a:pt x="1082" y="0"/>
                  </a:lnTo>
                  <a:lnTo>
                    <a:pt x="1081" y="0"/>
                  </a:lnTo>
                  <a:lnTo>
                    <a:pt x="1079" y="2"/>
                  </a:lnTo>
                  <a:lnTo>
                    <a:pt x="1077" y="4"/>
                  </a:lnTo>
                  <a:lnTo>
                    <a:pt x="762" y="180"/>
                  </a:lnTo>
                  <a:lnTo>
                    <a:pt x="977" y="153"/>
                  </a:lnTo>
                  <a:lnTo>
                    <a:pt x="977" y="155"/>
                  </a:lnTo>
                  <a:lnTo>
                    <a:pt x="979" y="155"/>
                  </a:lnTo>
                  <a:lnTo>
                    <a:pt x="981" y="153"/>
                  </a:lnTo>
                  <a:lnTo>
                    <a:pt x="981" y="151"/>
                  </a:lnTo>
                  <a:lnTo>
                    <a:pt x="979" y="147"/>
                  </a:lnTo>
                  <a:lnTo>
                    <a:pt x="977" y="146"/>
                  </a:lnTo>
                  <a:lnTo>
                    <a:pt x="977" y="147"/>
                  </a:lnTo>
                  <a:lnTo>
                    <a:pt x="977" y="153"/>
                  </a:lnTo>
                  <a:lnTo>
                    <a:pt x="762" y="180"/>
                  </a:lnTo>
                  <a:lnTo>
                    <a:pt x="1140" y="136"/>
                  </a:lnTo>
                  <a:lnTo>
                    <a:pt x="1142" y="138"/>
                  </a:lnTo>
                  <a:lnTo>
                    <a:pt x="1142" y="136"/>
                  </a:lnTo>
                  <a:lnTo>
                    <a:pt x="1146" y="132"/>
                  </a:lnTo>
                  <a:lnTo>
                    <a:pt x="1144" y="130"/>
                  </a:lnTo>
                  <a:lnTo>
                    <a:pt x="1140" y="136"/>
                  </a:lnTo>
                  <a:lnTo>
                    <a:pt x="762" y="180"/>
                  </a:lnTo>
                  <a:lnTo>
                    <a:pt x="1180" y="132"/>
                  </a:lnTo>
                  <a:lnTo>
                    <a:pt x="1180" y="134"/>
                  </a:lnTo>
                  <a:lnTo>
                    <a:pt x="1182" y="134"/>
                  </a:lnTo>
                  <a:lnTo>
                    <a:pt x="1184" y="130"/>
                  </a:lnTo>
                  <a:lnTo>
                    <a:pt x="1184" y="128"/>
                  </a:lnTo>
                  <a:lnTo>
                    <a:pt x="1180" y="132"/>
                  </a:lnTo>
                  <a:lnTo>
                    <a:pt x="762" y="180"/>
                  </a:lnTo>
                  <a:lnTo>
                    <a:pt x="1244" y="103"/>
                  </a:lnTo>
                  <a:lnTo>
                    <a:pt x="1246" y="105"/>
                  </a:lnTo>
                  <a:lnTo>
                    <a:pt x="1248" y="105"/>
                  </a:lnTo>
                  <a:lnTo>
                    <a:pt x="1250" y="103"/>
                  </a:lnTo>
                  <a:lnTo>
                    <a:pt x="1251" y="101"/>
                  </a:lnTo>
                  <a:lnTo>
                    <a:pt x="1250" y="100"/>
                  </a:lnTo>
                  <a:lnTo>
                    <a:pt x="1248" y="100"/>
                  </a:lnTo>
                  <a:lnTo>
                    <a:pt x="1244" y="103"/>
                  </a:lnTo>
                  <a:lnTo>
                    <a:pt x="762" y="180"/>
                  </a:lnTo>
                  <a:lnTo>
                    <a:pt x="1271" y="100"/>
                  </a:lnTo>
                  <a:lnTo>
                    <a:pt x="1271" y="101"/>
                  </a:lnTo>
                  <a:lnTo>
                    <a:pt x="1274" y="101"/>
                  </a:lnTo>
                  <a:lnTo>
                    <a:pt x="1276" y="100"/>
                  </a:lnTo>
                  <a:lnTo>
                    <a:pt x="1278" y="98"/>
                  </a:lnTo>
                  <a:lnTo>
                    <a:pt x="1276" y="98"/>
                  </a:lnTo>
                  <a:lnTo>
                    <a:pt x="1274" y="98"/>
                  </a:lnTo>
                  <a:lnTo>
                    <a:pt x="1271" y="98"/>
                  </a:lnTo>
                  <a:lnTo>
                    <a:pt x="1271" y="100"/>
                  </a:lnTo>
                  <a:lnTo>
                    <a:pt x="762" y="180"/>
                  </a:lnTo>
                  <a:lnTo>
                    <a:pt x="1286" y="96"/>
                  </a:lnTo>
                  <a:lnTo>
                    <a:pt x="1286" y="98"/>
                  </a:lnTo>
                  <a:lnTo>
                    <a:pt x="1290" y="98"/>
                  </a:lnTo>
                  <a:lnTo>
                    <a:pt x="1292" y="96"/>
                  </a:lnTo>
                  <a:lnTo>
                    <a:pt x="1294" y="94"/>
                  </a:lnTo>
                  <a:lnTo>
                    <a:pt x="1294" y="92"/>
                  </a:lnTo>
                  <a:lnTo>
                    <a:pt x="1292" y="92"/>
                  </a:lnTo>
                  <a:lnTo>
                    <a:pt x="1286" y="96"/>
                  </a:lnTo>
                  <a:lnTo>
                    <a:pt x="762" y="180"/>
                  </a:lnTo>
                  <a:lnTo>
                    <a:pt x="1303" y="105"/>
                  </a:lnTo>
                  <a:lnTo>
                    <a:pt x="1305" y="105"/>
                  </a:lnTo>
                  <a:lnTo>
                    <a:pt x="1307" y="105"/>
                  </a:lnTo>
                  <a:lnTo>
                    <a:pt x="1309" y="103"/>
                  </a:lnTo>
                  <a:lnTo>
                    <a:pt x="1311" y="100"/>
                  </a:lnTo>
                  <a:lnTo>
                    <a:pt x="1309" y="100"/>
                  </a:lnTo>
                  <a:lnTo>
                    <a:pt x="1307" y="100"/>
                  </a:lnTo>
                  <a:lnTo>
                    <a:pt x="1305" y="101"/>
                  </a:lnTo>
                  <a:lnTo>
                    <a:pt x="1303" y="105"/>
                  </a:lnTo>
                  <a:lnTo>
                    <a:pt x="762" y="180"/>
                  </a:lnTo>
                  <a:lnTo>
                    <a:pt x="1346" y="88"/>
                  </a:lnTo>
                  <a:lnTo>
                    <a:pt x="1347" y="90"/>
                  </a:lnTo>
                  <a:lnTo>
                    <a:pt x="1347" y="90"/>
                  </a:lnTo>
                  <a:lnTo>
                    <a:pt x="1351" y="90"/>
                  </a:lnTo>
                  <a:lnTo>
                    <a:pt x="1353" y="88"/>
                  </a:lnTo>
                  <a:lnTo>
                    <a:pt x="1351" y="86"/>
                  </a:lnTo>
                  <a:lnTo>
                    <a:pt x="1349" y="84"/>
                  </a:lnTo>
                  <a:lnTo>
                    <a:pt x="1347" y="86"/>
                  </a:lnTo>
                  <a:lnTo>
                    <a:pt x="1346" y="88"/>
                  </a:lnTo>
                  <a:lnTo>
                    <a:pt x="762" y="180"/>
                  </a:lnTo>
                  <a:lnTo>
                    <a:pt x="1374" y="90"/>
                  </a:lnTo>
                  <a:lnTo>
                    <a:pt x="1370" y="92"/>
                  </a:lnTo>
                  <a:lnTo>
                    <a:pt x="1365" y="96"/>
                  </a:lnTo>
                  <a:lnTo>
                    <a:pt x="1367" y="98"/>
                  </a:lnTo>
                  <a:lnTo>
                    <a:pt x="1372" y="98"/>
                  </a:lnTo>
                  <a:lnTo>
                    <a:pt x="1374" y="94"/>
                  </a:lnTo>
                  <a:lnTo>
                    <a:pt x="1376" y="92"/>
                  </a:lnTo>
                  <a:lnTo>
                    <a:pt x="1374" y="90"/>
                  </a:lnTo>
                  <a:lnTo>
                    <a:pt x="762" y="180"/>
                  </a:lnTo>
                  <a:lnTo>
                    <a:pt x="1407" y="86"/>
                  </a:lnTo>
                  <a:lnTo>
                    <a:pt x="1407" y="88"/>
                  </a:lnTo>
                  <a:lnTo>
                    <a:pt x="1409" y="88"/>
                  </a:lnTo>
                  <a:lnTo>
                    <a:pt x="1415" y="86"/>
                  </a:lnTo>
                  <a:lnTo>
                    <a:pt x="1413" y="84"/>
                  </a:lnTo>
                  <a:lnTo>
                    <a:pt x="1411" y="84"/>
                  </a:lnTo>
                  <a:lnTo>
                    <a:pt x="1409" y="84"/>
                  </a:lnTo>
                  <a:lnTo>
                    <a:pt x="1407" y="86"/>
                  </a:lnTo>
                  <a:lnTo>
                    <a:pt x="762" y="180"/>
                  </a:lnTo>
                  <a:lnTo>
                    <a:pt x="1459" y="78"/>
                  </a:lnTo>
                  <a:lnTo>
                    <a:pt x="1455" y="80"/>
                  </a:lnTo>
                  <a:lnTo>
                    <a:pt x="1451" y="78"/>
                  </a:lnTo>
                  <a:lnTo>
                    <a:pt x="1445" y="80"/>
                  </a:lnTo>
                  <a:lnTo>
                    <a:pt x="1442" y="84"/>
                  </a:lnTo>
                  <a:lnTo>
                    <a:pt x="1440" y="84"/>
                  </a:lnTo>
                  <a:lnTo>
                    <a:pt x="1442" y="86"/>
                  </a:lnTo>
                  <a:lnTo>
                    <a:pt x="1449" y="88"/>
                  </a:lnTo>
                  <a:lnTo>
                    <a:pt x="1455" y="86"/>
                  </a:lnTo>
                  <a:lnTo>
                    <a:pt x="1459" y="84"/>
                  </a:lnTo>
                  <a:lnTo>
                    <a:pt x="1461" y="80"/>
                  </a:lnTo>
                  <a:lnTo>
                    <a:pt x="1459" y="78"/>
                  </a:lnTo>
                  <a:lnTo>
                    <a:pt x="762" y="180"/>
                  </a:lnTo>
                  <a:lnTo>
                    <a:pt x="1480" y="80"/>
                  </a:lnTo>
                  <a:lnTo>
                    <a:pt x="1470" y="84"/>
                  </a:lnTo>
                  <a:lnTo>
                    <a:pt x="1468" y="84"/>
                  </a:lnTo>
                  <a:lnTo>
                    <a:pt x="1470" y="84"/>
                  </a:lnTo>
                  <a:lnTo>
                    <a:pt x="1476" y="86"/>
                  </a:lnTo>
                  <a:lnTo>
                    <a:pt x="1480" y="86"/>
                  </a:lnTo>
                  <a:lnTo>
                    <a:pt x="1482" y="82"/>
                  </a:lnTo>
                  <a:lnTo>
                    <a:pt x="1482" y="80"/>
                  </a:lnTo>
                  <a:lnTo>
                    <a:pt x="1480" y="80"/>
                  </a:lnTo>
                  <a:lnTo>
                    <a:pt x="762" y="180"/>
                  </a:lnTo>
                  <a:lnTo>
                    <a:pt x="1503" y="76"/>
                  </a:lnTo>
                  <a:lnTo>
                    <a:pt x="1497" y="76"/>
                  </a:lnTo>
                  <a:lnTo>
                    <a:pt x="1493" y="80"/>
                  </a:lnTo>
                  <a:lnTo>
                    <a:pt x="1495" y="82"/>
                  </a:lnTo>
                  <a:lnTo>
                    <a:pt x="1499" y="82"/>
                  </a:lnTo>
                  <a:lnTo>
                    <a:pt x="1509" y="80"/>
                  </a:lnTo>
                  <a:lnTo>
                    <a:pt x="1511" y="78"/>
                  </a:lnTo>
                  <a:lnTo>
                    <a:pt x="1513" y="75"/>
                  </a:lnTo>
                  <a:lnTo>
                    <a:pt x="1511" y="75"/>
                  </a:lnTo>
                  <a:lnTo>
                    <a:pt x="1509" y="75"/>
                  </a:lnTo>
                  <a:lnTo>
                    <a:pt x="1503" y="76"/>
                  </a:lnTo>
                  <a:lnTo>
                    <a:pt x="762" y="180"/>
                  </a:lnTo>
                  <a:lnTo>
                    <a:pt x="1584" y="75"/>
                  </a:lnTo>
                  <a:lnTo>
                    <a:pt x="1578" y="75"/>
                  </a:lnTo>
                  <a:lnTo>
                    <a:pt x="1572" y="78"/>
                  </a:lnTo>
                  <a:lnTo>
                    <a:pt x="1574" y="80"/>
                  </a:lnTo>
                  <a:lnTo>
                    <a:pt x="1576" y="80"/>
                  </a:lnTo>
                  <a:lnTo>
                    <a:pt x="1584" y="78"/>
                  </a:lnTo>
                  <a:lnTo>
                    <a:pt x="1587" y="76"/>
                  </a:lnTo>
                  <a:lnTo>
                    <a:pt x="1584" y="75"/>
                  </a:lnTo>
                  <a:lnTo>
                    <a:pt x="762" y="1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5067488" y="347696"/>
              <a:ext cx="4076512" cy="6510304"/>
            </a:xfrm>
            <a:custGeom>
              <a:avLst/>
              <a:gdLst/>
              <a:ahLst/>
              <a:cxnLst>
                <a:cxn ang="0">
                  <a:pos x="621" y="794"/>
                </a:cxn>
                <a:cxn ang="0">
                  <a:pos x="703" y="299"/>
                </a:cxn>
                <a:cxn ang="0">
                  <a:pos x="569" y="435"/>
                </a:cxn>
                <a:cxn ang="0">
                  <a:pos x="292" y="276"/>
                </a:cxn>
                <a:cxn ang="0">
                  <a:pos x="419" y="23"/>
                </a:cxn>
                <a:cxn ang="0">
                  <a:pos x="384" y="80"/>
                </a:cxn>
                <a:cxn ang="0">
                  <a:pos x="724" y="541"/>
                </a:cxn>
                <a:cxn ang="0">
                  <a:pos x="613" y="652"/>
                </a:cxn>
                <a:cxn ang="0">
                  <a:pos x="551" y="710"/>
                </a:cxn>
                <a:cxn ang="0">
                  <a:pos x="676" y="558"/>
                </a:cxn>
                <a:cxn ang="0">
                  <a:pos x="651" y="537"/>
                </a:cxn>
                <a:cxn ang="0">
                  <a:pos x="599" y="574"/>
                </a:cxn>
                <a:cxn ang="0">
                  <a:pos x="646" y="527"/>
                </a:cxn>
                <a:cxn ang="0">
                  <a:pos x="709" y="441"/>
                </a:cxn>
                <a:cxn ang="0">
                  <a:pos x="569" y="593"/>
                </a:cxn>
                <a:cxn ang="0">
                  <a:pos x="682" y="447"/>
                </a:cxn>
                <a:cxn ang="0">
                  <a:pos x="688" y="395"/>
                </a:cxn>
                <a:cxn ang="0">
                  <a:pos x="542" y="545"/>
                </a:cxn>
                <a:cxn ang="0">
                  <a:pos x="450" y="646"/>
                </a:cxn>
                <a:cxn ang="0">
                  <a:pos x="480" y="600"/>
                </a:cxn>
                <a:cxn ang="0">
                  <a:pos x="580" y="479"/>
                </a:cxn>
                <a:cxn ang="0">
                  <a:pos x="649" y="410"/>
                </a:cxn>
                <a:cxn ang="0">
                  <a:pos x="590" y="460"/>
                </a:cxn>
                <a:cxn ang="0">
                  <a:pos x="544" y="504"/>
                </a:cxn>
                <a:cxn ang="0">
                  <a:pos x="628" y="405"/>
                </a:cxn>
                <a:cxn ang="0">
                  <a:pos x="692" y="335"/>
                </a:cxn>
                <a:cxn ang="0">
                  <a:pos x="663" y="353"/>
                </a:cxn>
                <a:cxn ang="0">
                  <a:pos x="425" y="608"/>
                </a:cxn>
                <a:cxn ang="0">
                  <a:pos x="286" y="758"/>
                </a:cxn>
                <a:cxn ang="0">
                  <a:pos x="192" y="865"/>
                </a:cxn>
                <a:cxn ang="0">
                  <a:pos x="48" y="931"/>
                </a:cxn>
                <a:cxn ang="0">
                  <a:pos x="62" y="842"/>
                </a:cxn>
                <a:cxn ang="0">
                  <a:pos x="56" y="810"/>
                </a:cxn>
                <a:cxn ang="0">
                  <a:pos x="35" y="863"/>
                </a:cxn>
                <a:cxn ang="0">
                  <a:pos x="469" y="1057"/>
                </a:cxn>
                <a:cxn ang="0">
                  <a:pos x="592" y="902"/>
                </a:cxn>
                <a:cxn ang="0">
                  <a:pos x="663" y="817"/>
                </a:cxn>
                <a:cxn ang="0">
                  <a:pos x="676" y="767"/>
                </a:cxn>
                <a:cxn ang="0">
                  <a:pos x="688" y="737"/>
                </a:cxn>
                <a:cxn ang="0">
                  <a:pos x="507" y="915"/>
                </a:cxn>
                <a:cxn ang="0">
                  <a:pos x="425" y="988"/>
                </a:cxn>
                <a:cxn ang="0">
                  <a:pos x="475" y="879"/>
                </a:cxn>
                <a:cxn ang="0">
                  <a:pos x="622" y="716"/>
                </a:cxn>
                <a:cxn ang="0">
                  <a:pos x="557" y="779"/>
                </a:cxn>
                <a:cxn ang="0">
                  <a:pos x="538" y="787"/>
                </a:cxn>
                <a:cxn ang="0">
                  <a:pos x="701" y="587"/>
                </a:cxn>
                <a:cxn ang="0">
                  <a:pos x="532" y="775"/>
                </a:cxn>
                <a:cxn ang="0">
                  <a:pos x="546" y="737"/>
                </a:cxn>
                <a:cxn ang="0">
                  <a:pos x="569" y="614"/>
                </a:cxn>
                <a:cxn ang="0">
                  <a:pos x="382" y="675"/>
                </a:cxn>
                <a:cxn ang="0">
                  <a:pos x="323" y="756"/>
                </a:cxn>
                <a:cxn ang="0">
                  <a:pos x="210" y="879"/>
                </a:cxn>
                <a:cxn ang="0">
                  <a:pos x="455" y="583"/>
                </a:cxn>
                <a:cxn ang="0">
                  <a:pos x="384" y="681"/>
                </a:cxn>
                <a:cxn ang="0">
                  <a:pos x="488" y="861"/>
                </a:cxn>
                <a:cxn ang="0">
                  <a:pos x="478" y="867"/>
                </a:cxn>
                <a:cxn ang="0">
                  <a:pos x="108" y="614"/>
                </a:cxn>
                <a:cxn ang="0">
                  <a:pos x="141" y="531"/>
                </a:cxn>
                <a:cxn ang="0">
                  <a:pos x="237" y="395"/>
                </a:cxn>
                <a:cxn ang="0">
                  <a:pos x="194" y="441"/>
                </a:cxn>
                <a:cxn ang="0">
                  <a:pos x="100" y="591"/>
                </a:cxn>
              </a:cxnLst>
              <a:rect l="0" t="0" r="0" b="0"/>
              <a:pathLst>
                <a:path w="724" h="1086">
                  <a:moveTo>
                    <a:pt x="619" y="794"/>
                  </a:moveTo>
                  <a:lnTo>
                    <a:pt x="613" y="802"/>
                  </a:lnTo>
                  <a:lnTo>
                    <a:pt x="603" y="810"/>
                  </a:lnTo>
                  <a:lnTo>
                    <a:pt x="594" y="825"/>
                  </a:lnTo>
                  <a:lnTo>
                    <a:pt x="528" y="898"/>
                  </a:lnTo>
                  <a:lnTo>
                    <a:pt x="540" y="888"/>
                  </a:lnTo>
                  <a:lnTo>
                    <a:pt x="580" y="846"/>
                  </a:lnTo>
                  <a:lnTo>
                    <a:pt x="617" y="804"/>
                  </a:lnTo>
                  <a:lnTo>
                    <a:pt x="630" y="789"/>
                  </a:lnTo>
                  <a:lnTo>
                    <a:pt x="651" y="764"/>
                  </a:lnTo>
                  <a:lnTo>
                    <a:pt x="646" y="769"/>
                  </a:lnTo>
                  <a:lnTo>
                    <a:pt x="636" y="777"/>
                  </a:lnTo>
                  <a:lnTo>
                    <a:pt x="626" y="787"/>
                  </a:lnTo>
                  <a:lnTo>
                    <a:pt x="621" y="794"/>
                  </a:lnTo>
                  <a:lnTo>
                    <a:pt x="619" y="794"/>
                  </a:lnTo>
                  <a:lnTo>
                    <a:pt x="523" y="491"/>
                  </a:lnTo>
                  <a:lnTo>
                    <a:pt x="561" y="449"/>
                  </a:lnTo>
                  <a:lnTo>
                    <a:pt x="605" y="399"/>
                  </a:lnTo>
                  <a:lnTo>
                    <a:pt x="622" y="383"/>
                  </a:lnTo>
                  <a:lnTo>
                    <a:pt x="636" y="372"/>
                  </a:lnTo>
                  <a:lnTo>
                    <a:pt x="640" y="364"/>
                  </a:lnTo>
                  <a:lnTo>
                    <a:pt x="646" y="359"/>
                  </a:lnTo>
                  <a:lnTo>
                    <a:pt x="657" y="347"/>
                  </a:lnTo>
                  <a:lnTo>
                    <a:pt x="667" y="335"/>
                  </a:lnTo>
                  <a:lnTo>
                    <a:pt x="688" y="316"/>
                  </a:lnTo>
                  <a:lnTo>
                    <a:pt x="697" y="305"/>
                  </a:lnTo>
                  <a:lnTo>
                    <a:pt x="703" y="301"/>
                  </a:lnTo>
                  <a:lnTo>
                    <a:pt x="703" y="299"/>
                  </a:lnTo>
                  <a:lnTo>
                    <a:pt x="701" y="297"/>
                  </a:lnTo>
                  <a:lnTo>
                    <a:pt x="699" y="299"/>
                  </a:lnTo>
                  <a:lnTo>
                    <a:pt x="694" y="303"/>
                  </a:lnTo>
                  <a:lnTo>
                    <a:pt x="690" y="307"/>
                  </a:lnTo>
                  <a:lnTo>
                    <a:pt x="682" y="314"/>
                  </a:lnTo>
                  <a:lnTo>
                    <a:pt x="676" y="322"/>
                  </a:lnTo>
                  <a:lnTo>
                    <a:pt x="667" y="328"/>
                  </a:lnTo>
                  <a:lnTo>
                    <a:pt x="661" y="334"/>
                  </a:lnTo>
                  <a:lnTo>
                    <a:pt x="657" y="339"/>
                  </a:lnTo>
                  <a:lnTo>
                    <a:pt x="651" y="347"/>
                  </a:lnTo>
                  <a:lnTo>
                    <a:pt x="634" y="364"/>
                  </a:lnTo>
                  <a:lnTo>
                    <a:pt x="626" y="376"/>
                  </a:lnTo>
                  <a:lnTo>
                    <a:pt x="594" y="408"/>
                  </a:lnTo>
                  <a:lnTo>
                    <a:pt x="569" y="435"/>
                  </a:lnTo>
                  <a:lnTo>
                    <a:pt x="551" y="454"/>
                  </a:lnTo>
                  <a:lnTo>
                    <a:pt x="540" y="464"/>
                  </a:lnTo>
                  <a:lnTo>
                    <a:pt x="532" y="474"/>
                  </a:lnTo>
                  <a:lnTo>
                    <a:pt x="528" y="479"/>
                  </a:lnTo>
                  <a:lnTo>
                    <a:pt x="525" y="481"/>
                  </a:lnTo>
                  <a:lnTo>
                    <a:pt x="511" y="499"/>
                  </a:lnTo>
                  <a:lnTo>
                    <a:pt x="488" y="522"/>
                  </a:lnTo>
                  <a:lnTo>
                    <a:pt x="523" y="491"/>
                  </a:lnTo>
                  <a:lnTo>
                    <a:pt x="619" y="794"/>
                  </a:lnTo>
                  <a:lnTo>
                    <a:pt x="310" y="249"/>
                  </a:lnTo>
                  <a:lnTo>
                    <a:pt x="329" y="215"/>
                  </a:lnTo>
                  <a:lnTo>
                    <a:pt x="310" y="239"/>
                  </a:lnTo>
                  <a:lnTo>
                    <a:pt x="300" y="257"/>
                  </a:lnTo>
                  <a:lnTo>
                    <a:pt x="292" y="276"/>
                  </a:lnTo>
                  <a:lnTo>
                    <a:pt x="302" y="263"/>
                  </a:lnTo>
                  <a:lnTo>
                    <a:pt x="306" y="257"/>
                  </a:lnTo>
                  <a:lnTo>
                    <a:pt x="310" y="249"/>
                  </a:lnTo>
                  <a:lnTo>
                    <a:pt x="619" y="794"/>
                  </a:lnTo>
                  <a:lnTo>
                    <a:pt x="394" y="71"/>
                  </a:lnTo>
                  <a:lnTo>
                    <a:pt x="398" y="67"/>
                  </a:lnTo>
                  <a:lnTo>
                    <a:pt x="402" y="61"/>
                  </a:lnTo>
                  <a:lnTo>
                    <a:pt x="406" y="51"/>
                  </a:lnTo>
                  <a:lnTo>
                    <a:pt x="409" y="44"/>
                  </a:lnTo>
                  <a:lnTo>
                    <a:pt x="413" y="40"/>
                  </a:lnTo>
                  <a:lnTo>
                    <a:pt x="419" y="36"/>
                  </a:lnTo>
                  <a:lnTo>
                    <a:pt x="421" y="30"/>
                  </a:lnTo>
                  <a:lnTo>
                    <a:pt x="417" y="32"/>
                  </a:lnTo>
                  <a:lnTo>
                    <a:pt x="419" y="23"/>
                  </a:lnTo>
                  <a:lnTo>
                    <a:pt x="425" y="7"/>
                  </a:lnTo>
                  <a:lnTo>
                    <a:pt x="429" y="0"/>
                  </a:lnTo>
                  <a:lnTo>
                    <a:pt x="427" y="1"/>
                  </a:lnTo>
                  <a:lnTo>
                    <a:pt x="417" y="13"/>
                  </a:lnTo>
                  <a:lnTo>
                    <a:pt x="413" y="19"/>
                  </a:lnTo>
                  <a:lnTo>
                    <a:pt x="413" y="13"/>
                  </a:lnTo>
                  <a:lnTo>
                    <a:pt x="406" y="21"/>
                  </a:lnTo>
                  <a:lnTo>
                    <a:pt x="398" y="28"/>
                  </a:lnTo>
                  <a:lnTo>
                    <a:pt x="390" y="36"/>
                  </a:lnTo>
                  <a:lnTo>
                    <a:pt x="386" y="40"/>
                  </a:lnTo>
                  <a:lnTo>
                    <a:pt x="386" y="44"/>
                  </a:lnTo>
                  <a:lnTo>
                    <a:pt x="384" y="53"/>
                  </a:lnTo>
                  <a:lnTo>
                    <a:pt x="382" y="69"/>
                  </a:lnTo>
                  <a:lnTo>
                    <a:pt x="384" y="80"/>
                  </a:lnTo>
                  <a:lnTo>
                    <a:pt x="386" y="78"/>
                  </a:lnTo>
                  <a:lnTo>
                    <a:pt x="394" y="71"/>
                  </a:lnTo>
                  <a:lnTo>
                    <a:pt x="619" y="794"/>
                  </a:lnTo>
                  <a:lnTo>
                    <a:pt x="561" y="719"/>
                  </a:lnTo>
                  <a:lnTo>
                    <a:pt x="574" y="704"/>
                  </a:lnTo>
                  <a:lnTo>
                    <a:pt x="590" y="685"/>
                  </a:lnTo>
                  <a:lnTo>
                    <a:pt x="605" y="669"/>
                  </a:lnTo>
                  <a:lnTo>
                    <a:pt x="619" y="654"/>
                  </a:lnTo>
                  <a:lnTo>
                    <a:pt x="653" y="618"/>
                  </a:lnTo>
                  <a:lnTo>
                    <a:pt x="670" y="600"/>
                  </a:lnTo>
                  <a:lnTo>
                    <a:pt x="690" y="577"/>
                  </a:lnTo>
                  <a:lnTo>
                    <a:pt x="701" y="564"/>
                  </a:lnTo>
                  <a:lnTo>
                    <a:pt x="709" y="556"/>
                  </a:lnTo>
                  <a:lnTo>
                    <a:pt x="724" y="541"/>
                  </a:lnTo>
                  <a:lnTo>
                    <a:pt x="724" y="531"/>
                  </a:lnTo>
                  <a:lnTo>
                    <a:pt x="722" y="535"/>
                  </a:lnTo>
                  <a:lnTo>
                    <a:pt x="711" y="547"/>
                  </a:lnTo>
                  <a:lnTo>
                    <a:pt x="703" y="554"/>
                  </a:lnTo>
                  <a:lnTo>
                    <a:pt x="699" y="558"/>
                  </a:lnTo>
                  <a:lnTo>
                    <a:pt x="695" y="566"/>
                  </a:lnTo>
                  <a:lnTo>
                    <a:pt x="684" y="577"/>
                  </a:lnTo>
                  <a:lnTo>
                    <a:pt x="665" y="598"/>
                  </a:lnTo>
                  <a:lnTo>
                    <a:pt x="647" y="618"/>
                  </a:lnTo>
                  <a:lnTo>
                    <a:pt x="636" y="631"/>
                  </a:lnTo>
                  <a:lnTo>
                    <a:pt x="630" y="637"/>
                  </a:lnTo>
                  <a:lnTo>
                    <a:pt x="624" y="643"/>
                  </a:lnTo>
                  <a:lnTo>
                    <a:pt x="619" y="646"/>
                  </a:lnTo>
                  <a:lnTo>
                    <a:pt x="613" y="652"/>
                  </a:lnTo>
                  <a:lnTo>
                    <a:pt x="603" y="664"/>
                  </a:lnTo>
                  <a:lnTo>
                    <a:pt x="594" y="675"/>
                  </a:lnTo>
                  <a:lnTo>
                    <a:pt x="582" y="687"/>
                  </a:lnTo>
                  <a:lnTo>
                    <a:pt x="565" y="702"/>
                  </a:lnTo>
                  <a:lnTo>
                    <a:pt x="555" y="712"/>
                  </a:lnTo>
                  <a:lnTo>
                    <a:pt x="550" y="717"/>
                  </a:lnTo>
                  <a:lnTo>
                    <a:pt x="546" y="721"/>
                  </a:lnTo>
                  <a:lnTo>
                    <a:pt x="544" y="723"/>
                  </a:lnTo>
                  <a:lnTo>
                    <a:pt x="538" y="731"/>
                  </a:lnTo>
                  <a:lnTo>
                    <a:pt x="532" y="737"/>
                  </a:lnTo>
                  <a:lnTo>
                    <a:pt x="534" y="733"/>
                  </a:lnTo>
                  <a:lnTo>
                    <a:pt x="538" y="727"/>
                  </a:lnTo>
                  <a:lnTo>
                    <a:pt x="544" y="719"/>
                  </a:lnTo>
                  <a:lnTo>
                    <a:pt x="551" y="710"/>
                  </a:lnTo>
                  <a:lnTo>
                    <a:pt x="565" y="696"/>
                  </a:lnTo>
                  <a:lnTo>
                    <a:pt x="574" y="681"/>
                  </a:lnTo>
                  <a:lnTo>
                    <a:pt x="580" y="673"/>
                  </a:lnTo>
                  <a:lnTo>
                    <a:pt x="588" y="664"/>
                  </a:lnTo>
                  <a:lnTo>
                    <a:pt x="601" y="645"/>
                  </a:lnTo>
                  <a:lnTo>
                    <a:pt x="617" y="629"/>
                  </a:lnTo>
                  <a:lnTo>
                    <a:pt x="634" y="606"/>
                  </a:lnTo>
                  <a:lnTo>
                    <a:pt x="655" y="587"/>
                  </a:lnTo>
                  <a:lnTo>
                    <a:pt x="682" y="558"/>
                  </a:lnTo>
                  <a:lnTo>
                    <a:pt x="724" y="512"/>
                  </a:lnTo>
                  <a:lnTo>
                    <a:pt x="724" y="504"/>
                  </a:lnTo>
                  <a:lnTo>
                    <a:pt x="713" y="518"/>
                  </a:lnTo>
                  <a:lnTo>
                    <a:pt x="697" y="531"/>
                  </a:lnTo>
                  <a:lnTo>
                    <a:pt x="676" y="558"/>
                  </a:lnTo>
                  <a:lnTo>
                    <a:pt x="678" y="552"/>
                  </a:lnTo>
                  <a:lnTo>
                    <a:pt x="682" y="545"/>
                  </a:lnTo>
                  <a:lnTo>
                    <a:pt x="699" y="524"/>
                  </a:lnTo>
                  <a:lnTo>
                    <a:pt x="724" y="499"/>
                  </a:lnTo>
                  <a:lnTo>
                    <a:pt x="724" y="460"/>
                  </a:lnTo>
                  <a:lnTo>
                    <a:pt x="718" y="468"/>
                  </a:lnTo>
                  <a:lnTo>
                    <a:pt x="705" y="479"/>
                  </a:lnTo>
                  <a:lnTo>
                    <a:pt x="695" y="489"/>
                  </a:lnTo>
                  <a:lnTo>
                    <a:pt x="690" y="497"/>
                  </a:lnTo>
                  <a:lnTo>
                    <a:pt x="676" y="508"/>
                  </a:lnTo>
                  <a:lnTo>
                    <a:pt x="663" y="518"/>
                  </a:lnTo>
                  <a:lnTo>
                    <a:pt x="659" y="524"/>
                  </a:lnTo>
                  <a:lnTo>
                    <a:pt x="655" y="531"/>
                  </a:lnTo>
                  <a:lnTo>
                    <a:pt x="651" y="537"/>
                  </a:lnTo>
                  <a:lnTo>
                    <a:pt x="646" y="541"/>
                  </a:lnTo>
                  <a:lnTo>
                    <a:pt x="642" y="547"/>
                  </a:lnTo>
                  <a:lnTo>
                    <a:pt x="638" y="552"/>
                  </a:lnTo>
                  <a:lnTo>
                    <a:pt x="624" y="564"/>
                  </a:lnTo>
                  <a:lnTo>
                    <a:pt x="611" y="575"/>
                  </a:lnTo>
                  <a:lnTo>
                    <a:pt x="605" y="579"/>
                  </a:lnTo>
                  <a:lnTo>
                    <a:pt x="599" y="585"/>
                  </a:lnTo>
                  <a:lnTo>
                    <a:pt x="598" y="587"/>
                  </a:lnTo>
                  <a:lnTo>
                    <a:pt x="594" y="583"/>
                  </a:lnTo>
                  <a:lnTo>
                    <a:pt x="594" y="581"/>
                  </a:lnTo>
                  <a:lnTo>
                    <a:pt x="594" y="577"/>
                  </a:lnTo>
                  <a:lnTo>
                    <a:pt x="598" y="574"/>
                  </a:lnTo>
                  <a:lnTo>
                    <a:pt x="598" y="572"/>
                  </a:lnTo>
                  <a:lnTo>
                    <a:pt x="599" y="574"/>
                  </a:lnTo>
                  <a:lnTo>
                    <a:pt x="601" y="574"/>
                  </a:lnTo>
                  <a:lnTo>
                    <a:pt x="605" y="570"/>
                  </a:lnTo>
                  <a:lnTo>
                    <a:pt x="611" y="564"/>
                  </a:lnTo>
                  <a:lnTo>
                    <a:pt x="615" y="558"/>
                  </a:lnTo>
                  <a:lnTo>
                    <a:pt x="617" y="550"/>
                  </a:lnTo>
                  <a:lnTo>
                    <a:pt x="617" y="547"/>
                  </a:lnTo>
                  <a:lnTo>
                    <a:pt x="619" y="549"/>
                  </a:lnTo>
                  <a:lnTo>
                    <a:pt x="617" y="558"/>
                  </a:lnTo>
                  <a:lnTo>
                    <a:pt x="615" y="566"/>
                  </a:lnTo>
                  <a:lnTo>
                    <a:pt x="622" y="554"/>
                  </a:lnTo>
                  <a:lnTo>
                    <a:pt x="626" y="543"/>
                  </a:lnTo>
                  <a:lnTo>
                    <a:pt x="632" y="537"/>
                  </a:lnTo>
                  <a:lnTo>
                    <a:pt x="638" y="531"/>
                  </a:lnTo>
                  <a:lnTo>
                    <a:pt x="646" y="527"/>
                  </a:lnTo>
                  <a:lnTo>
                    <a:pt x="649" y="524"/>
                  </a:lnTo>
                  <a:lnTo>
                    <a:pt x="653" y="516"/>
                  </a:lnTo>
                  <a:lnTo>
                    <a:pt x="676" y="491"/>
                  </a:lnTo>
                  <a:lnTo>
                    <a:pt x="684" y="479"/>
                  </a:lnTo>
                  <a:lnTo>
                    <a:pt x="692" y="470"/>
                  </a:lnTo>
                  <a:lnTo>
                    <a:pt x="697" y="466"/>
                  </a:lnTo>
                  <a:lnTo>
                    <a:pt x="701" y="462"/>
                  </a:lnTo>
                  <a:lnTo>
                    <a:pt x="709" y="451"/>
                  </a:lnTo>
                  <a:lnTo>
                    <a:pt x="717" y="443"/>
                  </a:lnTo>
                  <a:lnTo>
                    <a:pt x="724" y="435"/>
                  </a:lnTo>
                  <a:lnTo>
                    <a:pt x="724" y="426"/>
                  </a:lnTo>
                  <a:lnTo>
                    <a:pt x="722" y="428"/>
                  </a:lnTo>
                  <a:lnTo>
                    <a:pt x="715" y="433"/>
                  </a:lnTo>
                  <a:lnTo>
                    <a:pt x="709" y="441"/>
                  </a:lnTo>
                  <a:lnTo>
                    <a:pt x="703" y="449"/>
                  </a:lnTo>
                  <a:lnTo>
                    <a:pt x="692" y="462"/>
                  </a:lnTo>
                  <a:lnTo>
                    <a:pt x="665" y="491"/>
                  </a:lnTo>
                  <a:lnTo>
                    <a:pt x="653" y="506"/>
                  </a:lnTo>
                  <a:lnTo>
                    <a:pt x="640" y="520"/>
                  </a:lnTo>
                  <a:lnTo>
                    <a:pt x="624" y="537"/>
                  </a:lnTo>
                  <a:lnTo>
                    <a:pt x="599" y="554"/>
                  </a:lnTo>
                  <a:lnTo>
                    <a:pt x="598" y="556"/>
                  </a:lnTo>
                  <a:lnTo>
                    <a:pt x="598" y="558"/>
                  </a:lnTo>
                  <a:lnTo>
                    <a:pt x="598" y="562"/>
                  </a:lnTo>
                  <a:lnTo>
                    <a:pt x="594" y="570"/>
                  </a:lnTo>
                  <a:lnTo>
                    <a:pt x="574" y="589"/>
                  </a:lnTo>
                  <a:lnTo>
                    <a:pt x="571" y="593"/>
                  </a:lnTo>
                  <a:lnTo>
                    <a:pt x="569" y="593"/>
                  </a:lnTo>
                  <a:lnTo>
                    <a:pt x="569" y="591"/>
                  </a:lnTo>
                  <a:lnTo>
                    <a:pt x="573" y="574"/>
                  </a:lnTo>
                  <a:lnTo>
                    <a:pt x="567" y="579"/>
                  </a:lnTo>
                  <a:lnTo>
                    <a:pt x="550" y="598"/>
                  </a:lnTo>
                  <a:lnTo>
                    <a:pt x="548" y="598"/>
                  </a:lnTo>
                  <a:lnTo>
                    <a:pt x="546" y="598"/>
                  </a:lnTo>
                  <a:lnTo>
                    <a:pt x="546" y="597"/>
                  </a:lnTo>
                  <a:lnTo>
                    <a:pt x="555" y="579"/>
                  </a:lnTo>
                  <a:lnTo>
                    <a:pt x="571" y="562"/>
                  </a:lnTo>
                  <a:lnTo>
                    <a:pt x="598" y="537"/>
                  </a:lnTo>
                  <a:lnTo>
                    <a:pt x="622" y="508"/>
                  </a:lnTo>
                  <a:lnTo>
                    <a:pt x="651" y="479"/>
                  </a:lnTo>
                  <a:lnTo>
                    <a:pt x="667" y="466"/>
                  </a:lnTo>
                  <a:lnTo>
                    <a:pt x="682" y="447"/>
                  </a:lnTo>
                  <a:lnTo>
                    <a:pt x="694" y="430"/>
                  </a:lnTo>
                  <a:lnTo>
                    <a:pt x="690" y="433"/>
                  </a:lnTo>
                  <a:lnTo>
                    <a:pt x="684" y="439"/>
                  </a:lnTo>
                  <a:lnTo>
                    <a:pt x="680" y="443"/>
                  </a:lnTo>
                  <a:lnTo>
                    <a:pt x="653" y="472"/>
                  </a:lnTo>
                  <a:lnTo>
                    <a:pt x="655" y="468"/>
                  </a:lnTo>
                  <a:lnTo>
                    <a:pt x="661" y="456"/>
                  </a:lnTo>
                  <a:lnTo>
                    <a:pt x="669" y="443"/>
                  </a:lnTo>
                  <a:lnTo>
                    <a:pt x="684" y="426"/>
                  </a:lnTo>
                  <a:lnTo>
                    <a:pt x="697" y="403"/>
                  </a:lnTo>
                  <a:lnTo>
                    <a:pt x="724" y="374"/>
                  </a:lnTo>
                  <a:lnTo>
                    <a:pt x="724" y="360"/>
                  </a:lnTo>
                  <a:lnTo>
                    <a:pt x="705" y="378"/>
                  </a:lnTo>
                  <a:lnTo>
                    <a:pt x="688" y="395"/>
                  </a:lnTo>
                  <a:lnTo>
                    <a:pt x="670" y="414"/>
                  </a:lnTo>
                  <a:lnTo>
                    <a:pt x="659" y="426"/>
                  </a:lnTo>
                  <a:lnTo>
                    <a:pt x="646" y="435"/>
                  </a:lnTo>
                  <a:lnTo>
                    <a:pt x="638" y="437"/>
                  </a:lnTo>
                  <a:lnTo>
                    <a:pt x="634" y="441"/>
                  </a:lnTo>
                  <a:lnTo>
                    <a:pt x="628" y="445"/>
                  </a:lnTo>
                  <a:lnTo>
                    <a:pt x="622" y="454"/>
                  </a:lnTo>
                  <a:lnTo>
                    <a:pt x="622" y="460"/>
                  </a:lnTo>
                  <a:lnTo>
                    <a:pt x="619" y="464"/>
                  </a:lnTo>
                  <a:lnTo>
                    <a:pt x="615" y="466"/>
                  </a:lnTo>
                  <a:lnTo>
                    <a:pt x="584" y="497"/>
                  </a:lnTo>
                  <a:lnTo>
                    <a:pt x="561" y="520"/>
                  </a:lnTo>
                  <a:lnTo>
                    <a:pt x="550" y="535"/>
                  </a:lnTo>
                  <a:lnTo>
                    <a:pt x="542" y="545"/>
                  </a:lnTo>
                  <a:lnTo>
                    <a:pt x="536" y="554"/>
                  </a:lnTo>
                  <a:lnTo>
                    <a:pt x="525" y="564"/>
                  </a:lnTo>
                  <a:lnTo>
                    <a:pt x="513" y="575"/>
                  </a:lnTo>
                  <a:lnTo>
                    <a:pt x="507" y="581"/>
                  </a:lnTo>
                  <a:lnTo>
                    <a:pt x="505" y="585"/>
                  </a:lnTo>
                  <a:lnTo>
                    <a:pt x="502" y="589"/>
                  </a:lnTo>
                  <a:lnTo>
                    <a:pt x="492" y="593"/>
                  </a:lnTo>
                  <a:lnTo>
                    <a:pt x="488" y="597"/>
                  </a:lnTo>
                  <a:lnTo>
                    <a:pt x="486" y="602"/>
                  </a:lnTo>
                  <a:lnTo>
                    <a:pt x="478" y="610"/>
                  </a:lnTo>
                  <a:lnTo>
                    <a:pt x="471" y="620"/>
                  </a:lnTo>
                  <a:lnTo>
                    <a:pt x="461" y="629"/>
                  </a:lnTo>
                  <a:lnTo>
                    <a:pt x="454" y="641"/>
                  </a:lnTo>
                  <a:lnTo>
                    <a:pt x="450" y="646"/>
                  </a:lnTo>
                  <a:lnTo>
                    <a:pt x="448" y="652"/>
                  </a:lnTo>
                  <a:lnTo>
                    <a:pt x="446" y="654"/>
                  </a:lnTo>
                  <a:lnTo>
                    <a:pt x="442" y="656"/>
                  </a:lnTo>
                  <a:lnTo>
                    <a:pt x="425" y="675"/>
                  </a:lnTo>
                  <a:lnTo>
                    <a:pt x="388" y="716"/>
                  </a:lnTo>
                  <a:lnTo>
                    <a:pt x="392" y="710"/>
                  </a:lnTo>
                  <a:lnTo>
                    <a:pt x="404" y="694"/>
                  </a:lnTo>
                  <a:lnTo>
                    <a:pt x="415" y="679"/>
                  </a:lnTo>
                  <a:lnTo>
                    <a:pt x="427" y="666"/>
                  </a:lnTo>
                  <a:lnTo>
                    <a:pt x="444" y="646"/>
                  </a:lnTo>
                  <a:lnTo>
                    <a:pt x="455" y="627"/>
                  </a:lnTo>
                  <a:lnTo>
                    <a:pt x="465" y="616"/>
                  </a:lnTo>
                  <a:lnTo>
                    <a:pt x="475" y="604"/>
                  </a:lnTo>
                  <a:lnTo>
                    <a:pt x="480" y="600"/>
                  </a:lnTo>
                  <a:lnTo>
                    <a:pt x="480" y="598"/>
                  </a:lnTo>
                  <a:lnTo>
                    <a:pt x="480" y="597"/>
                  </a:lnTo>
                  <a:lnTo>
                    <a:pt x="480" y="593"/>
                  </a:lnTo>
                  <a:lnTo>
                    <a:pt x="484" y="587"/>
                  </a:lnTo>
                  <a:lnTo>
                    <a:pt x="492" y="579"/>
                  </a:lnTo>
                  <a:lnTo>
                    <a:pt x="500" y="572"/>
                  </a:lnTo>
                  <a:lnTo>
                    <a:pt x="519" y="552"/>
                  </a:lnTo>
                  <a:lnTo>
                    <a:pt x="538" y="531"/>
                  </a:lnTo>
                  <a:lnTo>
                    <a:pt x="550" y="520"/>
                  </a:lnTo>
                  <a:lnTo>
                    <a:pt x="559" y="508"/>
                  </a:lnTo>
                  <a:lnTo>
                    <a:pt x="565" y="501"/>
                  </a:lnTo>
                  <a:lnTo>
                    <a:pt x="573" y="489"/>
                  </a:lnTo>
                  <a:lnTo>
                    <a:pt x="576" y="483"/>
                  </a:lnTo>
                  <a:lnTo>
                    <a:pt x="580" y="479"/>
                  </a:lnTo>
                  <a:lnTo>
                    <a:pt x="584" y="476"/>
                  </a:lnTo>
                  <a:lnTo>
                    <a:pt x="586" y="474"/>
                  </a:lnTo>
                  <a:lnTo>
                    <a:pt x="590" y="470"/>
                  </a:lnTo>
                  <a:lnTo>
                    <a:pt x="596" y="466"/>
                  </a:lnTo>
                  <a:lnTo>
                    <a:pt x="601" y="462"/>
                  </a:lnTo>
                  <a:lnTo>
                    <a:pt x="605" y="460"/>
                  </a:lnTo>
                  <a:lnTo>
                    <a:pt x="611" y="451"/>
                  </a:lnTo>
                  <a:lnTo>
                    <a:pt x="617" y="443"/>
                  </a:lnTo>
                  <a:lnTo>
                    <a:pt x="622" y="439"/>
                  </a:lnTo>
                  <a:lnTo>
                    <a:pt x="624" y="437"/>
                  </a:lnTo>
                  <a:lnTo>
                    <a:pt x="632" y="431"/>
                  </a:lnTo>
                  <a:lnTo>
                    <a:pt x="636" y="426"/>
                  </a:lnTo>
                  <a:lnTo>
                    <a:pt x="640" y="418"/>
                  </a:lnTo>
                  <a:lnTo>
                    <a:pt x="649" y="410"/>
                  </a:lnTo>
                  <a:lnTo>
                    <a:pt x="657" y="403"/>
                  </a:lnTo>
                  <a:lnTo>
                    <a:pt x="663" y="397"/>
                  </a:lnTo>
                  <a:lnTo>
                    <a:pt x="669" y="385"/>
                  </a:lnTo>
                  <a:lnTo>
                    <a:pt x="676" y="370"/>
                  </a:lnTo>
                  <a:lnTo>
                    <a:pt x="672" y="380"/>
                  </a:lnTo>
                  <a:lnTo>
                    <a:pt x="669" y="383"/>
                  </a:lnTo>
                  <a:lnTo>
                    <a:pt x="665" y="387"/>
                  </a:lnTo>
                  <a:lnTo>
                    <a:pt x="657" y="393"/>
                  </a:lnTo>
                  <a:lnTo>
                    <a:pt x="634" y="416"/>
                  </a:lnTo>
                  <a:lnTo>
                    <a:pt x="626" y="426"/>
                  </a:lnTo>
                  <a:lnTo>
                    <a:pt x="621" y="437"/>
                  </a:lnTo>
                  <a:lnTo>
                    <a:pt x="607" y="445"/>
                  </a:lnTo>
                  <a:lnTo>
                    <a:pt x="596" y="458"/>
                  </a:lnTo>
                  <a:lnTo>
                    <a:pt x="590" y="460"/>
                  </a:lnTo>
                  <a:lnTo>
                    <a:pt x="588" y="460"/>
                  </a:lnTo>
                  <a:lnTo>
                    <a:pt x="571" y="481"/>
                  </a:lnTo>
                  <a:lnTo>
                    <a:pt x="551" y="504"/>
                  </a:lnTo>
                  <a:lnTo>
                    <a:pt x="534" y="526"/>
                  </a:lnTo>
                  <a:lnTo>
                    <a:pt x="515" y="547"/>
                  </a:lnTo>
                  <a:lnTo>
                    <a:pt x="500" y="564"/>
                  </a:lnTo>
                  <a:lnTo>
                    <a:pt x="484" y="581"/>
                  </a:lnTo>
                  <a:lnTo>
                    <a:pt x="457" y="610"/>
                  </a:lnTo>
                  <a:lnTo>
                    <a:pt x="450" y="618"/>
                  </a:lnTo>
                  <a:lnTo>
                    <a:pt x="440" y="623"/>
                  </a:lnTo>
                  <a:lnTo>
                    <a:pt x="448" y="618"/>
                  </a:lnTo>
                  <a:lnTo>
                    <a:pt x="469" y="591"/>
                  </a:lnTo>
                  <a:lnTo>
                    <a:pt x="503" y="554"/>
                  </a:lnTo>
                  <a:lnTo>
                    <a:pt x="544" y="504"/>
                  </a:lnTo>
                  <a:lnTo>
                    <a:pt x="561" y="485"/>
                  </a:lnTo>
                  <a:lnTo>
                    <a:pt x="567" y="479"/>
                  </a:lnTo>
                  <a:lnTo>
                    <a:pt x="574" y="462"/>
                  </a:lnTo>
                  <a:lnTo>
                    <a:pt x="561" y="470"/>
                  </a:lnTo>
                  <a:lnTo>
                    <a:pt x="563" y="468"/>
                  </a:lnTo>
                  <a:lnTo>
                    <a:pt x="567" y="462"/>
                  </a:lnTo>
                  <a:lnTo>
                    <a:pt x="582" y="445"/>
                  </a:lnTo>
                  <a:lnTo>
                    <a:pt x="607" y="420"/>
                  </a:lnTo>
                  <a:lnTo>
                    <a:pt x="611" y="418"/>
                  </a:lnTo>
                  <a:lnTo>
                    <a:pt x="617" y="416"/>
                  </a:lnTo>
                  <a:lnTo>
                    <a:pt x="621" y="412"/>
                  </a:lnTo>
                  <a:lnTo>
                    <a:pt x="621" y="410"/>
                  </a:lnTo>
                  <a:lnTo>
                    <a:pt x="624" y="406"/>
                  </a:lnTo>
                  <a:lnTo>
                    <a:pt x="628" y="405"/>
                  </a:lnTo>
                  <a:lnTo>
                    <a:pt x="632" y="403"/>
                  </a:lnTo>
                  <a:lnTo>
                    <a:pt x="634" y="397"/>
                  </a:lnTo>
                  <a:lnTo>
                    <a:pt x="640" y="389"/>
                  </a:lnTo>
                  <a:lnTo>
                    <a:pt x="646" y="382"/>
                  </a:lnTo>
                  <a:lnTo>
                    <a:pt x="647" y="378"/>
                  </a:lnTo>
                  <a:lnTo>
                    <a:pt x="649" y="376"/>
                  </a:lnTo>
                  <a:lnTo>
                    <a:pt x="655" y="372"/>
                  </a:lnTo>
                  <a:lnTo>
                    <a:pt x="659" y="368"/>
                  </a:lnTo>
                  <a:lnTo>
                    <a:pt x="661" y="366"/>
                  </a:lnTo>
                  <a:lnTo>
                    <a:pt x="665" y="359"/>
                  </a:lnTo>
                  <a:lnTo>
                    <a:pt x="674" y="351"/>
                  </a:lnTo>
                  <a:lnTo>
                    <a:pt x="676" y="347"/>
                  </a:lnTo>
                  <a:lnTo>
                    <a:pt x="682" y="345"/>
                  </a:lnTo>
                  <a:lnTo>
                    <a:pt x="692" y="335"/>
                  </a:lnTo>
                  <a:lnTo>
                    <a:pt x="697" y="326"/>
                  </a:lnTo>
                  <a:lnTo>
                    <a:pt x="699" y="322"/>
                  </a:lnTo>
                  <a:lnTo>
                    <a:pt x="703" y="318"/>
                  </a:lnTo>
                  <a:lnTo>
                    <a:pt x="707" y="316"/>
                  </a:lnTo>
                  <a:lnTo>
                    <a:pt x="711" y="312"/>
                  </a:lnTo>
                  <a:lnTo>
                    <a:pt x="724" y="297"/>
                  </a:lnTo>
                  <a:lnTo>
                    <a:pt x="724" y="289"/>
                  </a:lnTo>
                  <a:lnTo>
                    <a:pt x="718" y="293"/>
                  </a:lnTo>
                  <a:lnTo>
                    <a:pt x="711" y="303"/>
                  </a:lnTo>
                  <a:lnTo>
                    <a:pt x="701" y="312"/>
                  </a:lnTo>
                  <a:lnTo>
                    <a:pt x="682" y="330"/>
                  </a:lnTo>
                  <a:lnTo>
                    <a:pt x="672" y="339"/>
                  </a:lnTo>
                  <a:lnTo>
                    <a:pt x="669" y="347"/>
                  </a:lnTo>
                  <a:lnTo>
                    <a:pt x="663" y="353"/>
                  </a:lnTo>
                  <a:lnTo>
                    <a:pt x="655" y="362"/>
                  </a:lnTo>
                  <a:lnTo>
                    <a:pt x="642" y="374"/>
                  </a:lnTo>
                  <a:lnTo>
                    <a:pt x="632" y="385"/>
                  </a:lnTo>
                  <a:lnTo>
                    <a:pt x="619" y="397"/>
                  </a:lnTo>
                  <a:lnTo>
                    <a:pt x="603" y="408"/>
                  </a:lnTo>
                  <a:lnTo>
                    <a:pt x="582" y="431"/>
                  </a:lnTo>
                  <a:lnTo>
                    <a:pt x="548" y="470"/>
                  </a:lnTo>
                  <a:lnTo>
                    <a:pt x="526" y="495"/>
                  </a:lnTo>
                  <a:lnTo>
                    <a:pt x="513" y="510"/>
                  </a:lnTo>
                  <a:lnTo>
                    <a:pt x="503" y="518"/>
                  </a:lnTo>
                  <a:lnTo>
                    <a:pt x="496" y="526"/>
                  </a:lnTo>
                  <a:lnTo>
                    <a:pt x="486" y="537"/>
                  </a:lnTo>
                  <a:lnTo>
                    <a:pt x="469" y="556"/>
                  </a:lnTo>
                  <a:lnTo>
                    <a:pt x="425" y="608"/>
                  </a:lnTo>
                  <a:lnTo>
                    <a:pt x="402" y="637"/>
                  </a:lnTo>
                  <a:lnTo>
                    <a:pt x="375" y="664"/>
                  </a:lnTo>
                  <a:lnTo>
                    <a:pt x="313" y="737"/>
                  </a:lnTo>
                  <a:lnTo>
                    <a:pt x="294" y="762"/>
                  </a:lnTo>
                  <a:lnTo>
                    <a:pt x="273" y="783"/>
                  </a:lnTo>
                  <a:lnTo>
                    <a:pt x="248" y="813"/>
                  </a:lnTo>
                  <a:lnTo>
                    <a:pt x="225" y="846"/>
                  </a:lnTo>
                  <a:lnTo>
                    <a:pt x="194" y="883"/>
                  </a:lnTo>
                  <a:lnTo>
                    <a:pt x="164" y="913"/>
                  </a:lnTo>
                  <a:lnTo>
                    <a:pt x="171" y="902"/>
                  </a:lnTo>
                  <a:lnTo>
                    <a:pt x="194" y="875"/>
                  </a:lnTo>
                  <a:lnTo>
                    <a:pt x="214" y="848"/>
                  </a:lnTo>
                  <a:lnTo>
                    <a:pt x="246" y="806"/>
                  </a:lnTo>
                  <a:lnTo>
                    <a:pt x="286" y="758"/>
                  </a:lnTo>
                  <a:lnTo>
                    <a:pt x="308" y="733"/>
                  </a:lnTo>
                  <a:lnTo>
                    <a:pt x="321" y="714"/>
                  </a:lnTo>
                  <a:lnTo>
                    <a:pt x="334" y="698"/>
                  </a:lnTo>
                  <a:lnTo>
                    <a:pt x="354" y="675"/>
                  </a:lnTo>
                  <a:lnTo>
                    <a:pt x="379" y="648"/>
                  </a:lnTo>
                  <a:lnTo>
                    <a:pt x="396" y="629"/>
                  </a:lnTo>
                  <a:lnTo>
                    <a:pt x="423" y="597"/>
                  </a:lnTo>
                  <a:lnTo>
                    <a:pt x="446" y="572"/>
                  </a:lnTo>
                  <a:lnTo>
                    <a:pt x="477" y="531"/>
                  </a:lnTo>
                  <a:lnTo>
                    <a:pt x="423" y="593"/>
                  </a:lnTo>
                  <a:lnTo>
                    <a:pt x="333" y="694"/>
                  </a:lnTo>
                  <a:lnTo>
                    <a:pt x="296" y="735"/>
                  </a:lnTo>
                  <a:lnTo>
                    <a:pt x="262" y="779"/>
                  </a:lnTo>
                  <a:lnTo>
                    <a:pt x="192" y="865"/>
                  </a:lnTo>
                  <a:lnTo>
                    <a:pt x="169" y="896"/>
                  </a:lnTo>
                  <a:lnTo>
                    <a:pt x="146" y="925"/>
                  </a:lnTo>
                  <a:lnTo>
                    <a:pt x="87" y="996"/>
                  </a:lnTo>
                  <a:lnTo>
                    <a:pt x="39" y="1053"/>
                  </a:lnTo>
                  <a:lnTo>
                    <a:pt x="39" y="1044"/>
                  </a:lnTo>
                  <a:lnTo>
                    <a:pt x="39" y="1038"/>
                  </a:lnTo>
                  <a:lnTo>
                    <a:pt x="35" y="1032"/>
                  </a:lnTo>
                  <a:lnTo>
                    <a:pt x="31" y="1027"/>
                  </a:lnTo>
                  <a:lnTo>
                    <a:pt x="35" y="1021"/>
                  </a:lnTo>
                  <a:lnTo>
                    <a:pt x="37" y="1015"/>
                  </a:lnTo>
                  <a:lnTo>
                    <a:pt x="37" y="1009"/>
                  </a:lnTo>
                  <a:lnTo>
                    <a:pt x="43" y="979"/>
                  </a:lnTo>
                  <a:lnTo>
                    <a:pt x="43" y="952"/>
                  </a:lnTo>
                  <a:lnTo>
                    <a:pt x="48" y="931"/>
                  </a:lnTo>
                  <a:lnTo>
                    <a:pt x="50" y="929"/>
                  </a:lnTo>
                  <a:lnTo>
                    <a:pt x="52" y="929"/>
                  </a:lnTo>
                  <a:lnTo>
                    <a:pt x="54" y="925"/>
                  </a:lnTo>
                  <a:lnTo>
                    <a:pt x="56" y="919"/>
                  </a:lnTo>
                  <a:lnTo>
                    <a:pt x="56" y="915"/>
                  </a:lnTo>
                  <a:lnTo>
                    <a:pt x="54" y="908"/>
                  </a:lnTo>
                  <a:lnTo>
                    <a:pt x="54" y="898"/>
                  </a:lnTo>
                  <a:lnTo>
                    <a:pt x="56" y="890"/>
                  </a:lnTo>
                  <a:lnTo>
                    <a:pt x="56" y="869"/>
                  </a:lnTo>
                  <a:lnTo>
                    <a:pt x="60" y="863"/>
                  </a:lnTo>
                  <a:lnTo>
                    <a:pt x="62" y="858"/>
                  </a:lnTo>
                  <a:lnTo>
                    <a:pt x="64" y="848"/>
                  </a:lnTo>
                  <a:lnTo>
                    <a:pt x="62" y="844"/>
                  </a:lnTo>
                  <a:lnTo>
                    <a:pt x="62" y="842"/>
                  </a:lnTo>
                  <a:lnTo>
                    <a:pt x="60" y="850"/>
                  </a:lnTo>
                  <a:lnTo>
                    <a:pt x="54" y="861"/>
                  </a:lnTo>
                  <a:lnTo>
                    <a:pt x="52" y="861"/>
                  </a:lnTo>
                  <a:lnTo>
                    <a:pt x="52" y="860"/>
                  </a:lnTo>
                  <a:lnTo>
                    <a:pt x="52" y="854"/>
                  </a:lnTo>
                  <a:lnTo>
                    <a:pt x="52" y="850"/>
                  </a:lnTo>
                  <a:lnTo>
                    <a:pt x="54" y="844"/>
                  </a:lnTo>
                  <a:lnTo>
                    <a:pt x="58" y="821"/>
                  </a:lnTo>
                  <a:lnTo>
                    <a:pt x="60" y="800"/>
                  </a:lnTo>
                  <a:lnTo>
                    <a:pt x="62" y="794"/>
                  </a:lnTo>
                  <a:lnTo>
                    <a:pt x="62" y="787"/>
                  </a:lnTo>
                  <a:lnTo>
                    <a:pt x="60" y="790"/>
                  </a:lnTo>
                  <a:lnTo>
                    <a:pt x="56" y="798"/>
                  </a:lnTo>
                  <a:lnTo>
                    <a:pt x="56" y="810"/>
                  </a:lnTo>
                  <a:lnTo>
                    <a:pt x="56" y="819"/>
                  </a:lnTo>
                  <a:lnTo>
                    <a:pt x="54" y="829"/>
                  </a:lnTo>
                  <a:lnTo>
                    <a:pt x="50" y="837"/>
                  </a:lnTo>
                  <a:lnTo>
                    <a:pt x="45" y="850"/>
                  </a:lnTo>
                  <a:lnTo>
                    <a:pt x="43" y="850"/>
                  </a:lnTo>
                  <a:lnTo>
                    <a:pt x="43" y="846"/>
                  </a:lnTo>
                  <a:lnTo>
                    <a:pt x="43" y="838"/>
                  </a:lnTo>
                  <a:lnTo>
                    <a:pt x="41" y="837"/>
                  </a:lnTo>
                  <a:lnTo>
                    <a:pt x="41" y="840"/>
                  </a:lnTo>
                  <a:lnTo>
                    <a:pt x="41" y="846"/>
                  </a:lnTo>
                  <a:lnTo>
                    <a:pt x="39" y="852"/>
                  </a:lnTo>
                  <a:lnTo>
                    <a:pt x="37" y="854"/>
                  </a:lnTo>
                  <a:lnTo>
                    <a:pt x="35" y="858"/>
                  </a:lnTo>
                  <a:lnTo>
                    <a:pt x="35" y="863"/>
                  </a:lnTo>
                  <a:lnTo>
                    <a:pt x="35" y="865"/>
                  </a:lnTo>
                  <a:lnTo>
                    <a:pt x="31" y="883"/>
                  </a:lnTo>
                  <a:lnTo>
                    <a:pt x="23" y="915"/>
                  </a:lnTo>
                  <a:lnTo>
                    <a:pt x="22" y="934"/>
                  </a:lnTo>
                  <a:lnTo>
                    <a:pt x="22" y="944"/>
                  </a:lnTo>
                  <a:lnTo>
                    <a:pt x="20" y="952"/>
                  </a:lnTo>
                  <a:lnTo>
                    <a:pt x="14" y="975"/>
                  </a:lnTo>
                  <a:lnTo>
                    <a:pt x="10" y="996"/>
                  </a:lnTo>
                  <a:lnTo>
                    <a:pt x="8" y="1019"/>
                  </a:lnTo>
                  <a:lnTo>
                    <a:pt x="4" y="1040"/>
                  </a:lnTo>
                  <a:lnTo>
                    <a:pt x="2" y="1057"/>
                  </a:lnTo>
                  <a:lnTo>
                    <a:pt x="0" y="1086"/>
                  </a:lnTo>
                  <a:lnTo>
                    <a:pt x="448" y="1086"/>
                  </a:lnTo>
                  <a:lnTo>
                    <a:pt x="469" y="1057"/>
                  </a:lnTo>
                  <a:lnTo>
                    <a:pt x="505" y="1013"/>
                  </a:lnTo>
                  <a:lnTo>
                    <a:pt x="519" y="992"/>
                  </a:lnTo>
                  <a:lnTo>
                    <a:pt x="530" y="977"/>
                  </a:lnTo>
                  <a:lnTo>
                    <a:pt x="544" y="959"/>
                  </a:lnTo>
                  <a:lnTo>
                    <a:pt x="557" y="946"/>
                  </a:lnTo>
                  <a:lnTo>
                    <a:pt x="563" y="934"/>
                  </a:lnTo>
                  <a:lnTo>
                    <a:pt x="567" y="925"/>
                  </a:lnTo>
                  <a:lnTo>
                    <a:pt x="571" y="921"/>
                  </a:lnTo>
                  <a:lnTo>
                    <a:pt x="576" y="915"/>
                  </a:lnTo>
                  <a:lnTo>
                    <a:pt x="578" y="911"/>
                  </a:lnTo>
                  <a:lnTo>
                    <a:pt x="582" y="909"/>
                  </a:lnTo>
                  <a:lnTo>
                    <a:pt x="586" y="909"/>
                  </a:lnTo>
                  <a:lnTo>
                    <a:pt x="588" y="906"/>
                  </a:lnTo>
                  <a:lnTo>
                    <a:pt x="592" y="902"/>
                  </a:lnTo>
                  <a:lnTo>
                    <a:pt x="599" y="894"/>
                  </a:lnTo>
                  <a:lnTo>
                    <a:pt x="617" y="879"/>
                  </a:lnTo>
                  <a:lnTo>
                    <a:pt x="624" y="869"/>
                  </a:lnTo>
                  <a:lnTo>
                    <a:pt x="624" y="865"/>
                  </a:lnTo>
                  <a:lnTo>
                    <a:pt x="622" y="865"/>
                  </a:lnTo>
                  <a:lnTo>
                    <a:pt x="617" y="869"/>
                  </a:lnTo>
                  <a:lnTo>
                    <a:pt x="615" y="869"/>
                  </a:lnTo>
                  <a:lnTo>
                    <a:pt x="615" y="865"/>
                  </a:lnTo>
                  <a:lnTo>
                    <a:pt x="617" y="861"/>
                  </a:lnTo>
                  <a:lnTo>
                    <a:pt x="621" y="860"/>
                  </a:lnTo>
                  <a:lnTo>
                    <a:pt x="632" y="850"/>
                  </a:lnTo>
                  <a:lnTo>
                    <a:pt x="640" y="842"/>
                  </a:lnTo>
                  <a:lnTo>
                    <a:pt x="659" y="819"/>
                  </a:lnTo>
                  <a:lnTo>
                    <a:pt x="663" y="817"/>
                  </a:lnTo>
                  <a:lnTo>
                    <a:pt x="669" y="815"/>
                  </a:lnTo>
                  <a:lnTo>
                    <a:pt x="670" y="813"/>
                  </a:lnTo>
                  <a:lnTo>
                    <a:pt x="670" y="812"/>
                  </a:lnTo>
                  <a:lnTo>
                    <a:pt x="670" y="806"/>
                  </a:lnTo>
                  <a:lnTo>
                    <a:pt x="674" y="798"/>
                  </a:lnTo>
                  <a:lnTo>
                    <a:pt x="686" y="787"/>
                  </a:lnTo>
                  <a:lnTo>
                    <a:pt x="695" y="777"/>
                  </a:lnTo>
                  <a:lnTo>
                    <a:pt x="701" y="769"/>
                  </a:lnTo>
                  <a:lnTo>
                    <a:pt x="724" y="742"/>
                  </a:lnTo>
                  <a:lnTo>
                    <a:pt x="724" y="714"/>
                  </a:lnTo>
                  <a:lnTo>
                    <a:pt x="709" y="733"/>
                  </a:lnTo>
                  <a:lnTo>
                    <a:pt x="697" y="746"/>
                  </a:lnTo>
                  <a:lnTo>
                    <a:pt x="686" y="756"/>
                  </a:lnTo>
                  <a:lnTo>
                    <a:pt x="676" y="767"/>
                  </a:lnTo>
                  <a:lnTo>
                    <a:pt x="661" y="785"/>
                  </a:lnTo>
                  <a:lnTo>
                    <a:pt x="655" y="789"/>
                  </a:lnTo>
                  <a:lnTo>
                    <a:pt x="653" y="789"/>
                  </a:lnTo>
                  <a:lnTo>
                    <a:pt x="653" y="785"/>
                  </a:lnTo>
                  <a:lnTo>
                    <a:pt x="655" y="781"/>
                  </a:lnTo>
                  <a:lnTo>
                    <a:pt x="659" y="777"/>
                  </a:lnTo>
                  <a:lnTo>
                    <a:pt x="665" y="771"/>
                  </a:lnTo>
                  <a:lnTo>
                    <a:pt x="678" y="756"/>
                  </a:lnTo>
                  <a:lnTo>
                    <a:pt x="695" y="737"/>
                  </a:lnTo>
                  <a:lnTo>
                    <a:pt x="724" y="706"/>
                  </a:lnTo>
                  <a:lnTo>
                    <a:pt x="724" y="693"/>
                  </a:lnTo>
                  <a:lnTo>
                    <a:pt x="717" y="700"/>
                  </a:lnTo>
                  <a:lnTo>
                    <a:pt x="699" y="719"/>
                  </a:lnTo>
                  <a:lnTo>
                    <a:pt x="688" y="737"/>
                  </a:lnTo>
                  <a:lnTo>
                    <a:pt x="680" y="742"/>
                  </a:lnTo>
                  <a:lnTo>
                    <a:pt x="667" y="756"/>
                  </a:lnTo>
                  <a:lnTo>
                    <a:pt x="653" y="769"/>
                  </a:lnTo>
                  <a:lnTo>
                    <a:pt x="638" y="789"/>
                  </a:lnTo>
                  <a:lnTo>
                    <a:pt x="615" y="813"/>
                  </a:lnTo>
                  <a:lnTo>
                    <a:pt x="592" y="838"/>
                  </a:lnTo>
                  <a:lnTo>
                    <a:pt x="569" y="863"/>
                  </a:lnTo>
                  <a:lnTo>
                    <a:pt x="544" y="892"/>
                  </a:lnTo>
                  <a:lnTo>
                    <a:pt x="534" y="900"/>
                  </a:lnTo>
                  <a:lnTo>
                    <a:pt x="523" y="906"/>
                  </a:lnTo>
                  <a:lnTo>
                    <a:pt x="519" y="908"/>
                  </a:lnTo>
                  <a:lnTo>
                    <a:pt x="515" y="911"/>
                  </a:lnTo>
                  <a:lnTo>
                    <a:pt x="511" y="913"/>
                  </a:lnTo>
                  <a:lnTo>
                    <a:pt x="507" y="915"/>
                  </a:lnTo>
                  <a:lnTo>
                    <a:pt x="496" y="921"/>
                  </a:lnTo>
                  <a:lnTo>
                    <a:pt x="488" y="931"/>
                  </a:lnTo>
                  <a:lnTo>
                    <a:pt x="480" y="942"/>
                  </a:lnTo>
                  <a:lnTo>
                    <a:pt x="477" y="946"/>
                  </a:lnTo>
                  <a:lnTo>
                    <a:pt x="469" y="952"/>
                  </a:lnTo>
                  <a:lnTo>
                    <a:pt x="465" y="954"/>
                  </a:lnTo>
                  <a:lnTo>
                    <a:pt x="463" y="954"/>
                  </a:lnTo>
                  <a:lnTo>
                    <a:pt x="463" y="952"/>
                  </a:lnTo>
                  <a:lnTo>
                    <a:pt x="477" y="936"/>
                  </a:lnTo>
                  <a:lnTo>
                    <a:pt x="484" y="925"/>
                  </a:lnTo>
                  <a:lnTo>
                    <a:pt x="473" y="938"/>
                  </a:lnTo>
                  <a:lnTo>
                    <a:pt x="457" y="952"/>
                  </a:lnTo>
                  <a:lnTo>
                    <a:pt x="450" y="959"/>
                  </a:lnTo>
                  <a:lnTo>
                    <a:pt x="425" y="988"/>
                  </a:lnTo>
                  <a:lnTo>
                    <a:pt x="425" y="980"/>
                  </a:lnTo>
                  <a:lnTo>
                    <a:pt x="421" y="975"/>
                  </a:lnTo>
                  <a:lnTo>
                    <a:pt x="406" y="990"/>
                  </a:lnTo>
                  <a:lnTo>
                    <a:pt x="417" y="975"/>
                  </a:lnTo>
                  <a:lnTo>
                    <a:pt x="407" y="980"/>
                  </a:lnTo>
                  <a:lnTo>
                    <a:pt x="396" y="988"/>
                  </a:lnTo>
                  <a:lnTo>
                    <a:pt x="402" y="979"/>
                  </a:lnTo>
                  <a:lnTo>
                    <a:pt x="413" y="965"/>
                  </a:lnTo>
                  <a:lnTo>
                    <a:pt x="419" y="961"/>
                  </a:lnTo>
                  <a:lnTo>
                    <a:pt x="425" y="952"/>
                  </a:lnTo>
                  <a:lnTo>
                    <a:pt x="444" y="927"/>
                  </a:lnTo>
                  <a:lnTo>
                    <a:pt x="463" y="898"/>
                  </a:lnTo>
                  <a:lnTo>
                    <a:pt x="473" y="883"/>
                  </a:lnTo>
                  <a:lnTo>
                    <a:pt x="475" y="879"/>
                  </a:lnTo>
                  <a:lnTo>
                    <a:pt x="478" y="875"/>
                  </a:lnTo>
                  <a:lnTo>
                    <a:pt x="488" y="871"/>
                  </a:lnTo>
                  <a:lnTo>
                    <a:pt x="500" y="858"/>
                  </a:lnTo>
                  <a:lnTo>
                    <a:pt x="509" y="846"/>
                  </a:lnTo>
                  <a:lnTo>
                    <a:pt x="515" y="833"/>
                  </a:lnTo>
                  <a:lnTo>
                    <a:pt x="523" y="823"/>
                  </a:lnTo>
                  <a:lnTo>
                    <a:pt x="530" y="815"/>
                  </a:lnTo>
                  <a:lnTo>
                    <a:pt x="542" y="806"/>
                  </a:lnTo>
                  <a:lnTo>
                    <a:pt x="550" y="798"/>
                  </a:lnTo>
                  <a:lnTo>
                    <a:pt x="557" y="790"/>
                  </a:lnTo>
                  <a:lnTo>
                    <a:pt x="563" y="779"/>
                  </a:lnTo>
                  <a:lnTo>
                    <a:pt x="582" y="758"/>
                  </a:lnTo>
                  <a:lnTo>
                    <a:pt x="605" y="731"/>
                  </a:lnTo>
                  <a:lnTo>
                    <a:pt x="622" y="716"/>
                  </a:lnTo>
                  <a:lnTo>
                    <a:pt x="628" y="708"/>
                  </a:lnTo>
                  <a:lnTo>
                    <a:pt x="634" y="700"/>
                  </a:lnTo>
                  <a:lnTo>
                    <a:pt x="640" y="694"/>
                  </a:lnTo>
                  <a:lnTo>
                    <a:pt x="642" y="685"/>
                  </a:lnTo>
                  <a:lnTo>
                    <a:pt x="644" y="683"/>
                  </a:lnTo>
                  <a:lnTo>
                    <a:pt x="642" y="685"/>
                  </a:lnTo>
                  <a:lnTo>
                    <a:pt x="634" y="693"/>
                  </a:lnTo>
                  <a:lnTo>
                    <a:pt x="621" y="708"/>
                  </a:lnTo>
                  <a:lnTo>
                    <a:pt x="613" y="717"/>
                  </a:lnTo>
                  <a:lnTo>
                    <a:pt x="594" y="737"/>
                  </a:lnTo>
                  <a:lnTo>
                    <a:pt x="580" y="754"/>
                  </a:lnTo>
                  <a:lnTo>
                    <a:pt x="573" y="762"/>
                  </a:lnTo>
                  <a:lnTo>
                    <a:pt x="565" y="771"/>
                  </a:lnTo>
                  <a:lnTo>
                    <a:pt x="557" y="779"/>
                  </a:lnTo>
                  <a:lnTo>
                    <a:pt x="550" y="789"/>
                  </a:lnTo>
                  <a:lnTo>
                    <a:pt x="542" y="798"/>
                  </a:lnTo>
                  <a:lnTo>
                    <a:pt x="530" y="808"/>
                  </a:lnTo>
                  <a:lnTo>
                    <a:pt x="525" y="813"/>
                  </a:lnTo>
                  <a:lnTo>
                    <a:pt x="521" y="815"/>
                  </a:lnTo>
                  <a:lnTo>
                    <a:pt x="523" y="812"/>
                  </a:lnTo>
                  <a:lnTo>
                    <a:pt x="523" y="810"/>
                  </a:lnTo>
                  <a:lnTo>
                    <a:pt x="521" y="812"/>
                  </a:lnTo>
                  <a:lnTo>
                    <a:pt x="509" y="825"/>
                  </a:lnTo>
                  <a:lnTo>
                    <a:pt x="490" y="842"/>
                  </a:lnTo>
                  <a:lnTo>
                    <a:pt x="498" y="835"/>
                  </a:lnTo>
                  <a:lnTo>
                    <a:pt x="505" y="823"/>
                  </a:lnTo>
                  <a:lnTo>
                    <a:pt x="519" y="808"/>
                  </a:lnTo>
                  <a:lnTo>
                    <a:pt x="538" y="787"/>
                  </a:lnTo>
                  <a:lnTo>
                    <a:pt x="546" y="775"/>
                  </a:lnTo>
                  <a:lnTo>
                    <a:pt x="555" y="760"/>
                  </a:lnTo>
                  <a:lnTo>
                    <a:pt x="565" y="750"/>
                  </a:lnTo>
                  <a:lnTo>
                    <a:pt x="571" y="746"/>
                  </a:lnTo>
                  <a:lnTo>
                    <a:pt x="580" y="731"/>
                  </a:lnTo>
                  <a:lnTo>
                    <a:pt x="594" y="716"/>
                  </a:lnTo>
                  <a:lnTo>
                    <a:pt x="605" y="706"/>
                  </a:lnTo>
                  <a:lnTo>
                    <a:pt x="617" y="693"/>
                  </a:lnTo>
                  <a:lnTo>
                    <a:pt x="644" y="664"/>
                  </a:lnTo>
                  <a:lnTo>
                    <a:pt x="670" y="629"/>
                  </a:lnTo>
                  <a:lnTo>
                    <a:pt x="682" y="616"/>
                  </a:lnTo>
                  <a:lnTo>
                    <a:pt x="694" y="604"/>
                  </a:lnTo>
                  <a:lnTo>
                    <a:pt x="713" y="581"/>
                  </a:lnTo>
                  <a:lnTo>
                    <a:pt x="701" y="587"/>
                  </a:lnTo>
                  <a:lnTo>
                    <a:pt x="694" y="593"/>
                  </a:lnTo>
                  <a:lnTo>
                    <a:pt x="688" y="598"/>
                  </a:lnTo>
                  <a:lnTo>
                    <a:pt x="682" y="606"/>
                  </a:lnTo>
                  <a:lnTo>
                    <a:pt x="670" y="618"/>
                  </a:lnTo>
                  <a:lnTo>
                    <a:pt x="649" y="641"/>
                  </a:lnTo>
                  <a:lnTo>
                    <a:pt x="632" y="664"/>
                  </a:lnTo>
                  <a:lnTo>
                    <a:pt x="622" y="675"/>
                  </a:lnTo>
                  <a:lnTo>
                    <a:pt x="615" y="683"/>
                  </a:lnTo>
                  <a:lnTo>
                    <a:pt x="603" y="696"/>
                  </a:lnTo>
                  <a:lnTo>
                    <a:pt x="594" y="708"/>
                  </a:lnTo>
                  <a:lnTo>
                    <a:pt x="584" y="717"/>
                  </a:lnTo>
                  <a:lnTo>
                    <a:pt x="574" y="727"/>
                  </a:lnTo>
                  <a:lnTo>
                    <a:pt x="565" y="737"/>
                  </a:lnTo>
                  <a:lnTo>
                    <a:pt x="532" y="775"/>
                  </a:lnTo>
                  <a:lnTo>
                    <a:pt x="536" y="769"/>
                  </a:lnTo>
                  <a:lnTo>
                    <a:pt x="544" y="756"/>
                  </a:lnTo>
                  <a:lnTo>
                    <a:pt x="559" y="735"/>
                  </a:lnTo>
                  <a:lnTo>
                    <a:pt x="576" y="714"/>
                  </a:lnTo>
                  <a:lnTo>
                    <a:pt x="596" y="693"/>
                  </a:lnTo>
                  <a:lnTo>
                    <a:pt x="621" y="666"/>
                  </a:lnTo>
                  <a:lnTo>
                    <a:pt x="613" y="673"/>
                  </a:lnTo>
                  <a:lnTo>
                    <a:pt x="586" y="698"/>
                  </a:lnTo>
                  <a:lnTo>
                    <a:pt x="563" y="725"/>
                  </a:lnTo>
                  <a:lnTo>
                    <a:pt x="550" y="737"/>
                  </a:lnTo>
                  <a:lnTo>
                    <a:pt x="546" y="742"/>
                  </a:lnTo>
                  <a:lnTo>
                    <a:pt x="540" y="748"/>
                  </a:lnTo>
                  <a:lnTo>
                    <a:pt x="542" y="742"/>
                  </a:lnTo>
                  <a:lnTo>
                    <a:pt x="546" y="737"/>
                  </a:lnTo>
                  <a:lnTo>
                    <a:pt x="551" y="729"/>
                  </a:lnTo>
                  <a:lnTo>
                    <a:pt x="561" y="719"/>
                  </a:lnTo>
                  <a:lnTo>
                    <a:pt x="619" y="794"/>
                  </a:lnTo>
                  <a:lnTo>
                    <a:pt x="559" y="618"/>
                  </a:lnTo>
                  <a:lnTo>
                    <a:pt x="571" y="602"/>
                  </a:lnTo>
                  <a:lnTo>
                    <a:pt x="588" y="585"/>
                  </a:lnTo>
                  <a:lnTo>
                    <a:pt x="590" y="587"/>
                  </a:lnTo>
                  <a:lnTo>
                    <a:pt x="590" y="591"/>
                  </a:lnTo>
                  <a:lnTo>
                    <a:pt x="586" y="598"/>
                  </a:lnTo>
                  <a:lnTo>
                    <a:pt x="580" y="614"/>
                  </a:lnTo>
                  <a:lnTo>
                    <a:pt x="580" y="616"/>
                  </a:lnTo>
                  <a:lnTo>
                    <a:pt x="578" y="612"/>
                  </a:lnTo>
                  <a:lnTo>
                    <a:pt x="578" y="604"/>
                  </a:lnTo>
                  <a:lnTo>
                    <a:pt x="569" y="614"/>
                  </a:lnTo>
                  <a:lnTo>
                    <a:pt x="563" y="622"/>
                  </a:lnTo>
                  <a:lnTo>
                    <a:pt x="555" y="629"/>
                  </a:lnTo>
                  <a:lnTo>
                    <a:pt x="551" y="635"/>
                  </a:lnTo>
                  <a:lnTo>
                    <a:pt x="548" y="637"/>
                  </a:lnTo>
                  <a:lnTo>
                    <a:pt x="548" y="635"/>
                  </a:lnTo>
                  <a:lnTo>
                    <a:pt x="550" y="629"/>
                  </a:lnTo>
                  <a:lnTo>
                    <a:pt x="559" y="618"/>
                  </a:lnTo>
                  <a:lnTo>
                    <a:pt x="619" y="794"/>
                  </a:lnTo>
                  <a:lnTo>
                    <a:pt x="382" y="683"/>
                  </a:lnTo>
                  <a:lnTo>
                    <a:pt x="386" y="671"/>
                  </a:lnTo>
                  <a:lnTo>
                    <a:pt x="388" y="668"/>
                  </a:lnTo>
                  <a:lnTo>
                    <a:pt x="386" y="668"/>
                  </a:lnTo>
                  <a:lnTo>
                    <a:pt x="384" y="669"/>
                  </a:lnTo>
                  <a:lnTo>
                    <a:pt x="382" y="675"/>
                  </a:lnTo>
                  <a:lnTo>
                    <a:pt x="379" y="679"/>
                  </a:lnTo>
                  <a:lnTo>
                    <a:pt x="375" y="683"/>
                  </a:lnTo>
                  <a:lnTo>
                    <a:pt x="375" y="687"/>
                  </a:lnTo>
                  <a:lnTo>
                    <a:pt x="373" y="691"/>
                  </a:lnTo>
                  <a:lnTo>
                    <a:pt x="373" y="693"/>
                  </a:lnTo>
                  <a:lnTo>
                    <a:pt x="365" y="700"/>
                  </a:lnTo>
                  <a:lnTo>
                    <a:pt x="356" y="708"/>
                  </a:lnTo>
                  <a:lnTo>
                    <a:pt x="352" y="712"/>
                  </a:lnTo>
                  <a:lnTo>
                    <a:pt x="346" y="717"/>
                  </a:lnTo>
                  <a:lnTo>
                    <a:pt x="340" y="729"/>
                  </a:lnTo>
                  <a:lnTo>
                    <a:pt x="336" y="739"/>
                  </a:lnTo>
                  <a:lnTo>
                    <a:pt x="334" y="742"/>
                  </a:lnTo>
                  <a:lnTo>
                    <a:pt x="331" y="748"/>
                  </a:lnTo>
                  <a:lnTo>
                    <a:pt x="323" y="756"/>
                  </a:lnTo>
                  <a:lnTo>
                    <a:pt x="317" y="762"/>
                  </a:lnTo>
                  <a:lnTo>
                    <a:pt x="306" y="777"/>
                  </a:lnTo>
                  <a:lnTo>
                    <a:pt x="286" y="798"/>
                  </a:lnTo>
                  <a:lnTo>
                    <a:pt x="262" y="823"/>
                  </a:lnTo>
                  <a:lnTo>
                    <a:pt x="246" y="840"/>
                  </a:lnTo>
                  <a:lnTo>
                    <a:pt x="212" y="885"/>
                  </a:lnTo>
                  <a:lnTo>
                    <a:pt x="185" y="915"/>
                  </a:lnTo>
                  <a:lnTo>
                    <a:pt x="164" y="944"/>
                  </a:lnTo>
                  <a:lnTo>
                    <a:pt x="141" y="969"/>
                  </a:lnTo>
                  <a:lnTo>
                    <a:pt x="148" y="957"/>
                  </a:lnTo>
                  <a:lnTo>
                    <a:pt x="156" y="946"/>
                  </a:lnTo>
                  <a:lnTo>
                    <a:pt x="171" y="925"/>
                  </a:lnTo>
                  <a:lnTo>
                    <a:pt x="192" y="900"/>
                  </a:lnTo>
                  <a:lnTo>
                    <a:pt x="210" y="879"/>
                  </a:lnTo>
                  <a:lnTo>
                    <a:pt x="225" y="856"/>
                  </a:lnTo>
                  <a:lnTo>
                    <a:pt x="260" y="815"/>
                  </a:lnTo>
                  <a:lnTo>
                    <a:pt x="313" y="746"/>
                  </a:lnTo>
                  <a:lnTo>
                    <a:pt x="321" y="735"/>
                  </a:lnTo>
                  <a:lnTo>
                    <a:pt x="329" y="725"/>
                  </a:lnTo>
                  <a:lnTo>
                    <a:pt x="344" y="708"/>
                  </a:lnTo>
                  <a:lnTo>
                    <a:pt x="363" y="687"/>
                  </a:lnTo>
                  <a:lnTo>
                    <a:pt x="392" y="652"/>
                  </a:lnTo>
                  <a:lnTo>
                    <a:pt x="406" y="635"/>
                  </a:lnTo>
                  <a:lnTo>
                    <a:pt x="415" y="625"/>
                  </a:lnTo>
                  <a:lnTo>
                    <a:pt x="425" y="618"/>
                  </a:lnTo>
                  <a:lnTo>
                    <a:pt x="432" y="612"/>
                  </a:lnTo>
                  <a:lnTo>
                    <a:pt x="442" y="600"/>
                  </a:lnTo>
                  <a:lnTo>
                    <a:pt x="455" y="583"/>
                  </a:lnTo>
                  <a:lnTo>
                    <a:pt x="488" y="545"/>
                  </a:lnTo>
                  <a:lnTo>
                    <a:pt x="503" y="527"/>
                  </a:lnTo>
                  <a:lnTo>
                    <a:pt x="521" y="510"/>
                  </a:lnTo>
                  <a:lnTo>
                    <a:pt x="515" y="522"/>
                  </a:lnTo>
                  <a:lnTo>
                    <a:pt x="503" y="533"/>
                  </a:lnTo>
                  <a:lnTo>
                    <a:pt x="494" y="543"/>
                  </a:lnTo>
                  <a:lnTo>
                    <a:pt x="484" y="556"/>
                  </a:lnTo>
                  <a:lnTo>
                    <a:pt x="471" y="572"/>
                  </a:lnTo>
                  <a:lnTo>
                    <a:pt x="448" y="600"/>
                  </a:lnTo>
                  <a:lnTo>
                    <a:pt x="425" y="627"/>
                  </a:lnTo>
                  <a:lnTo>
                    <a:pt x="411" y="645"/>
                  </a:lnTo>
                  <a:lnTo>
                    <a:pt x="398" y="660"/>
                  </a:lnTo>
                  <a:lnTo>
                    <a:pt x="388" y="675"/>
                  </a:lnTo>
                  <a:lnTo>
                    <a:pt x="384" y="681"/>
                  </a:lnTo>
                  <a:lnTo>
                    <a:pt x="382" y="683"/>
                  </a:lnTo>
                  <a:lnTo>
                    <a:pt x="619" y="794"/>
                  </a:lnTo>
                  <a:lnTo>
                    <a:pt x="496" y="842"/>
                  </a:lnTo>
                  <a:lnTo>
                    <a:pt x="496" y="844"/>
                  </a:lnTo>
                  <a:lnTo>
                    <a:pt x="494" y="848"/>
                  </a:lnTo>
                  <a:lnTo>
                    <a:pt x="511" y="829"/>
                  </a:lnTo>
                  <a:lnTo>
                    <a:pt x="511" y="827"/>
                  </a:lnTo>
                  <a:lnTo>
                    <a:pt x="513" y="827"/>
                  </a:lnTo>
                  <a:lnTo>
                    <a:pt x="513" y="829"/>
                  </a:lnTo>
                  <a:lnTo>
                    <a:pt x="511" y="833"/>
                  </a:lnTo>
                  <a:lnTo>
                    <a:pt x="509" y="837"/>
                  </a:lnTo>
                  <a:lnTo>
                    <a:pt x="503" y="842"/>
                  </a:lnTo>
                  <a:lnTo>
                    <a:pt x="496" y="852"/>
                  </a:lnTo>
                  <a:lnTo>
                    <a:pt x="488" y="861"/>
                  </a:lnTo>
                  <a:lnTo>
                    <a:pt x="482" y="869"/>
                  </a:lnTo>
                  <a:lnTo>
                    <a:pt x="478" y="873"/>
                  </a:lnTo>
                  <a:lnTo>
                    <a:pt x="473" y="877"/>
                  </a:lnTo>
                  <a:lnTo>
                    <a:pt x="471" y="879"/>
                  </a:lnTo>
                  <a:lnTo>
                    <a:pt x="469" y="881"/>
                  </a:lnTo>
                  <a:lnTo>
                    <a:pt x="463" y="890"/>
                  </a:lnTo>
                  <a:lnTo>
                    <a:pt x="459" y="894"/>
                  </a:lnTo>
                  <a:lnTo>
                    <a:pt x="457" y="890"/>
                  </a:lnTo>
                  <a:lnTo>
                    <a:pt x="457" y="886"/>
                  </a:lnTo>
                  <a:lnTo>
                    <a:pt x="459" y="881"/>
                  </a:lnTo>
                  <a:lnTo>
                    <a:pt x="461" y="879"/>
                  </a:lnTo>
                  <a:lnTo>
                    <a:pt x="465" y="877"/>
                  </a:lnTo>
                  <a:lnTo>
                    <a:pt x="475" y="871"/>
                  </a:lnTo>
                  <a:lnTo>
                    <a:pt x="478" y="867"/>
                  </a:lnTo>
                  <a:lnTo>
                    <a:pt x="482" y="863"/>
                  </a:lnTo>
                  <a:lnTo>
                    <a:pt x="484" y="858"/>
                  </a:lnTo>
                  <a:lnTo>
                    <a:pt x="488" y="852"/>
                  </a:lnTo>
                  <a:lnTo>
                    <a:pt x="496" y="842"/>
                  </a:lnTo>
                  <a:lnTo>
                    <a:pt x="619" y="794"/>
                  </a:lnTo>
                  <a:lnTo>
                    <a:pt x="724" y="564"/>
                  </a:lnTo>
                  <a:lnTo>
                    <a:pt x="713" y="581"/>
                  </a:lnTo>
                  <a:lnTo>
                    <a:pt x="720" y="570"/>
                  </a:lnTo>
                  <a:lnTo>
                    <a:pt x="724" y="564"/>
                  </a:lnTo>
                  <a:lnTo>
                    <a:pt x="619" y="794"/>
                  </a:lnTo>
                  <a:lnTo>
                    <a:pt x="102" y="614"/>
                  </a:lnTo>
                  <a:lnTo>
                    <a:pt x="106" y="610"/>
                  </a:lnTo>
                  <a:lnTo>
                    <a:pt x="106" y="612"/>
                  </a:lnTo>
                  <a:lnTo>
                    <a:pt x="108" y="614"/>
                  </a:lnTo>
                  <a:lnTo>
                    <a:pt x="112" y="618"/>
                  </a:lnTo>
                  <a:lnTo>
                    <a:pt x="114" y="618"/>
                  </a:lnTo>
                  <a:lnTo>
                    <a:pt x="112" y="614"/>
                  </a:lnTo>
                  <a:lnTo>
                    <a:pt x="112" y="604"/>
                  </a:lnTo>
                  <a:lnTo>
                    <a:pt x="112" y="595"/>
                  </a:lnTo>
                  <a:lnTo>
                    <a:pt x="114" y="587"/>
                  </a:lnTo>
                  <a:lnTo>
                    <a:pt x="118" y="577"/>
                  </a:lnTo>
                  <a:lnTo>
                    <a:pt x="121" y="568"/>
                  </a:lnTo>
                  <a:lnTo>
                    <a:pt x="127" y="558"/>
                  </a:lnTo>
                  <a:lnTo>
                    <a:pt x="131" y="547"/>
                  </a:lnTo>
                  <a:lnTo>
                    <a:pt x="137" y="541"/>
                  </a:lnTo>
                  <a:lnTo>
                    <a:pt x="139" y="537"/>
                  </a:lnTo>
                  <a:lnTo>
                    <a:pt x="141" y="533"/>
                  </a:lnTo>
                  <a:lnTo>
                    <a:pt x="141" y="531"/>
                  </a:lnTo>
                  <a:lnTo>
                    <a:pt x="139" y="529"/>
                  </a:lnTo>
                  <a:lnTo>
                    <a:pt x="139" y="527"/>
                  </a:lnTo>
                  <a:lnTo>
                    <a:pt x="141" y="524"/>
                  </a:lnTo>
                  <a:lnTo>
                    <a:pt x="154" y="502"/>
                  </a:lnTo>
                  <a:lnTo>
                    <a:pt x="167" y="483"/>
                  </a:lnTo>
                  <a:lnTo>
                    <a:pt x="181" y="466"/>
                  </a:lnTo>
                  <a:lnTo>
                    <a:pt x="192" y="447"/>
                  </a:lnTo>
                  <a:lnTo>
                    <a:pt x="198" y="441"/>
                  </a:lnTo>
                  <a:lnTo>
                    <a:pt x="204" y="433"/>
                  </a:lnTo>
                  <a:lnTo>
                    <a:pt x="208" y="428"/>
                  </a:lnTo>
                  <a:lnTo>
                    <a:pt x="214" y="422"/>
                  </a:lnTo>
                  <a:lnTo>
                    <a:pt x="221" y="408"/>
                  </a:lnTo>
                  <a:lnTo>
                    <a:pt x="229" y="403"/>
                  </a:lnTo>
                  <a:lnTo>
                    <a:pt x="237" y="395"/>
                  </a:lnTo>
                  <a:lnTo>
                    <a:pt x="237" y="389"/>
                  </a:lnTo>
                  <a:lnTo>
                    <a:pt x="237" y="382"/>
                  </a:lnTo>
                  <a:lnTo>
                    <a:pt x="238" y="376"/>
                  </a:lnTo>
                  <a:lnTo>
                    <a:pt x="242" y="370"/>
                  </a:lnTo>
                  <a:lnTo>
                    <a:pt x="246" y="359"/>
                  </a:lnTo>
                  <a:lnTo>
                    <a:pt x="248" y="355"/>
                  </a:lnTo>
                  <a:lnTo>
                    <a:pt x="248" y="353"/>
                  </a:lnTo>
                  <a:lnTo>
                    <a:pt x="248" y="355"/>
                  </a:lnTo>
                  <a:lnTo>
                    <a:pt x="231" y="378"/>
                  </a:lnTo>
                  <a:lnTo>
                    <a:pt x="221" y="393"/>
                  </a:lnTo>
                  <a:lnTo>
                    <a:pt x="214" y="406"/>
                  </a:lnTo>
                  <a:lnTo>
                    <a:pt x="208" y="422"/>
                  </a:lnTo>
                  <a:lnTo>
                    <a:pt x="204" y="430"/>
                  </a:lnTo>
                  <a:lnTo>
                    <a:pt x="194" y="441"/>
                  </a:lnTo>
                  <a:lnTo>
                    <a:pt x="181" y="456"/>
                  </a:lnTo>
                  <a:lnTo>
                    <a:pt x="169" y="472"/>
                  </a:lnTo>
                  <a:lnTo>
                    <a:pt x="162" y="483"/>
                  </a:lnTo>
                  <a:lnTo>
                    <a:pt x="152" y="495"/>
                  </a:lnTo>
                  <a:lnTo>
                    <a:pt x="137" y="510"/>
                  </a:lnTo>
                  <a:lnTo>
                    <a:pt x="135" y="516"/>
                  </a:lnTo>
                  <a:lnTo>
                    <a:pt x="123" y="537"/>
                  </a:lnTo>
                  <a:lnTo>
                    <a:pt x="110" y="566"/>
                  </a:lnTo>
                  <a:lnTo>
                    <a:pt x="108" y="568"/>
                  </a:lnTo>
                  <a:lnTo>
                    <a:pt x="106" y="568"/>
                  </a:lnTo>
                  <a:lnTo>
                    <a:pt x="104" y="568"/>
                  </a:lnTo>
                  <a:lnTo>
                    <a:pt x="104" y="570"/>
                  </a:lnTo>
                  <a:lnTo>
                    <a:pt x="102" y="575"/>
                  </a:lnTo>
                  <a:lnTo>
                    <a:pt x="100" y="591"/>
                  </a:lnTo>
                  <a:lnTo>
                    <a:pt x="98" y="600"/>
                  </a:lnTo>
                  <a:lnTo>
                    <a:pt x="96" y="602"/>
                  </a:lnTo>
                  <a:lnTo>
                    <a:pt x="96" y="604"/>
                  </a:lnTo>
                  <a:lnTo>
                    <a:pt x="96" y="608"/>
                  </a:lnTo>
                  <a:lnTo>
                    <a:pt x="96" y="612"/>
                  </a:lnTo>
                  <a:lnTo>
                    <a:pt x="94" y="616"/>
                  </a:lnTo>
                  <a:lnTo>
                    <a:pt x="96" y="618"/>
                  </a:lnTo>
                  <a:lnTo>
                    <a:pt x="98" y="616"/>
                  </a:lnTo>
                  <a:lnTo>
                    <a:pt x="102" y="614"/>
                  </a:lnTo>
                  <a:lnTo>
                    <a:pt x="619" y="79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15000"/>
                  </a:schemeClr>
                </a:gs>
                <a:gs pos="60000">
                  <a:schemeClr val="bg1">
                    <a:alpha val="5000"/>
                  </a:schemeClr>
                </a:gs>
              </a:gsLst>
              <a:lin ang="162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12" name="フリーフォーム 11"/>
          <p:cNvSpPr>
            <a:spLocks/>
          </p:cNvSpPr>
          <p:nvPr/>
        </p:nvSpPr>
        <p:spPr bwMode="auto">
          <a:xfrm>
            <a:off x="0" y="0"/>
            <a:ext cx="9144000" cy="6870700"/>
          </a:xfrm>
          <a:custGeom>
            <a:avLst/>
            <a:gdLst/>
            <a:ahLst/>
            <a:cxnLst>
              <a:cxn ang="0">
                <a:pos x="2808" y="370"/>
              </a:cxn>
              <a:cxn ang="0">
                <a:pos x="2679" y="719"/>
              </a:cxn>
              <a:cxn ang="0">
                <a:pos x="2462" y="879"/>
              </a:cxn>
              <a:cxn ang="0">
                <a:pos x="1646" y="1440"/>
              </a:cxn>
              <a:cxn ang="0">
                <a:pos x="1479" y="1684"/>
              </a:cxn>
              <a:cxn ang="0">
                <a:pos x="1287" y="1848"/>
              </a:cxn>
              <a:cxn ang="0">
                <a:pos x="1162" y="2082"/>
              </a:cxn>
              <a:cxn ang="0">
                <a:pos x="1343" y="1963"/>
              </a:cxn>
              <a:cxn ang="0">
                <a:pos x="1437" y="2012"/>
              </a:cxn>
              <a:cxn ang="0">
                <a:pos x="1556" y="1980"/>
              </a:cxn>
              <a:cxn ang="0">
                <a:pos x="1573" y="1813"/>
              </a:cxn>
              <a:cxn ang="0">
                <a:pos x="1782" y="1430"/>
              </a:cxn>
              <a:cxn ang="0">
                <a:pos x="1793" y="1388"/>
              </a:cxn>
              <a:cxn ang="0">
                <a:pos x="1789" y="1353"/>
              </a:cxn>
              <a:cxn ang="0">
                <a:pos x="2068" y="1151"/>
              </a:cxn>
              <a:cxn ang="0">
                <a:pos x="2302" y="1022"/>
              </a:cxn>
              <a:cxn ang="0">
                <a:pos x="2082" y="1172"/>
              </a:cxn>
              <a:cxn ang="0">
                <a:pos x="1915" y="1287"/>
              </a:cxn>
              <a:cxn ang="0">
                <a:pos x="2033" y="1224"/>
              </a:cxn>
              <a:cxn ang="0">
                <a:pos x="2075" y="1200"/>
              </a:cxn>
              <a:cxn ang="0">
                <a:pos x="1988" y="1266"/>
              </a:cxn>
              <a:cxn ang="0">
                <a:pos x="2602" y="875"/>
              </a:cxn>
              <a:cxn ang="0">
                <a:pos x="2783" y="774"/>
              </a:cxn>
              <a:cxn ang="0">
                <a:pos x="2616" y="325"/>
              </a:cxn>
              <a:cxn ang="0">
                <a:pos x="2522" y="293"/>
              </a:cxn>
              <a:cxn ang="0">
                <a:pos x="2208" y="258"/>
              </a:cxn>
              <a:cxn ang="0">
                <a:pos x="2225" y="262"/>
              </a:cxn>
              <a:cxn ang="0">
                <a:pos x="1486" y="276"/>
              </a:cxn>
              <a:cxn ang="0">
                <a:pos x="1845" y="251"/>
              </a:cxn>
              <a:cxn ang="0">
                <a:pos x="1514" y="262"/>
              </a:cxn>
              <a:cxn ang="0">
                <a:pos x="1280" y="227"/>
              </a:cxn>
              <a:cxn ang="0">
                <a:pos x="830" y="81"/>
              </a:cxn>
              <a:cxn ang="0">
                <a:pos x="761" y="35"/>
              </a:cxn>
              <a:cxn ang="0">
                <a:pos x="736" y="74"/>
              </a:cxn>
              <a:cxn ang="0">
                <a:pos x="869" y="95"/>
              </a:cxn>
              <a:cxn ang="0">
                <a:pos x="1305" y="834"/>
              </a:cxn>
              <a:cxn ang="0">
                <a:pos x="1231" y="949"/>
              </a:cxn>
              <a:cxn ang="0">
                <a:pos x="1214" y="956"/>
              </a:cxn>
              <a:cxn ang="0">
                <a:pos x="1075" y="938"/>
              </a:cxn>
              <a:cxn ang="0">
                <a:pos x="1116" y="1064"/>
              </a:cxn>
              <a:cxn ang="0">
                <a:pos x="1043" y="1144"/>
              </a:cxn>
              <a:cxn ang="0">
                <a:pos x="966" y="1210"/>
              </a:cxn>
              <a:cxn ang="0">
                <a:pos x="2839" y="356"/>
              </a:cxn>
              <a:cxn ang="0">
                <a:pos x="2839" y="356"/>
              </a:cxn>
              <a:cxn ang="0">
                <a:pos x="593" y="1580"/>
              </a:cxn>
              <a:cxn ang="0">
                <a:pos x="639" y="1377"/>
              </a:cxn>
              <a:cxn ang="0">
                <a:pos x="412" y="1702"/>
              </a:cxn>
              <a:cxn ang="0">
                <a:pos x="381" y="1736"/>
              </a:cxn>
              <a:cxn ang="0">
                <a:pos x="2839" y="356"/>
              </a:cxn>
              <a:cxn ang="0">
                <a:pos x="63" y="1879"/>
              </a:cxn>
              <a:cxn ang="0">
                <a:pos x="88" y="841"/>
              </a:cxn>
              <a:cxn ang="0">
                <a:pos x="21" y="848"/>
              </a:cxn>
              <a:cxn ang="0">
                <a:pos x="245" y="757"/>
              </a:cxn>
              <a:cxn ang="0">
                <a:pos x="646" y="652"/>
              </a:cxn>
              <a:cxn ang="0">
                <a:pos x="973" y="485"/>
              </a:cxn>
              <a:cxn ang="0">
                <a:pos x="1364" y="558"/>
              </a:cxn>
              <a:cxn ang="0">
                <a:pos x="1483" y="558"/>
              </a:cxn>
              <a:cxn ang="0">
                <a:pos x="1619" y="475"/>
              </a:cxn>
              <a:cxn ang="0">
                <a:pos x="1761" y="527"/>
              </a:cxn>
              <a:cxn ang="0">
                <a:pos x="1803" y="213"/>
              </a:cxn>
              <a:cxn ang="0">
                <a:pos x="2839" y="356"/>
              </a:cxn>
              <a:cxn ang="0">
                <a:pos x="2013" y="14"/>
              </a:cxn>
            </a:cxnLst>
            <a:rect l="0" t="0" r="0" b="0"/>
            <a:pathLst>
              <a:path w="2846" h="2082">
                <a:moveTo>
                  <a:pt x="2839" y="356"/>
                </a:moveTo>
                <a:lnTo>
                  <a:pt x="2836" y="353"/>
                </a:lnTo>
                <a:lnTo>
                  <a:pt x="2832" y="349"/>
                </a:lnTo>
                <a:lnTo>
                  <a:pt x="2822" y="349"/>
                </a:lnTo>
                <a:lnTo>
                  <a:pt x="2818" y="349"/>
                </a:lnTo>
                <a:lnTo>
                  <a:pt x="2815" y="346"/>
                </a:lnTo>
                <a:lnTo>
                  <a:pt x="2804" y="339"/>
                </a:lnTo>
                <a:lnTo>
                  <a:pt x="2797" y="335"/>
                </a:lnTo>
                <a:lnTo>
                  <a:pt x="2794" y="342"/>
                </a:lnTo>
                <a:lnTo>
                  <a:pt x="2794" y="346"/>
                </a:lnTo>
                <a:lnTo>
                  <a:pt x="2787" y="353"/>
                </a:lnTo>
                <a:lnTo>
                  <a:pt x="2787" y="356"/>
                </a:lnTo>
                <a:lnTo>
                  <a:pt x="2797" y="356"/>
                </a:lnTo>
                <a:lnTo>
                  <a:pt x="2815" y="363"/>
                </a:lnTo>
                <a:lnTo>
                  <a:pt x="2808" y="370"/>
                </a:lnTo>
                <a:lnTo>
                  <a:pt x="2797" y="394"/>
                </a:lnTo>
                <a:lnTo>
                  <a:pt x="2787" y="419"/>
                </a:lnTo>
                <a:lnTo>
                  <a:pt x="2769" y="468"/>
                </a:lnTo>
                <a:lnTo>
                  <a:pt x="2755" y="499"/>
                </a:lnTo>
                <a:lnTo>
                  <a:pt x="2752" y="509"/>
                </a:lnTo>
                <a:lnTo>
                  <a:pt x="2738" y="509"/>
                </a:lnTo>
                <a:lnTo>
                  <a:pt x="2724" y="509"/>
                </a:lnTo>
                <a:lnTo>
                  <a:pt x="2710" y="513"/>
                </a:lnTo>
                <a:lnTo>
                  <a:pt x="2696" y="520"/>
                </a:lnTo>
                <a:lnTo>
                  <a:pt x="2696" y="523"/>
                </a:lnTo>
                <a:lnTo>
                  <a:pt x="2696" y="537"/>
                </a:lnTo>
                <a:lnTo>
                  <a:pt x="2696" y="555"/>
                </a:lnTo>
                <a:lnTo>
                  <a:pt x="2689" y="638"/>
                </a:lnTo>
                <a:lnTo>
                  <a:pt x="2686" y="691"/>
                </a:lnTo>
                <a:lnTo>
                  <a:pt x="2679" y="719"/>
                </a:lnTo>
                <a:lnTo>
                  <a:pt x="2675" y="722"/>
                </a:lnTo>
                <a:lnTo>
                  <a:pt x="2665" y="722"/>
                </a:lnTo>
                <a:lnTo>
                  <a:pt x="2640" y="726"/>
                </a:lnTo>
                <a:lnTo>
                  <a:pt x="2630" y="733"/>
                </a:lnTo>
                <a:lnTo>
                  <a:pt x="2612" y="746"/>
                </a:lnTo>
                <a:lnTo>
                  <a:pt x="2591" y="771"/>
                </a:lnTo>
                <a:lnTo>
                  <a:pt x="2584" y="774"/>
                </a:lnTo>
                <a:lnTo>
                  <a:pt x="2574" y="778"/>
                </a:lnTo>
                <a:lnTo>
                  <a:pt x="2546" y="792"/>
                </a:lnTo>
                <a:lnTo>
                  <a:pt x="2518" y="809"/>
                </a:lnTo>
                <a:lnTo>
                  <a:pt x="2497" y="834"/>
                </a:lnTo>
                <a:lnTo>
                  <a:pt x="2483" y="851"/>
                </a:lnTo>
                <a:lnTo>
                  <a:pt x="2476" y="868"/>
                </a:lnTo>
                <a:lnTo>
                  <a:pt x="2469" y="879"/>
                </a:lnTo>
                <a:lnTo>
                  <a:pt x="2462" y="879"/>
                </a:lnTo>
                <a:lnTo>
                  <a:pt x="2455" y="879"/>
                </a:lnTo>
                <a:lnTo>
                  <a:pt x="2448" y="882"/>
                </a:lnTo>
                <a:lnTo>
                  <a:pt x="2386" y="924"/>
                </a:lnTo>
                <a:lnTo>
                  <a:pt x="2326" y="963"/>
                </a:lnTo>
                <a:lnTo>
                  <a:pt x="2173" y="1064"/>
                </a:lnTo>
                <a:lnTo>
                  <a:pt x="2121" y="1099"/>
                </a:lnTo>
                <a:lnTo>
                  <a:pt x="2058" y="1133"/>
                </a:lnTo>
                <a:lnTo>
                  <a:pt x="1918" y="1227"/>
                </a:lnTo>
                <a:lnTo>
                  <a:pt x="1877" y="1259"/>
                </a:lnTo>
                <a:lnTo>
                  <a:pt x="1838" y="1294"/>
                </a:lnTo>
                <a:lnTo>
                  <a:pt x="1786" y="1346"/>
                </a:lnTo>
                <a:lnTo>
                  <a:pt x="1723" y="1388"/>
                </a:lnTo>
                <a:lnTo>
                  <a:pt x="1678" y="1412"/>
                </a:lnTo>
                <a:lnTo>
                  <a:pt x="1660" y="1426"/>
                </a:lnTo>
                <a:lnTo>
                  <a:pt x="1646" y="1440"/>
                </a:lnTo>
                <a:lnTo>
                  <a:pt x="1643" y="1451"/>
                </a:lnTo>
                <a:lnTo>
                  <a:pt x="1636" y="1471"/>
                </a:lnTo>
                <a:lnTo>
                  <a:pt x="1622" y="1489"/>
                </a:lnTo>
                <a:lnTo>
                  <a:pt x="1605" y="1513"/>
                </a:lnTo>
                <a:lnTo>
                  <a:pt x="1591" y="1520"/>
                </a:lnTo>
                <a:lnTo>
                  <a:pt x="1573" y="1538"/>
                </a:lnTo>
                <a:lnTo>
                  <a:pt x="1559" y="1555"/>
                </a:lnTo>
                <a:lnTo>
                  <a:pt x="1545" y="1576"/>
                </a:lnTo>
                <a:lnTo>
                  <a:pt x="1528" y="1600"/>
                </a:lnTo>
                <a:lnTo>
                  <a:pt x="1521" y="1604"/>
                </a:lnTo>
                <a:lnTo>
                  <a:pt x="1517" y="1607"/>
                </a:lnTo>
                <a:lnTo>
                  <a:pt x="1503" y="1625"/>
                </a:lnTo>
                <a:lnTo>
                  <a:pt x="1496" y="1649"/>
                </a:lnTo>
                <a:lnTo>
                  <a:pt x="1493" y="1667"/>
                </a:lnTo>
                <a:lnTo>
                  <a:pt x="1479" y="1684"/>
                </a:lnTo>
                <a:lnTo>
                  <a:pt x="1465" y="1702"/>
                </a:lnTo>
                <a:lnTo>
                  <a:pt x="1444" y="1709"/>
                </a:lnTo>
                <a:lnTo>
                  <a:pt x="1413" y="1726"/>
                </a:lnTo>
                <a:lnTo>
                  <a:pt x="1395" y="1733"/>
                </a:lnTo>
                <a:lnTo>
                  <a:pt x="1381" y="1736"/>
                </a:lnTo>
                <a:lnTo>
                  <a:pt x="1357" y="1747"/>
                </a:lnTo>
                <a:lnTo>
                  <a:pt x="1333" y="1761"/>
                </a:lnTo>
                <a:lnTo>
                  <a:pt x="1326" y="1768"/>
                </a:lnTo>
                <a:lnTo>
                  <a:pt x="1322" y="1775"/>
                </a:lnTo>
                <a:lnTo>
                  <a:pt x="1312" y="1792"/>
                </a:lnTo>
                <a:lnTo>
                  <a:pt x="1298" y="1813"/>
                </a:lnTo>
                <a:lnTo>
                  <a:pt x="1287" y="1824"/>
                </a:lnTo>
                <a:lnTo>
                  <a:pt x="1284" y="1831"/>
                </a:lnTo>
                <a:lnTo>
                  <a:pt x="1284" y="1838"/>
                </a:lnTo>
                <a:lnTo>
                  <a:pt x="1287" y="1848"/>
                </a:lnTo>
                <a:lnTo>
                  <a:pt x="1291" y="1851"/>
                </a:lnTo>
                <a:lnTo>
                  <a:pt x="1284" y="1865"/>
                </a:lnTo>
                <a:lnTo>
                  <a:pt x="1266" y="1883"/>
                </a:lnTo>
                <a:lnTo>
                  <a:pt x="1245" y="1900"/>
                </a:lnTo>
                <a:lnTo>
                  <a:pt x="1238" y="1911"/>
                </a:lnTo>
                <a:lnTo>
                  <a:pt x="1228" y="1921"/>
                </a:lnTo>
                <a:lnTo>
                  <a:pt x="1228" y="1932"/>
                </a:lnTo>
                <a:lnTo>
                  <a:pt x="1221" y="1939"/>
                </a:lnTo>
                <a:lnTo>
                  <a:pt x="1172" y="1994"/>
                </a:lnTo>
                <a:lnTo>
                  <a:pt x="1151" y="2012"/>
                </a:lnTo>
                <a:lnTo>
                  <a:pt x="1127" y="2029"/>
                </a:lnTo>
                <a:lnTo>
                  <a:pt x="1082" y="2057"/>
                </a:lnTo>
                <a:lnTo>
                  <a:pt x="1040" y="2082"/>
                </a:lnTo>
                <a:lnTo>
                  <a:pt x="1158" y="2082"/>
                </a:lnTo>
                <a:lnTo>
                  <a:pt x="1162" y="2082"/>
                </a:lnTo>
                <a:lnTo>
                  <a:pt x="1169" y="2075"/>
                </a:lnTo>
                <a:lnTo>
                  <a:pt x="1190" y="2050"/>
                </a:lnTo>
                <a:lnTo>
                  <a:pt x="1204" y="2043"/>
                </a:lnTo>
                <a:lnTo>
                  <a:pt x="1228" y="2033"/>
                </a:lnTo>
                <a:lnTo>
                  <a:pt x="1256" y="2012"/>
                </a:lnTo>
                <a:lnTo>
                  <a:pt x="1273" y="1987"/>
                </a:lnTo>
                <a:lnTo>
                  <a:pt x="1305" y="1970"/>
                </a:lnTo>
                <a:lnTo>
                  <a:pt x="1319" y="1963"/>
                </a:lnTo>
                <a:lnTo>
                  <a:pt x="1329" y="1953"/>
                </a:lnTo>
                <a:lnTo>
                  <a:pt x="1333" y="1949"/>
                </a:lnTo>
                <a:lnTo>
                  <a:pt x="1340" y="1949"/>
                </a:lnTo>
                <a:lnTo>
                  <a:pt x="1336" y="1956"/>
                </a:lnTo>
                <a:lnTo>
                  <a:pt x="1333" y="1963"/>
                </a:lnTo>
                <a:lnTo>
                  <a:pt x="1336" y="1963"/>
                </a:lnTo>
                <a:lnTo>
                  <a:pt x="1343" y="1963"/>
                </a:lnTo>
                <a:lnTo>
                  <a:pt x="1354" y="1960"/>
                </a:lnTo>
                <a:lnTo>
                  <a:pt x="1360" y="1960"/>
                </a:lnTo>
                <a:lnTo>
                  <a:pt x="1371" y="1960"/>
                </a:lnTo>
                <a:lnTo>
                  <a:pt x="1381" y="1977"/>
                </a:lnTo>
                <a:lnTo>
                  <a:pt x="1388" y="1980"/>
                </a:lnTo>
                <a:lnTo>
                  <a:pt x="1395" y="1984"/>
                </a:lnTo>
                <a:lnTo>
                  <a:pt x="1395" y="1987"/>
                </a:lnTo>
                <a:lnTo>
                  <a:pt x="1402" y="1994"/>
                </a:lnTo>
                <a:lnTo>
                  <a:pt x="1406" y="2005"/>
                </a:lnTo>
                <a:lnTo>
                  <a:pt x="1406" y="2012"/>
                </a:lnTo>
                <a:lnTo>
                  <a:pt x="1406" y="2015"/>
                </a:lnTo>
                <a:lnTo>
                  <a:pt x="1409" y="2015"/>
                </a:lnTo>
                <a:lnTo>
                  <a:pt x="1420" y="2008"/>
                </a:lnTo>
                <a:lnTo>
                  <a:pt x="1430" y="2008"/>
                </a:lnTo>
                <a:lnTo>
                  <a:pt x="1437" y="2012"/>
                </a:lnTo>
                <a:lnTo>
                  <a:pt x="1448" y="2019"/>
                </a:lnTo>
                <a:lnTo>
                  <a:pt x="1458" y="2019"/>
                </a:lnTo>
                <a:lnTo>
                  <a:pt x="1469" y="2022"/>
                </a:lnTo>
                <a:lnTo>
                  <a:pt x="1472" y="2026"/>
                </a:lnTo>
                <a:lnTo>
                  <a:pt x="1476" y="2033"/>
                </a:lnTo>
                <a:lnTo>
                  <a:pt x="1479" y="2040"/>
                </a:lnTo>
                <a:lnTo>
                  <a:pt x="1493" y="2033"/>
                </a:lnTo>
                <a:lnTo>
                  <a:pt x="1510" y="2022"/>
                </a:lnTo>
                <a:lnTo>
                  <a:pt x="1517" y="2022"/>
                </a:lnTo>
                <a:lnTo>
                  <a:pt x="1528" y="2022"/>
                </a:lnTo>
                <a:lnTo>
                  <a:pt x="1542" y="2022"/>
                </a:lnTo>
                <a:lnTo>
                  <a:pt x="1549" y="2019"/>
                </a:lnTo>
                <a:lnTo>
                  <a:pt x="1545" y="2008"/>
                </a:lnTo>
                <a:lnTo>
                  <a:pt x="1552" y="1994"/>
                </a:lnTo>
                <a:lnTo>
                  <a:pt x="1556" y="1980"/>
                </a:lnTo>
                <a:lnTo>
                  <a:pt x="1559" y="1977"/>
                </a:lnTo>
                <a:lnTo>
                  <a:pt x="1566" y="1970"/>
                </a:lnTo>
                <a:lnTo>
                  <a:pt x="1570" y="1966"/>
                </a:lnTo>
                <a:lnTo>
                  <a:pt x="1563" y="1960"/>
                </a:lnTo>
                <a:lnTo>
                  <a:pt x="1563" y="1942"/>
                </a:lnTo>
                <a:lnTo>
                  <a:pt x="1563" y="1935"/>
                </a:lnTo>
                <a:lnTo>
                  <a:pt x="1570" y="1925"/>
                </a:lnTo>
                <a:lnTo>
                  <a:pt x="1570" y="1921"/>
                </a:lnTo>
                <a:lnTo>
                  <a:pt x="1563" y="1914"/>
                </a:lnTo>
                <a:lnTo>
                  <a:pt x="1559" y="1897"/>
                </a:lnTo>
                <a:lnTo>
                  <a:pt x="1559" y="1872"/>
                </a:lnTo>
                <a:lnTo>
                  <a:pt x="1556" y="1848"/>
                </a:lnTo>
                <a:lnTo>
                  <a:pt x="1559" y="1838"/>
                </a:lnTo>
                <a:lnTo>
                  <a:pt x="1566" y="1827"/>
                </a:lnTo>
                <a:lnTo>
                  <a:pt x="1573" y="1813"/>
                </a:lnTo>
                <a:lnTo>
                  <a:pt x="1573" y="1792"/>
                </a:lnTo>
                <a:lnTo>
                  <a:pt x="1587" y="1768"/>
                </a:lnTo>
                <a:lnTo>
                  <a:pt x="1601" y="1743"/>
                </a:lnTo>
                <a:lnTo>
                  <a:pt x="1629" y="1677"/>
                </a:lnTo>
                <a:lnTo>
                  <a:pt x="1639" y="1656"/>
                </a:lnTo>
                <a:lnTo>
                  <a:pt x="1650" y="1639"/>
                </a:lnTo>
                <a:lnTo>
                  <a:pt x="1664" y="1618"/>
                </a:lnTo>
                <a:lnTo>
                  <a:pt x="1671" y="1594"/>
                </a:lnTo>
                <a:lnTo>
                  <a:pt x="1678" y="1583"/>
                </a:lnTo>
                <a:lnTo>
                  <a:pt x="1688" y="1569"/>
                </a:lnTo>
                <a:lnTo>
                  <a:pt x="1702" y="1552"/>
                </a:lnTo>
                <a:lnTo>
                  <a:pt x="1730" y="1510"/>
                </a:lnTo>
                <a:lnTo>
                  <a:pt x="1741" y="1496"/>
                </a:lnTo>
                <a:lnTo>
                  <a:pt x="1755" y="1478"/>
                </a:lnTo>
                <a:lnTo>
                  <a:pt x="1782" y="1430"/>
                </a:lnTo>
                <a:lnTo>
                  <a:pt x="1814" y="1391"/>
                </a:lnTo>
                <a:lnTo>
                  <a:pt x="1835" y="1377"/>
                </a:lnTo>
                <a:lnTo>
                  <a:pt x="1842" y="1363"/>
                </a:lnTo>
                <a:lnTo>
                  <a:pt x="1845" y="1353"/>
                </a:lnTo>
                <a:lnTo>
                  <a:pt x="1842" y="1356"/>
                </a:lnTo>
                <a:lnTo>
                  <a:pt x="1838" y="1363"/>
                </a:lnTo>
                <a:lnTo>
                  <a:pt x="1835" y="1370"/>
                </a:lnTo>
                <a:lnTo>
                  <a:pt x="1824" y="1374"/>
                </a:lnTo>
                <a:lnTo>
                  <a:pt x="1810" y="1377"/>
                </a:lnTo>
                <a:lnTo>
                  <a:pt x="1803" y="1381"/>
                </a:lnTo>
                <a:lnTo>
                  <a:pt x="1800" y="1384"/>
                </a:lnTo>
                <a:lnTo>
                  <a:pt x="1786" y="1398"/>
                </a:lnTo>
                <a:lnTo>
                  <a:pt x="1782" y="1398"/>
                </a:lnTo>
                <a:lnTo>
                  <a:pt x="1786" y="1395"/>
                </a:lnTo>
                <a:lnTo>
                  <a:pt x="1793" y="1388"/>
                </a:lnTo>
                <a:lnTo>
                  <a:pt x="1807" y="1370"/>
                </a:lnTo>
                <a:lnTo>
                  <a:pt x="1821" y="1356"/>
                </a:lnTo>
                <a:lnTo>
                  <a:pt x="1845" y="1332"/>
                </a:lnTo>
                <a:lnTo>
                  <a:pt x="1824" y="1349"/>
                </a:lnTo>
                <a:lnTo>
                  <a:pt x="1807" y="1363"/>
                </a:lnTo>
                <a:lnTo>
                  <a:pt x="1779" y="1391"/>
                </a:lnTo>
                <a:lnTo>
                  <a:pt x="1761" y="1409"/>
                </a:lnTo>
                <a:lnTo>
                  <a:pt x="1758" y="1412"/>
                </a:lnTo>
                <a:lnTo>
                  <a:pt x="1758" y="1409"/>
                </a:lnTo>
                <a:lnTo>
                  <a:pt x="1758" y="1398"/>
                </a:lnTo>
                <a:lnTo>
                  <a:pt x="1765" y="1391"/>
                </a:lnTo>
                <a:lnTo>
                  <a:pt x="1772" y="1384"/>
                </a:lnTo>
                <a:lnTo>
                  <a:pt x="1782" y="1374"/>
                </a:lnTo>
                <a:lnTo>
                  <a:pt x="1786" y="1363"/>
                </a:lnTo>
                <a:lnTo>
                  <a:pt x="1789" y="1353"/>
                </a:lnTo>
                <a:lnTo>
                  <a:pt x="1800" y="1339"/>
                </a:lnTo>
                <a:lnTo>
                  <a:pt x="1817" y="1318"/>
                </a:lnTo>
                <a:lnTo>
                  <a:pt x="1877" y="1266"/>
                </a:lnTo>
                <a:lnTo>
                  <a:pt x="1897" y="1252"/>
                </a:lnTo>
                <a:lnTo>
                  <a:pt x="1943" y="1221"/>
                </a:lnTo>
                <a:lnTo>
                  <a:pt x="1960" y="1210"/>
                </a:lnTo>
                <a:lnTo>
                  <a:pt x="1974" y="1200"/>
                </a:lnTo>
                <a:lnTo>
                  <a:pt x="1992" y="1189"/>
                </a:lnTo>
                <a:lnTo>
                  <a:pt x="2013" y="1179"/>
                </a:lnTo>
                <a:lnTo>
                  <a:pt x="2016" y="1179"/>
                </a:lnTo>
                <a:lnTo>
                  <a:pt x="2020" y="1179"/>
                </a:lnTo>
                <a:lnTo>
                  <a:pt x="2030" y="1175"/>
                </a:lnTo>
                <a:lnTo>
                  <a:pt x="2040" y="1168"/>
                </a:lnTo>
                <a:lnTo>
                  <a:pt x="2054" y="1158"/>
                </a:lnTo>
                <a:lnTo>
                  <a:pt x="2068" y="1151"/>
                </a:lnTo>
                <a:lnTo>
                  <a:pt x="2117" y="1123"/>
                </a:lnTo>
                <a:lnTo>
                  <a:pt x="2121" y="1119"/>
                </a:lnTo>
                <a:lnTo>
                  <a:pt x="2124" y="1123"/>
                </a:lnTo>
                <a:lnTo>
                  <a:pt x="2142" y="1116"/>
                </a:lnTo>
                <a:lnTo>
                  <a:pt x="2159" y="1102"/>
                </a:lnTo>
                <a:lnTo>
                  <a:pt x="2180" y="1092"/>
                </a:lnTo>
                <a:lnTo>
                  <a:pt x="2201" y="1081"/>
                </a:lnTo>
                <a:lnTo>
                  <a:pt x="2215" y="1071"/>
                </a:lnTo>
                <a:lnTo>
                  <a:pt x="2257" y="1036"/>
                </a:lnTo>
                <a:lnTo>
                  <a:pt x="2312" y="1001"/>
                </a:lnTo>
                <a:lnTo>
                  <a:pt x="2319" y="1001"/>
                </a:lnTo>
                <a:lnTo>
                  <a:pt x="2319" y="1008"/>
                </a:lnTo>
                <a:lnTo>
                  <a:pt x="2319" y="1011"/>
                </a:lnTo>
                <a:lnTo>
                  <a:pt x="2312" y="1015"/>
                </a:lnTo>
                <a:lnTo>
                  <a:pt x="2302" y="1022"/>
                </a:lnTo>
                <a:lnTo>
                  <a:pt x="2288" y="1032"/>
                </a:lnTo>
                <a:lnTo>
                  <a:pt x="2264" y="1050"/>
                </a:lnTo>
                <a:lnTo>
                  <a:pt x="2243" y="1064"/>
                </a:lnTo>
                <a:lnTo>
                  <a:pt x="2218" y="1078"/>
                </a:lnTo>
                <a:lnTo>
                  <a:pt x="2190" y="1095"/>
                </a:lnTo>
                <a:lnTo>
                  <a:pt x="2156" y="1116"/>
                </a:lnTo>
                <a:lnTo>
                  <a:pt x="2135" y="1130"/>
                </a:lnTo>
                <a:lnTo>
                  <a:pt x="2128" y="1137"/>
                </a:lnTo>
                <a:lnTo>
                  <a:pt x="2117" y="1140"/>
                </a:lnTo>
                <a:lnTo>
                  <a:pt x="2114" y="1144"/>
                </a:lnTo>
                <a:lnTo>
                  <a:pt x="2114" y="1147"/>
                </a:lnTo>
                <a:lnTo>
                  <a:pt x="2114" y="1154"/>
                </a:lnTo>
                <a:lnTo>
                  <a:pt x="2100" y="1161"/>
                </a:lnTo>
                <a:lnTo>
                  <a:pt x="2089" y="1165"/>
                </a:lnTo>
                <a:lnTo>
                  <a:pt x="2082" y="1172"/>
                </a:lnTo>
                <a:lnTo>
                  <a:pt x="2072" y="1175"/>
                </a:lnTo>
                <a:lnTo>
                  <a:pt x="2065" y="1179"/>
                </a:lnTo>
                <a:lnTo>
                  <a:pt x="2058" y="1186"/>
                </a:lnTo>
                <a:lnTo>
                  <a:pt x="2051" y="1189"/>
                </a:lnTo>
                <a:lnTo>
                  <a:pt x="2044" y="1193"/>
                </a:lnTo>
                <a:lnTo>
                  <a:pt x="2030" y="1203"/>
                </a:lnTo>
                <a:lnTo>
                  <a:pt x="2023" y="1207"/>
                </a:lnTo>
                <a:lnTo>
                  <a:pt x="2013" y="1214"/>
                </a:lnTo>
                <a:lnTo>
                  <a:pt x="2002" y="1221"/>
                </a:lnTo>
                <a:lnTo>
                  <a:pt x="1992" y="1227"/>
                </a:lnTo>
                <a:lnTo>
                  <a:pt x="1950" y="1252"/>
                </a:lnTo>
                <a:lnTo>
                  <a:pt x="1932" y="1262"/>
                </a:lnTo>
                <a:lnTo>
                  <a:pt x="1929" y="1269"/>
                </a:lnTo>
                <a:lnTo>
                  <a:pt x="1922" y="1276"/>
                </a:lnTo>
                <a:lnTo>
                  <a:pt x="1915" y="1287"/>
                </a:lnTo>
                <a:lnTo>
                  <a:pt x="1894" y="1297"/>
                </a:lnTo>
                <a:lnTo>
                  <a:pt x="1870" y="1315"/>
                </a:lnTo>
                <a:lnTo>
                  <a:pt x="1856" y="1329"/>
                </a:lnTo>
                <a:lnTo>
                  <a:pt x="1866" y="1318"/>
                </a:lnTo>
                <a:lnTo>
                  <a:pt x="1884" y="1308"/>
                </a:lnTo>
                <a:lnTo>
                  <a:pt x="1911" y="1290"/>
                </a:lnTo>
                <a:lnTo>
                  <a:pt x="1936" y="1273"/>
                </a:lnTo>
                <a:lnTo>
                  <a:pt x="1943" y="1269"/>
                </a:lnTo>
                <a:lnTo>
                  <a:pt x="1950" y="1269"/>
                </a:lnTo>
                <a:lnTo>
                  <a:pt x="1981" y="1248"/>
                </a:lnTo>
                <a:lnTo>
                  <a:pt x="1992" y="1248"/>
                </a:lnTo>
                <a:lnTo>
                  <a:pt x="1999" y="1245"/>
                </a:lnTo>
                <a:lnTo>
                  <a:pt x="2002" y="1241"/>
                </a:lnTo>
                <a:lnTo>
                  <a:pt x="2027" y="1227"/>
                </a:lnTo>
                <a:lnTo>
                  <a:pt x="2033" y="1224"/>
                </a:lnTo>
                <a:lnTo>
                  <a:pt x="2044" y="1217"/>
                </a:lnTo>
                <a:lnTo>
                  <a:pt x="2058" y="1207"/>
                </a:lnTo>
                <a:lnTo>
                  <a:pt x="2068" y="1196"/>
                </a:lnTo>
                <a:lnTo>
                  <a:pt x="2082" y="1189"/>
                </a:lnTo>
                <a:lnTo>
                  <a:pt x="2093" y="1179"/>
                </a:lnTo>
                <a:lnTo>
                  <a:pt x="2107" y="1172"/>
                </a:lnTo>
                <a:lnTo>
                  <a:pt x="2121" y="1165"/>
                </a:lnTo>
                <a:lnTo>
                  <a:pt x="2131" y="1158"/>
                </a:lnTo>
                <a:lnTo>
                  <a:pt x="2135" y="1158"/>
                </a:lnTo>
                <a:lnTo>
                  <a:pt x="2135" y="1161"/>
                </a:lnTo>
                <a:lnTo>
                  <a:pt x="2124" y="1168"/>
                </a:lnTo>
                <a:lnTo>
                  <a:pt x="2100" y="1186"/>
                </a:lnTo>
                <a:lnTo>
                  <a:pt x="2093" y="1193"/>
                </a:lnTo>
                <a:lnTo>
                  <a:pt x="2082" y="1196"/>
                </a:lnTo>
                <a:lnTo>
                  <a:pt x="2075" y="1200"/>
                </a:lnTo>
                <a:lnTo>
                  <a:pt x="2075" y="1203"/>
                </a:lnTo>
                <a:lnTo>
                  <a:pt x="2054" y="1221"/>
                </a:lnTo>
                <a:lnTo>
                  <a:pt x="2044" y="1227"/>
                </a:lnTo>
                <a:lnTo>
                  <a:pt x="2030" y="1234"/>
                </a:lnTo>
                <a:lnTo>
                  <a:pt x="2016" y="1241"/>
                </a:lnTo>
                <a:lnTo>
                  <a:pt x="2006" y="1248"/>
                </a:lnTo>
                <a:lnTo>
                  <a:pt x="1988" y="1259"/>
                </a:lnTo>
                <a:lnTo>
                  <a:pt x="1974" y="1266"/>
                </a:lnTo>
                <a:lnTo>
                  <a:pt x="1957" y="1276"/>
                </a:lnTo>
                <a:lnTo>
                  <a:pt x="1950" y="1280"/>
                </a:lnTo>
                <a:lnTo>
                  <a:pt x="1950" y="1287"/>
                </a:lnTo>
                <a:lnTo>
                  <a:pt x="1957" y="1287"/>
                </a:lnTo>
                <a:lnTo>
                  <a:pt x="1964" y="1276"/>
                </a:lnTo>
                <a:lnTo>
                  <a:pt x="1974" y="1273"/>
                </a:lnTo>
                <a:lnTo>
                  <a:pt x="1988" y="1266"/>
                </a:lnTo>
                <a:lnTo>
                  <a:pt x="2009" y="1252"/>
                </a:lnTo>
                <a:lnTo>
                  <a:pt x="2033" y="1238"/>
                </a:lnTo>
                <a:lnTo>
                  <a:pt x="2089" y="1207"/>
                </a:lnTo>
                <a:lnTo>
                  <a:pt x="2190" y="1140"/>
                </a:lnTo>
                <a:lnTo>
                  <a:pt x="2243" y="1112"/>
                </a:lnTo>
                <a:lnTo>
                  <a:pt x="2267" y="1099"/>
                </a:lnTo>
                <a:lnTo>
                  <a:pt x="2281" y="1085"/>
                </a:lnTo>
                <a:lnTo>
                  <a:pt x="2295" y="1074"/>
                </a:lnTo>
                <a:lnTo>
                  <a:pt x="2326" y="1053"/>
                </a:lnTo>
                <a:lnTo>
                  <a:pt x="2368" y="1018"/>
                </a:lnTo>
                <a:lnTo>
                  <a:pt x="2452" y="966"/>
                </a:lnTo>
                <a:lnTo>
                  <a:pt x="2525" y="928"/>
                </a:lnTo>
                <a:lnTo>
                  <a:pt x="2546" y="914"/>
                </a:lnTo>
                <a:lnTo>
                  <a:pt x="2571" y="900"/>
                </a:lnTo>
                <a:lnTo>
                  <a:pt x="2602" y="875"/>
                </a:lnTo>
                <a:lnTo>
                  <a:pt x="2633" y="858"/>
                </a:lnTo>
                <a:lnTo>
                  <a:pt x="2679" y="837"/>
                </a:lnTo>
                <a:lnTo>
                  <a:pt x="2696" y="827"/>
                </a:lnTo>
                <a:lnTo>
                  <a:pt x="2710" y="816"/>
                </a:lnTo>
                <a:lnTo>
                  <a:pt x="2717" y="816"/>
                </a:lnTo>
                <a:lnTo>
                  <a:pt x="2727" y="820"/>
                </a:lnTo>
                <a:lnTo>
                  <a:pt x="2748" y="830"/>
                </a:lnTo>
                <a:lnTo>
                  <a:pt x="2752" y="830"/>
                </a:lnTo>
                <a:lnTo>
                  <a:pt x="2755" y="827"/>
                </a:lnTo>
                <a:lnTo>
                  <a:pt x="2759" y="820"/>
                </a:lnTo>
                <a:lnTo>
                  <a:pt x="2766" y="813"/>
                </a:lnTo>
                <a:lnTo>
                  <a:pt x="2776" y="809"/>
                </a:lnTo>
                <a:lnTo>
                  <a:pt x="2783" y="802"/>
                </a:lnTo>
                <a:lnTo>
                  <a:pt x="2783" y="788"/>
                </a:lnTo>
                <a:lnTo>
                  <a:pt x="2783" y="774"/>
                </a:lnTo>
                <a:lnTo>
                  <a:pt x="2790" y="757"/>
                </a:lnTo>
                <a:lnTo>
                  <a:pt x="2801" y="729"/>
                </a:lnTo>
                <a:lnTo>
                  <a:pt x="2818" y="687"/>
                </a:lnTo>
                <a:lnTo>
                  <a:pt x="2836" y="666"/>
                </a:lnTo>
                <a:lnTo>
                  <a:pt x="2846" y="656"/>
                </a:lnTo>
                <a:lnTo>
                  <a:pt x="2846" y="377"/>
                </a:lnTo>
                <a:lnTo>
                  <a:pt x="2846" y="356"/>
                </a:lnTo>
                <a:lnTo>
                  <a:pt x="2843" y="356"/>
                </a:lnTo>
                <a:lnTo>
                  <a:pt x="2839" y="356"/>
                </a:lnTo>
                <a:lnTo>
                  <a:pt x="2539" y="335"/>
                </a:lnTo>
                <a:lnTo>
                  <a:pt x="2546" y="339"/>
                </a:lnTo>
                <a:lnTo>
                  <a:pt x="2557" y="339"/>
                </a:lnTo>
                <a:lnTo>
                  <a:pt x="2577" y="332"/>
                </a:lnTo>
                <a:lnTo>
                  <a:pt x="2598" y="328"/>
                </a:lnTo>
                <a:lnTo>
                  <a:pt x="2616" y="325"/>
                </a:lnTo>
                <a:lnTo>
                  <a:pt x="2619" y="325"/>
                </a:lnTo>
                <a:lnTo>
                  <a:pt x="2619" y="321"/>
                </a:lnTo>
                <a:lnTo>
                  <a:pt x="2612" y="318"/>
                </a:lnTo>
                <a:lnTo>
                  <a:pt x="2616" y="314"/>
                </a:lnTo>
                <a:lnTo>
                  <a:pt x="2633" y="311"/>
                </a:lnTo>
                <a:lnTo>
                  <a:pt x="2651" y="314"/>
                </a:lnTo>
                <a:lnTo>
                  <a:pt x="2665" y="311"/>
                </a:lnTo>
                <a:lnTo>
                  <a:pt x="2633" y="307"/>
                </a:lnTo>
                <a:lnTo>
                  <a:pt x="2623" y="304"/>
                </a:lnTo>
                <a:lnTo>
                  <a:pt x="2609" y="300"/>
                </a:lnTo>
                <a:lnTo>
                  <a:pt x="2605" y="297"/>
                </a:lnTo>
                <a:lnTo>
                  <a:pt x="2602" y="293"/>
                </a:lnTo>
                <a:lnTo>
                  <a:pt x="2574" y="293"/>
                </a:lnTo>
                <a:lnTo>
                  <a:pt x="2539" y="293"/>
                </a:lnTo>
                <a:lnTo>
                  <a:pt x="2522" y="293"/>
                </a:lnTo>
                <a:lnTo>
                  <a:pt x="2511" y="293"/>
                </a:lnTo>
                <a:lnTo>
                  <a:pt x="2504" y="293"/>
                </a:lnTo>
                <a:lnTo>
                  <a:pt x="2501" y="293"/>
                </a:lnTo>
                <a:lnTo>
                  <a:pt x="2504" y="297"/>
                </a:lnTo>
                <a:lnTo>
                  <a:pt x="2501" y="297"/>
                </a:lnTo>
                <a:lnTo>
                  <a:pt x="2490" y="300"/>
                </a:lnTo>
                <a:lnTo>
                  <a:pt x="2483" y="300"/>
                </a:lnTo>
                <a:lnTo>
                  <a:pt x="2515" y="325"/>
                </a:lnTo>
                <a:lnTo>
                  <a:pt x="2529" y="332"/>
                </a:lnTo>
                <a:lnTo>
                  <a:pt x="2539" y="335"/>
                </a:lnTo>
                <a:lnTo>
                  <a:pt x="2839" y="356"/>
                </a:lnTo>
                <a:lnTo>
                  <a:pt x="2169" y="262"/>
                </a:lnTo>
                <a:lnTo>
                  <a:pt x="2187" y="262"/>
                </a:lnTo>
                <a:lnTo>
                  <a:pt x="2201" y="262"/>
                </a:lnTo>
                <a:lnTo>
                  <a:pt x="2208" y="258"/>
                </a:lnTo>
                <a:lnTo>
                  <a:pt x="2197" y="255"/>
                </a:lnTo>
                <a:lnTo>
                  <a:pt x="2183" y="255"/>
                </a:lnTo>
                <a:lnTo>
                  <a:pt x="2156" y="258"/>
                </a:lnTo>
                <a:lnTo>
                  <a:pt x="2128" y="258"/>
                </a:lnTo>
                <a:lnTo>
                  <a:pt x="2089" y="258"/>
                </a:lnTo>
                <a:lnTo>
                  <a:pt x="2058" y="258"/>
                </a:lnTo>
                <a:lnTo>
                  <a:pt x="2128" y="262"/>
                </a:lnTo>
                <a:lnTo>
                  <a:pt x="2169" y="262"/>
                </a:lnTo>
                <a:lnTo>
                  <a:pt x="2839" y="356"/>
                </a:lnTo>
                <a:lnTo>
                  <a:pt x="2225" y="262"/>
                </a:lnTo>
                <a:lnTo>
                  <a:pt x="2236" y="262"/>
                </a:lnTo>
                <a:lnTo>
                  <a:pt x="2222" y="255"/>
                </a:lnTo>
                <a:lnTo>
                  <a:pt x="2218" y="255"/>
                </a:lnTo>
                <a:lnTo>
                  <a:pt x="2222" y="262"/>
                </a:lnTo>
                <a:lnTo>
                  <a:pt x="2225" y="262"/>
                </a:lnTo>
                <a:lnTo>
                  <a:pt x="2839" y="356"/>
                </a:lnTo>
                <a:lnTo>
                  <a:pt x="1273" y="244"/>
                </a:lnTo>
                <a:lnTo>
                  <a:pt x="1280" y="255"/>
                </a:lnTo>
                <a:lnTo>
                  <a:pt x="1287" y="258"/>
                </a:lnTo>
                <a:lnTo>
                  <a:pt x="1308" y="258"/>
                </a:lnTo>
                <a:lnTo>
                  <a:pt x="1319" y="258"/>
                </a:lnTo>
                <a:lnTo>
                  <a:pt x="1326" y="262"/>
                </a:lnTo>
                <a:lnTo>
                  <a:pt x="1347" y="276"/>
                </a:lnTo>
                <a:lnTo>
                  <a:pt x="1360" y="276"/>
                </a:lnTo>
                <a:lnTo>
                  <a:pt x="1385" y="269"/>
                </a:lnTo>
                <a:lnTo>
                  <a:pt x="1402" y="269"/>
                </a:lnTo>
                <a:lnTo>
                  <a:pt x="1416" y="272"/>
                </a:lnTo>
                <a:lnTo>
                  <a:pt x="1434" y="276"/>
                </a:lnTo>
                <a:lnTo>
                  <a:pt x="1451" y="276"/>
                </a:lnTo>
                <a:lnTo>
                  <a:pt x="1486" y="276"/>
                </a:lnTo>
                <a:lnTo>
                  <a:pt x="1545" y="272"/>
                </a:lnTo>
                <a:lnTo>
                  <a:pt x="1622" y="265"/>
                </a:lnTo>
                <a:lnTo>
                  <a:pt x="1657" y="262"/>
                </a:lnTo>
                <a:lnTo>
                  <a:pt x="1685" y="258"/>
                </a:lnTo>
                <a:lnTo>
                  <a:pt x="1734" y="262"/>
                </a:lnTo>
                <a:lnTo>
                  <a:pt x="1786" y="262"/>
                </a:lnTo>
                <a:lnTo>
                  <a:pt x="1835" y="262"/>
                </a:lnTo>
                <a:lnTo>
                  <a:pt x="1849" y="265"/>
                </a:lnTo>
                <a:lnTo>
                  <a:pt x="1852" y="265"/>
                </a:lnTo>
                <a:lnTo>
                  <a:pt x="1849" y="262"/>
                </a:lnTo>
                <a:lnTo>
                  <a:pt x="1838" y="258"/>
                </a:lnTo>
                <a:lnTo>
                  <a:pt x="1842" y="258"/>
                </a:lnTo>
                <a:lnTo>
                  <a:pt x="1877" y="258"/>
                </a:lnTo>
                <a:lnTo>
                  <a:pt x="1856" y="255"/>
                </a:lnTo>
                <a:lnTo>
                  <a:pt x="1845" y="251"/>
                </a:lnTo>
                <a:lnTo>
                  <a:pt x="1828" y="251"/>
                </a:lnTo>
                <a:lnTo>
                  <a:pt x="1824" y="251"/>
                </a:lnTo>
                <a:lnTo>
                  <a:pt x="1828" y="248"/>
                </a:lnTo>
                <a:lnTo>
                  <a:pt x="1852" y="244"/>
                </a:lnTo>
                <a:lnTo>
                  <a:pt x="1821" y="241"/>
                </a:lnTo>
                <a:lnTo>
                  <a:pt x="1800" y="241"/>
                </a:lnTo>
                <a:lnTo>
                  <a:pt x="1775" y="241"/>
                </a:lnTo>
                <a:lnTo>
                  <a:pt x="1737" y="241"/>
                </a:lnTo>
                <a:lnTo>
                  <a:pt x="1709" y="241"/>
                </a:lnTo>
                <a:lnTo>
                  <a:pt x="1674" y="248"/>
                </a:lnTo>
                <a:lnTo>
                  <a:pt x="1653" y="255"/>
                </a:lnTo>
                <a:lnTo>
                  <a:pt x="1619" y="258"/>
                </a:lnTo>
                <a:lnTo>
                  <a:pt x="1580" y="258"/>
                </a:lnTo>
                <a:lnTo>
                  <a:pt x="1535" y="258"/>
                </a:lnTo>
                <a:lnTo>
                  <a:pt x="1514" y="262"/>
                </a:lnTo>
                <a:lnTo>
                  <a:pt x="1496" y="265"/>
                </a:lnTo>
                <a:lnTo>
                  <a:pt x="1472" y="262"/>
                </a:lnTo>
                <a:lnTo>
                  <a:pt x="1458" y="262"/>
                </a:lnTo>
                <a:lnTo>
                  <a:pt x="1444" y="258"/>
                </a:lnTo>
                <a:lnTo>
                  <a:pt x="1420" y="251"/>
                </a:lnTo>
                <a:lnTo>
                  <a:pt x="1406" y="248"/>
                </a:lnTo>
                <a:lnTo>
                  <a:pt x="1378" y="251"/>
                </a:lnTo>
                <a:lnTo>
                  <a:pt x="1357" y="248"/>
                </a:lnTo>
                <a:lnTo>
                  <a:pt x="1340" y="244"/>
                </a:lnTo>
                <a:lnTo>
                  <a:pt x="1305" y="231"/>
                </a:lnTo>
                <a:lnTo>
                  <a:pt x="1294" y="227"/>
                </a:lnTo>
                <a:lnTo>
                  <a:pt x="1287" y="224"/>
                </a:lnTo>
                <a:lnTo>
                  <a:pt x="1277" y="217"/>
                </a:lnTo>
                <a:lnTo>
                  <a:pt x="1277" y="220"/>
                </a:lnTo>
                <a:lnTo>
                  <a:pt x="1280" y="227"/>
                </a:lnTo>
                <a:lnTo>
                  <a:pt x="1284" y="231"/>
                </a:lnTo>
                <a:lnTo>
                  <a:pt x="1287" y="231"/>
                </a:lnTo>
                <a:lnTo>
                  <a:pt x="1284" y="234"/>
                </a:lnTo>
                <a:lnTo>
                  <a:pt x="1280" y="238"/>
                </a:lnTo>
                <a:lnTo>
                  <a:pt x="1277" y="238"/>
                </a:lnTo>
                <a:lnTo>
                  <a:pt x="1270" y="231"/>
                </a:lnTo>
                <a:lnTo>
                  <a:pt x="1266" y="231"/>
                </a:lnTo>
                <a:lnTo>
                  <a:pt x="1263" y="231"/>
                </a:lnTo>
                <a:lnTo>
                  <a:pt x="1266" y="238"/>
                </a:lnTo>
                <a:lnTo>
                  <a:pt x="1273" y="244"/>
                </a:lnTo>
                <a:lnTo>
                  <a:pt x="2839" y="356"/>
                </a:lnTo>
                <a:lnTo>
                  <a:pt x="883" y="98"/>
                </a:lnTo>
                <a:lnTo>
                  <a:pt x="869" y="91"/>
                </a:lnTo>
                <a:lnTo>
                  <a:pt x="855" y="84"/>
                </a:lnTo>
                <a:lnTo>
                  <a:pt x="830" y="81"/>
                </a:lnTo>
                <a:lnTo>
                  <a:pt x="816" y="77"/>
                </a:lnTo>
                <a:lnTo>
                  <a:pt x="810" y="74"/>
                </a:lnTo>
                <a:lnTo>
                  <a:pt x="806" y="70"/>
                </a:lnTo>
                <a:lnTo>
                  <a:pt x="806" y="63"/>
                </a:lnTo>
                <a:lnTo>
                  <a:pt x="810" y="60"/>
                </a:lnTo>
                <a:lnTo>
                  <a:pt x="823" y="63"/>
                </a:lnTo>
                <a:lnTo>
                  <a:pt x="841" y="63"/>
                </a:lnTo>
                <a:lnTo>
                  <a:pt x="844" y="67"/>
                </a:lnTo>
                <a:lnTo>
                  <a:pt x="848" y="67"/>
                </a:lnTo>
                <a:lnTo>
                  <a:pt x="841" y="63"/>
                </a:lnTo>
                <a:lnTo>
                  <a:pt x="830" y="56"/>
                </a:lnTo>
                <a:lnTo>
                  <a:pt x="813" y="49"/>
                </a:lnTo>
                <a:lnTo>
                  <a:pt x="799" y="46"/>
                </a:lnTo>
                <a:lnTo>
                  <a:pt x="778" y="39"/>
                </a:lnTo>
                <a:lnTo>
                  <a:pt x="761" y="35"/>
                </a:lnTo>
                <a:lnTo>
                  <a:pt x="754" y="28"/>
                </a:lnTo>
                <a:lnTo>
                  <a:pt x="743" y="18"/>
                </a:lnTo>
                <a:lnTo>
                  <a:pt x="729" y="11"/>
                </a:lnTo>
                <a:lnTo>
                  <a:pt x="691" y="0"/>
                </a:lnTo>
                <a:lnTo>
                  <a:pt x="534" y="0"/>
                </a:lnTo>
                <a:lnTo>
                  <a:pt x="555" y="7"/>
                </a:lnTo>
                <a:lnTo>
                  <a:pt x="572" y="14"/>
                </a:lnTo>
                <a:lnTo>
                  <a:pt x="583" y="14"/>
                </a:lnTo>
                <a:lnTo>
                  <a:pt x="600" y="18"/>
                </a:lnTo>
                <a:lnTo>
                  <a:pt x="625" y="25"/>
                </a:lnTo>
                <a:lnTo>
                  <a:pt x="646" y="35"/>
                </a:lnTo>
                <a:lnTo>
                  <a:pt x="674" y="53"/>
                </a:lnTo>
                <a:lnTo>
                  <a:pt x="684" y="60"/>
                </a:lnTo>
                <a:lnTo>
                  <a:pt x="691" y="63"/>
                </a:lnTo>
                <a:lnTo>
                  <a:pt x="736" y="74"/>
                </a:lnTo>
                <a:lnTo>
                  <a:pt x="775" y="84"/>
                </a:lnTo>
                <a:lnTo>
                  <a:pt x="789" y="95"/>
                </a:lnTo>
                <a:lnTo>
                  <a:pt x="803" y="105"/>
                </a:lnTo>
                <a:lnTo>
                  <a:pt x="813" y="109"/>
                </a:lnTo>
                <a:lnTo>
                  <a:pt x="796" y="91"/>
                </a:lnTo>
                <a:lnTo>
                  <a:pt x="806" y="91"/>
                </a:lnTo>
                <a:lnTo>
                  <a:pt x="813" y="98"/>
                </a:lnTo>
                <a:lnTo>
                  <a:pt x="823" y="105"/>
                </a:lnTo>
                <a:lnTo>
                  <a:pt x="834" y="105"/>
                </a:lnTo>
                <a:lnTo>
                  <a:pt x="823" y="102"/>
                </a:lnTo>
                <a:lnTo>
                  <a:pt x="816" y="91"/>
                </a:lnTo>
                <a:lnTo>
                  <a:pt x="823" y="88"/>
                </a:lnTo>
                <a:lnTo>
                  <a:pt x="841" y="88"/>
                </a:lnTo>
                <a:lnTo>
                  <a:pt x="844" y="88"/>
                </a:lnTo>
                <a:lnTo>
                  <a:pt x="869" y="95"/>
                </a:lnTo>
                <a:lnTo>
                  <a:pt x="883" y="102"/>
                </a:lnTo>
                <a:lnTo>
                  <a:pt x="890" y="109"/>
                </a:lnTo>
                <a:lnTo>
                  <a:pt x="897" y="112"/>
                </a:lnTo>
                <a:lnTo>
                  <a:pt x="914" y="116"/>
                </a:lnTo>
                <a:lnTo>
                  <a:pt x="956" y="122"/>
                </a:lnTo>
                <a:lnTo>
                  <a:pt x="918" y="112"/>
                </a:lnTo>
                <a:lnTo>
                  <a:pt x="897" y="105"/>
                </a:lnTo>
                <a:lnTo>
                  <a:pt x="883" y="98"/>
                </a:lnTo>
                <a:lnTo>
                  <a:pt x="2839" y="356"/>
                </a:lnTo>
                <a:lnTo>
                  <a:pt x="1329" y="795"/>
                </a:lnTo>
                <a:lnTo>
                  <a:pt x="1319" y="799"/>
                </a:lnTo>
                <a:lnTo>
                  <a:pt x="1308" y="802"/>
                </a:lnTo>
                <a:lnTo>
                  <a:pt x="1301" y="820"/>
                </a:lnTo>
                <a:lnTo>
                  <a:pt x="1301" y="830"/>
                </a:lnTo>
                <a:lnTo>
                  <a:pt x="1305" y="834"/>
                </a:lnTo>
                <a:lnTo>
                  <a:pt x="1308" y="837"/>
                </a:lnTo>
                <a:lnTo>
                  <a:pt x="1315" y="837"/>
                </a:lnTo>
                <a:lnTo>
                  <a:pt x="1319" y="841"/>
                </a:lnTo>
                <a:lnTo>
                  <a:pt x="1322" y="841"/>
                </a:lnTo>
                <a:lnTo>
                  <a:pt x="1333" y="834"/>
                </a:lnTo>
                <a:lnTo>
                  <a:pt x="1340" y="827"/>
                </a:lnTo>
                <a:lnTo>
                  <a:pt x="1343" y="820"/>
                </a:lnTo>
                <a:lnTo>
                  <a:pt x="1343" y="813"/>
                </a:lnTo>
                <a:lnTo>
                  <a:pt x="1343" y="799"/>
                </a:lnTo>
                <a:lnTo>
                  <a:pt x="1340" y="792"/>
                </a:lnTo>
                <a:lnTo>
                  <a:pt x="1333" y="792"/>
                </a:lnTo>
                <a:lnTo>
                  <a:pt x="1329" y="795"/>
                </a:lnTo>
                <a:lnTo>
                  <a:pt x="2839" y="356"/>
                </a:lnTo>
                <a:lnTo>
                  <a:pt x="1214" y="956"/>
                </a:lnTo>
                <a:lnTo>
                  <a:pt x="1231" y="949"/>
                </a:lnTo>
                <a:lnTo>
                  <a:pt x="1231" y="938"/>
                </a:lnTo>
                <a:lnTo>
                  <a:pt x="1238" y="928"/>
                </a:lnTo>
                <a:lnTo>
                  <a:pt x="1249" y="921"/>
                </a:lnTo>
                <a:lnTo>
                  <a:pt x="1252" y="914"/>
                </a:lnTo>
                <a:lnTo>
                  <a:pt x="1256" y="903"/>
                </a:lnTo>
                <a:lnTo>
                  <a:pt x="1252" y="896"/>
                </a:lnTo>
                <a:lnTo>
                  <a:pt x="1245" y="900"/>
                </a:lnTo>
                <a:lnTo>
                  <a:pt x="1231" y="907"/>
                </a:lnTo>
                <a:lnTo>
                  <a:pt x="1221" y="921"/>
                </a:lnTo>
                <a:lnTo>
                  <a:pt x="1218" y="931"/>
                </a:lnTo>
                <a:lnTo>
                  <a:pt x="1211" y="935"/>
                </a:lnTo>
                <a:lnTo>
                  <a:pt x="1207" y="945"/>
                </a:lnTo>
                <a:lnTo>
                  <a:pt x="1207" y="952"/>
                </a:lnTo>
                <a:lnTo>
                  <a:pt x="1211" y="956"/>
                </a:lnTo>
                <a:lnTo>
                  <a:pt x="1214" y="956"/>
                </a:lnTo>
                <a:lnTo>
                  <a:pt x="2839" y="356"/>
                </a:lnTo>
                <a:lnTo>
                  <a:pt x="1200" y="966"/>
                </a:lnTo>
                <a:lnTo>
                  <a:pt x="1204" y="959"/>
                </a:lnTo>
                <a:lnTo>
                  <a:pt x="1200" y="959"/>
                </a:lnTo>
                <a:lnTo>
                  <a:pt x="1193" y="963"/>
                </a:lnTo>
                <a:lnTo>
                  <a:pt x="1193" y="966"/>
                </a:lnTo>
                <a:lnTo>
                  <a:pt x="1197" y="970"/>
                </a:lnTo>
                <a:lnTo>
                  <a:pt x="1200" y="966"/>
                </a:lnTo>
                <a:lnTo>
                  <a:pt x="2839" y="356"/>
                </a:lnTo>
                <a:lnTo>
                  <a:pt x="1085" y="942"/>
                </a:lnTo>
                <a:lnTo>
                  <a:pt x="1082" y="935"/>
                </a:lnTo>
                <a:lnTo>
                  <a:pt x="1078" y="928"/>
                </a:lnTo>
                <a:lnTo>
                  <a:pt x="1075" y="928"/>
                </a:lnTo>
                <a:lnTo>
                  <a:pt x="1071" y="931"/>
                </a:lnTo>
                <a:lnTo>
                  <a:pt x="1075" y="938"/>
                </a:lnTo>
                <a:lnTo>
                  <a:pt x="1078" y="945"/>
                </a:lnTo>
                <a:lnTo>
                  <a:pt x="1082" y="945"/>
                </a:lnTo>
                <a:lnTo>
                  <a:pt x="1085" y="942"/>
                </a:lnTo>
                <a:lnTo>
                  <a:pt x="2839" y="356"/>
                </a:lnTo>
                <a:lnTo>
                  <a:pt x="1095" y="1088"/>
                </a:lnTo>
                <a:lnTo>
                  <a:pt x="1102" y="1081"/>
                </a:lnTo>
                <a:lnTo>
                  <a:pt x="1106" y="1074"/>
                </a:lnTo>
                <a:lnTo>
                  <a:pt x="1106" y="1071"/>
                </a:lnTo>
                <a:lnTo>
                  <a:pt x="1102" y="1067"/>
                </a:lnTo>
                <a:lnTo>
                  <a:pt x="1099" y="1074"/>
                </a:lnTo>
                <a:lnTo>
                  <a:pt x="1095" y="1078"/>
                </a:lnTo>
                <a:lnTo>
                  <a:pt x="1092" y="1088"/>
                </a:lnTo>
                <a:lnTo>
                  <a:pt x="1095" y="1088"/>
                </a:lnTo>
                <a:lnTo>
                  <a:pt x="2839" y="356"/>
                </a:lnTo>
                <a:lnTo>
                  <a:pt x="1116" y="1064"/>
                </a:lnTo>
                <a:lnTo>
                  <a:pt x="1120" y="1053"/>
                </a:lnTo>
                <a:lnTo>
                  <a:pt x="1116" y="1057"/>
                </a:lnTo>
                <a:lnTo>
                  <a:pt x="1113" y="1067"/>
                </a:lnTo>
                <a:lnTo>
                  <a:pt x="1116" y="1064"/>
                </a:lnTo>
                <a:lnTo>
                  <a:pt x="2839" y="356"/>
                </a:lnTo>
                <a:lnTo>
                  <a:pt x="1054" y="1123"/>
                </a:lnTo>
                <a:lnTo>
                  <a:pt x="1061" y="1112"/>
                </a:lnTo>
                <a:lnTo>
                  <a:pt x="1057" y="1112"/>
                </a:lnTo>
                <a:lnTo>
                  <a:pt x="1050" y="1119"/>
                </a:lnTo>
                <a:lnTo>
                  <a:pt x="1043" y="1123"/>
                </a:lnTo>
                <a:lnTo>
                  <a:pt x="1036" y="1126"/>
                </a:lnTo>
                <a:lnTo>
                  <a:pt x="1033" y="1133"/>
                </a:lnTo>
                <a:lnTo>
                  <a:pt x="1036" y="1144"/>
                </a:lnTo>
                <a:lnTo>
                  <a:pt x="1036" y="1147"/>
                </a:lnTo>
                <a:lnTo>
                  <a:pt x="1043" y="1144"/>
                </a:lnTo>
                <a:lnTo>
                  <a:pt x="1050" y="1133"/>
                </a:lnTo>
                <a:lnTo>
                  <a:pt x="1054" y="1123"/>
                </a:lnTo>
                <a:lnTo>
                  <a:pt x="2839" y="356"/>
                </a:lnTo>
                <a:lnTo>
                  <a:pt x="991" y="1186"/>
                </a:lnTo>
                <a:lnTo>
                  <a:pt x="980" y="1193"/>
                </a:lnTo>
                <a:lnTo>
                  <a:pt x="980" y="1196"/>
                </a:lnTo>
                <a:lnTo>
                  <a:pt x="991" y="1189"/>
                </a:lnTo>
                <a:lnTo>
                  <a:pt x="994" y="1186"/>
                </a:lnTo>
                <a:lnTo>
                  <a:pt x="991" y="1186"/>
                </a:lnTo>
                <a:lnTo>
                  <a:pt x="2839" y="356"/>
                </a:lnTo>
                <a:lnTo>
                  <a:pt x="959" y="1207"/>
                </a:lnTo>
                <a:lnTo>
                  <a:pt x="956" y="1217"/>
                </a:lnTo>
                <a:lnTo>
                  <a:pt x="956" y="1221"/>
                </a:lnTo>
                <a:lnTo>
                  <a:pt x="959" y="1217"/>
                </a:lnTo>
                <a:lnTo>
                  <a:pt x="966" y="1210"/>
                </a:lnTo>
                <a:lnTo>
                  <a:pt x="970" y="1203"/>
                </a:lnTo>
                <a:lnTo>
                  <a:pt x="970" y="1200"/>
                </a:lnTo>
                <a:lnTo>
                  <a:pt x="966" y="1200"/>
                </a:lnTo>
                <a:lnTo>
                  <a:pt x="959" y="1207"/>
                </a:lnTo>
                <a:lnTo>
                  <a:pt x="2839" y="356"/>
                </a:lnTo>
                <a:lnTo>
                  <a:pt x="911" y="1276"/>
                </a:lnTo>
                <a:lnTo>
                  <a:pt x="904" y="1273"/>
                </a:lnTo>
                <a:lnTo>
                  <a:pt x="897" y="1280"/>
                </a:lnTo>
                <a:lnTo>
                  <a:pt x="893" y="1290"/>
                </a:lnTo>
                <a:lnTo>
                  <a:pt x="897" y="1294"/>
                </a:lnTo>
                <a:lnTo>
                  <a:pt x="900" y="1290"/>
                </a:lnTo>
                <a:lnTo>
                  <a:pt x="911" y="1280"/>
                </a:lnTo>
                <a:lnTo>
                  <a:pt x="914" y="1276"/>
                </a:lnTo>
                <a:lnTo>
                  <a:pt x="911" y="1276"/>
                </a:lnTo>
                <a:lnTo>
                  <a:pt x="2839" y="356"/>
                </a:lnTo>
                <a:lnTo>
                  <a:pt x="876" y="1304"/>
                </a:lnTo>
                <a:lnTo>
                  <a:pt x="872" y="1308"/>
                </a:lnTo>
                <a:lnTo>
                  <a:pt x="869" y="1311"/>
                </a:lnTo>
                <a:lnTo>
                  <a:pt x="869" y="1315"/>
                </a:lnTo>
                <a:lnTo>
                  <a:pt x="872" y="1315"/>
                </a:lnTo>
                <a:lnTo>
                  <a:pt x="879" y="1308"/>
                </a:lnTo>
                <a:lnTo>
                  <a:pt x="879" y="1304"/>
                </a:lnTo>
                <a:lnTo>
                  <a:pt x="876" y="1304"/>
                </a:lnTo>
                <a:lnTo>
                  <a:pt x="2839" y="356"/>
                </a:lnTo>
                <a:lnTo>
                  <a:pt x="785" y="1395"/>
                </a:lnTo>
                <a:lnTo>
                  <a:pt x="785" y="1405"/>
                </a:lnTo>
                <a:lnTo>
                  <a:pt x="789" y="1405"/>
                </a:lnTo>
                <a:lnTo>
                  <a:pt x="789" y="1395"/>
                </a:lnTo>
                <a:lnTo>
                  <a:pt x="785" y="1395"/>
                </a:lnTo>
                <a:lnTo>
                  <a:pt x="2839" y="356"/>
                </a:lnTo>
                <a:lnTo>
                  <a:pt x="653" y="1534"/>
                </a:lnTo>
                <a:lnTo>
                  <a:pt x="642" y="1538"/>
                </a:lnTo>
                <a:lnTo>
                  <a:pt x="639" y="1545"/>
                </a:lnTo>
                <a:lnTo>
                  <a:pt x="635" y="1552"/>
                </a:lnTo>
                <a:lnTo>
                  <a:pt x="635" y="1555"/>
                </a:lnTo>
                <a:lnTo>
                  <a:pt x="639" y="1559"/>
                </a:lnTo>
                <a:lnTo>
                  <a:pt x="646" y="1555"/>
                </a:lnTo>
                <a:lnTo>
                  <a:pt x="653" y="1545"/>
                </a:lnTo>
                <a:lnTo>
                  <a:pt x="660" y="1534"/>
                </a:lnTo>
                <a:lnTo>
                  <a:pt x="653" y="1534"/>
                </a:lnTo>
                <a:lnTo>
                  <a:pt x="2839" y="356"/>
                </a:lnTo>
                <a:lnTo>
                  <a:pt x="621" y="1555"/>
                </a:lnTo>
                <a:lnTo>
                  <a:pt x="614" y="1559"/>
                </a:lnTo>
                <a:lnTo>
                  <a:pt x="604" y="1566"/>
                </a:lnTo>
                <a:lnTo>
                  <a:pt x="593" y="1580"/>
                </a:lnTo>
                <a:lnTo>
                  <a:pt x="600" y="1580"/>
                </a:lnTo>
                <a:lnTo>
                  <a:pt x="611" y="1576"/>
                </a:lnTo>
                <a:lnTo>
                  <a:pt x="621" y="1566"/>
                </a:lnTo>
                <a:lnTo>
                  <a:pt x="625" y="1559"/>
                </a:lnTo>
                <a:lnTo>
                  <a:pt x="625" y="1555"/>
                </a:lnTo>
                <a:lnTo>
                  <a:pt x="621" y="1555"/>
                </a:lnTo>
                <a:lnTo>
                  <a:pt x="2839" y="356"/>
                </a:lnTo>
                <a:lnTo>
                  <a:pt x="642" y="1377"/>
                </a:lnTo>
                <a:lnTo>
                  <a:pt x="646" y="1374"/>
                </a:lnTo>
                <a:lnTo>
                  <a:pt x="642" y="1367"/>
                </a:lnTo>
                <a:lnTo>
                  <a:pt x="639" y="1367"/>
                </a:lnTo>
                <a:lnTo>
                  <a:pt x="635" y="1367"/>
                </a:lnTo>
                <a:lnTo>
                  <a:pt x="632" y="1374"/>
                </a:lnTo>
                <a:lnTo>
                  <a:pt x="635" y="1377"/>
                </a:lnTo>
                <a:lnTo>
                  <a:pt x="639" y="1377"/>
                </a:lnTo>
                <a:lnTo>
                  <a:pt x="642" y="1377"/>
                </a:lnTo>
                <a:lnTo>
                  <a:pt x="2839" y="356"/>
                </a:lnTo>
                <a:lnTo>
                  <a:pt x="520" y="1621"/>
                </a:lnTo>
                <a:lnTo>
                  <a:pt x="513" y="1628"/>
                </a:lnTo>
                <a:lnTo>
                  <a:pt x="503" y="1639"/>
                </a:lnTo>
                <a:lnTo>
                  <a:pt x="503" y="1646"/>
                </a:lnTo>
                <a:lnTo>
                  <a:pt x="506" y="1646"/>
                </a:lnTo>
                <a:lnTo>
                  <a:pt x="513" y="1639"/>
                </a:lnTo>
                <a:lnTo>
                  <a:pt x="520" y="1632"/>
                </a:lnTo>
                <a:lnTo>
                  <a:pt x="527" y="1625"/>
                </a:lnTo>
                <a:lnTo>
                  <a:pt x="531" y="1621"/>
                </a:lnTo>
                <a:lnTo>
                  <a:pt x="527" y="1618"/>
                </a:lnTo>
                <a:lnTo>
                  <a:pt x="520" y="1621"/>
                </a:lnTo>
                <a:lnTo>
                  <a:pt x="2839" y="356"/>
                </a:lnTo>
                <a:lnTo>
                  <a:pt x="412" y="1702"/>
                </a:lnTo>
                <a:lnTo>
                  <a:pt x="398" y="1716"/>
                </a:lnTo>
                <a:lnTo>
                  <a:pt x="391" y="1729"/>
                </a:lnTo>
                <a:lnTo>
                  <a:pt x="388" y="1733"/>
                </a:lnTo>
                <a:lnTo>
                  <a:pt x="391" y="1733"/>
                </a:lnTo>
                <a:lnTo>
                  <a:pt x="408" y="1722"/>
                </a:lnTo>
                <a:lnTo>
                  <a:pt x="419" y="1716"/>
                </a:lnTo>
                <a:lnTo>
                  <a:pt x="422" y="1705"/>
                </a:lnTo>
                <a:lnTo>
                  <a:pt x="419" y="1698"/>
                </a:lnTo>
                <a:lnTo>
                  <a:pt x="412" y="1702"/>
                </a:lnTo>
                <a:lnTo>
                  <a:pt x="2839" y="356"/>
                </a:lnTo>
                <a:lnTo>
                  <a:pt x="381" y="1736"/>
                </a:lnTo>
                <a:lnTo>
                  <a:pt x="381" y="1743"/>
                </a:lnTo>
                <a:lnTo>
                  <a:pt x="384" y="1743"/>
                </a:lnTo>
                <a:lnTo>
                  <a:pt x="384" y="1736"/>
                </a:lnTo>
                <a:lnTo>
                  <a:pt x="381" y="1736"/>
                </a:lnTo>
                <a:lnTo>
                  <a:pt x="2839" y="356"/>
                </a:lnTo>
                <a:lnTo>
                  <a:pt x="374" y="1747"/>
                </a:lnTo>
                <a:lnTo>
                  <a:pt x="370" y="1754"/>
                </a:lnTo>
                <a:lnTo>
                  <a:pt x="374" y="1754"/>
                </a:lnTo>
                <a:lnTo>
                  <a:pt x="377" y="1750"/>
                </a:lnTo>
                <a:lnTo>
                  <a:pt x="374" y="1747"/>
                </a:lnTo>
                <a:lnTo>
                  <a:pt x="2839" y="356"/>
                </a:lnTo>
                <a:lnTo>
                  <a:pt x="339" y="1761"/>
                </a:lnTo>
                <a:lnTo>
                  <a:pt x="332" y="1771"/>
                </a:lnTo>
                <a:lnTo>
                  <a:pt x="325" y="1782"/>
                </a:lnTo>
                <a:lnTo>
                  <a:pt x="328" y="1778"/>
                </a:lnTo>
                <a:lnTo>
                  <a:pt x="339" y="1771"/>
                </a:lnTo>
                <a:lnTo>
                  <a:pt x="342" y="1761"/>
                </a:lnTo>
                <a:lnTo>
                  <a:pt x="339" y="1761"/>
                </a:lnTo>
                <a:lnTo>
                  <a:pt x="2839" y="356"/>
                </a:lnTo>
                <a:lnTo>
                  <a:pt x="314" y="1778"/>
                </a:lnTo>
                <a:lnTo>
                  <a:pt x="307" y="1782"/>
                </a:lnTo>
                <a:lnTo>
                  <a:pt x="304" y="1785"/>
                </a:lnTo>
                <a:lnTo>
                  <a:pt x="293" y="1799"/>
                </a:lnTo>
                <a:lnTo>
                  <a:pt x="279" y="1817"/>
                </a:lnTo>
                <a:lnTo>
                  <a:pt x="293" y="1810"/>
                </a:lnTo>
                <a:lnTo>
                  <a:pt x="304" y="1803"/>
                </a:lnTo>
                <a:lnTo>
                  <a:pt x="311" y="1796"/>
                </a:lnTo>
                <a:lnTo>
                  <a:pt x="314" y="1785"/>
                </a:lnTo>
                <a:lnTo>
                  <a:pt x="318" y="1782"/>
                </a:lnTo>
                <a:lnTo>
                  <a:pt x="314" y="1778"/>
                </a:lnTo>
                <a:lnTo>
                  <a:pt x="2839" y="356"/>
                </a:lnTo>
                <a:lnTo>
                  <a:pt x="67" y="1869"/>
                </a:lnTo>
                <a:lnTo>
                  <a:pt x="63" y="1872"/>
                </a:lnTo>
                <a:lnTo>
                  <a:pt x="63" y="1879"/>
                </a:lnTo>
                <a:lnTo>
                  <a:pt x="67" y="1883"/>
                </a:lnTo>
                <a:lnTo>
                  <a:pt x="70" y="1883"/>
                </a:lnTo>
                <a:lnTo>
                  <a:pt x="74" y="1879"/>
                </a:lnTo>
                <a:lnTo>
                  <a:pt x="77" y="1872"/>
                </a:lnTo>
                <a:lnTo>
                  <a:pt x="74" y="1869"/>
                </a:lnTo>
                <a:lnTo>
                  <a:pt x="67" y="1869"/>
                </a:lnTo>
                <a:lnTo>
                  <a:pt x="2839" y="356"/>
                </a:lnTo>
                <a:lnTo>
                  <a:pt x="77" y="1820"/>
                </a:lnTo>
                <a:lnTo>
                  <a:pt x="74" y="1824"/>
                </a:lnTo>
                <a:lnTo>
                  <a:pt x="81" y="1824"/>
                </a:lnTo>
                <a:lnTo>
                  <a:pt x="81" y="1820"/>
                </a:lnTo>
                <a:lnTo>
                  <a:pt x="81" y="1817"/>
                </a:lnTo>
                <a:lnTo>
                  <a:pt x="77" y="1820"/>
                </a:lnTo>
                <a:lnTo>
                  <a:pt x="2839" y="356"/>
                </a:lnTo>
                <a:lnTo>
                  <a:pt x="88" y="841"/>
                </a:lnTo>
                <a:lnTo>
                  <a:pt x="74" y="837"/>
                </a:lnTo>
                <a:lnTo>
                  <a:pt x="60" y="837"/>
                </a:lnTo>
                <a:lnTo>
                  <a:pt x="46" y="841"/>
                </a:lnTo>
                <a:lnTo>
                  <a:pt x="35" y="848"/>
                </a:lnTo>
                <a:lnTo>
                  <a:pt x="32" y="851"/>
                </a:lnTo>
                <a:lnTo>
                  <a:pt x="39" y="851"/>
                </a:lnTo>
                <a:lnTo>
                  <a:pt x="60" y="855"/>
                </a:lnTo>
                <a:lnTo>
                  <a:pt x="74" y="851"/>
                </a:lnTo>
                <a:lnTo>
                  <a:pt x="81" y="848"/>
                </a:lnTo>
                <a:lnTo>
                  <a:pt x="88" y="844"/>
                </a:lnTo>
                <a:lnTo>
                  <a:pt x="88" y="841"/>
                </a:lnTo>
                <a:lnTo>
                  <a:pt x="2839" y="356"/>
                </a:lnTo>
                <a:lnTo>
                  <a:pt x="0" y="855"/>
                </a:lnTo>
                <a:lnTo>
                  <a:pt x="7" y="855"/>
                </a:lnTo>
                <a:lnTo>
                  <a:pt x="21" y="848"/>
                </a:lnTo>
                <a:lnTo>
                  <a:pt x="14" y="848"/>
                </a:lnTo>
                <a:lnTo>
                  <a:pt x="0" y="855"/>
                </a:lnTo>
                <a:lnTo>
                  <a:pt x="2839" y="356"/>
                </a:lnTo>
                <a:lnTo>
                  <a:pt x="252" y="788"/>
                </a:lnTo>
                <a:lnTo>
                  <a:pt x="245" y="788"/>
                </a:lnTo>
                <a:lnTo>
                  <a:pt x="238" y="792"/>
                </a:lnTo>
                <a:lnTo>
                  <a:pt x="238" y="795"/>
                </a:lnTo>
                <a:lnTo>
                  <a:pt x="241" y="795"/>
                </a:lnTo>
                <a:lnTo>
                  <a:pt x="252" y="792"/>
                </a:lnTo>
                <a:lnTo>
                  <a:pt x="255" y="788"/>
                </a:lnTo>
                <a:lnTo>
                  <a:pt x="252" y="788"/>
                </a:lnTo>
                <a:lnTo>
                  <a:pt x="2839" y="356"/>
                </a:lnTo>
                <a:lnTo>
                  <a:pt x="252" y="753"/>
                </a:lnTo>
                <a:lnTo>
                  <a:pt x="248" y="757"/>
                </a:lnTo>
                <a:lnTo>
                  <a:pt x="245" y="757"/>
                </a:lnTo>
                <a:lnTo>
                  <a:pt x="248" y="760"/>
                </a:lnTo>
                <a:lnTo>
                  <a:pt x="255" y="757"/>
                </a:lnTo>
                <a:lnTo>
                  <a:pt x="255" y="753"/>
                </a:lnTo>
                <a:lnTo>
                  <a:pt x="252" y="753"/>
                </a:lnTo>
                <a:lnTo>
                  <a:pt x="2839" y="356"/>
                </a:lnTo>
                <a:lnTo>
                  <a:pt x="168" y="429"/>
                </a:lnTo>
                <a:lnTo>
                  <a:pt x="157" y="422"/>
                </a:lnTo>
                <a:lnTo>
                  <a:pt x="157" y="426"/>
                </a:lnTo>
                <a:lnTo>
                  <a:pt x="154" y="426"/>
                </a:lnTo>
                <a:lnTo>
                  <a:pt x="157" y="433"/>
                </a:lnTo>
                <a:lnTo>
                  <a:pt x="161" y="436"/>
                </a:lnTo>
                <a:lnTo>
                  <a:pt x="168" y="433"/>
                </a:lnTo>
                <a:lnTo>
                  <a:pt x="168" y="429"/>
                </a:lnTo>
                <a:lnTo>
                  <a:pt x="2839" y="356"/>
                </a:lnTo>
                <a:lnTo>
                  <a:pt x="646" y="652"/>
                </a:lnTo>
                <a:lnTo>
                  <a:pt x="639" y="649"/>
                </a:lnTo>
                <a:lnTo>
                  <a:pt x="632" y="652"/>
                </a:lnTo>
                <a:lnTo>
                  <a:pt x="628" y="656"/>
                </a:lnTo>
                <a:lnTo>
                  <a:pt x="632" y="656"/>
                </a:lnTo>
                <a:lnTo>
                  <a:pt x="642" y="656"/>
                </a:lnTo>
                <a:lnTo>
                  <a:pt x="646" y="656"/>
                </a:lnTo>
                <a:lnTo>
                  <a:pt x="646" y="652"/>
                </a:lnTo>
                <a:lnTo>
                  <a:pt x="2839" y="356"/>
                </a:lnTo>
                <a:lnTo>
                  <a:pt x="970" y="488"/>
                </a:lnTo>
                <a:lnTo>
                  <a:pt x="966" y="492"/>
                </a:lnTo>
                <a:lnTo>
                  <a:pt x="966" y="495"/>
                </a:lnTo>
                <a:lnTo>
                  <a:pt x="973" y="495"/>
                </a:lnTo>
                <a:lnTo>
                  <a:pt x="980" y="492"/>
                </a:lnTo>
                <a:lnTo>
                  <a:pt x="980" y="488"/>
                </a:lnTo>
                <a:lnTo>
                  <a:pt x="973" y="485"/>
                </a:lnTo>
                <a:lnTo>
                  <a:pt x="970" y="488"/>
                </a:lnTo>
                <a:lnTo>
                  <a:pt x="2839" y="356"/>
                </a:lnTo>
                <a:lnTo>
                  <a:pt x="1221" y="562"/>
                </a:lnTo>
                <a:lnTo>
                  <a:pt x="1224" y="558"/>
                </a:lnTo>
                <a:lnTo>
                  <a:pt x="1224" y="555"/>
                </a:lnTo>
                <a:lnTo>
                  <a:pt x="1218" y="555"/>
                </a:lnTo>
                <a:lnTo>
                  <a:pt x="1214" y="558"/>
                </a:lnTo>
                <a:lnTo>
                  <a:pt x="1221" y="562"/>
                </a:lnTo>
                <a:lnTo>
                  <a:pt x="2839" y="356"/>
                </a:lnTo>
                <a:lnTo>
                  <a:pt x="1364" y="562"/>
                </a:lnTo>
                <a:lnTo>
                  <a:pt x="1374" y="562"/>
                </a:lnTo>
                <a:lnTo>
                  <a:pt x="1378" y="558"/>
                </a:lnTo>
                <a:lnTo>
                  <a:pt x="1374" y="558"/>
                </a:lnTo>
                <a:lnTo>
                  <a:pt x="1371" y="558"/>
                </a:lnTo>
                <a:lnTo>
                  <a:pt x="1364" y="558"/>
                </a:lnTo>
                <a:lnTo>
                  <a:pt x="1360" y="562"/>
                </a:lnTo>
                <a:lnTo>
                  <a:pt x="1364" y="562"/>
                </a:lnTo>
                <a:lnTo>
                  <a:pt x="2839" y="356"/>
                </a:lnTo>
                <a:lnTo>
                  <a:pt x="1413" y="548"/>
                </a:lnTo>
                <a:lnTo>
                  <a:pt x="1416" y="555"/>
                </a:lnTo>
                <a:lnTo>
                  <a:pt x="1420" y="555"/>
                </a:lnTo>
                <a:lnTo>
                  <a:pt x="1413" y="544"/>
                </a:lnTo>
                <a:lnTo>
                  <a:pt x="1413" y="548"/>
                </a:lnTo>
                <a:lnTo>
                  <a:pt x="2839" y="356"/>
                </a:lnTo>
                <a:lnTo>
                  <a:pt x="1479" y="558"/>
                </a:lnTo>
                <a:lnTo>
                  <a:pt x="1472" y="562"/>
                </a:lnTo>
                <a:lnTo>
                  <a:pt x="1476" y="565"/>
                </a:lnTo>
                <a:lnTo>
                  <a:pt x="1479" y="565"/>
                </a:lnTo>
                <a:lnTo>
                  <a:pt x="1483" y="562"/>
                </a:lnTo>
                <a:lnTo>
                  <a:pt x="1483" y="558"/>
                </a:lnTo>
                <a:lnTo>
                  <a:pt x="1479" y="558"/>
                </a:lnTo>
                <a:lnTo>
                  <a:pt x="2839" y="356"/>
                </a:lnTo>
                <a:lnTo>
                  <a:pt x="1570" y="558"/>
                </a:lnTo>
                <a:lnTo>
                  <a:pt x="1559" y="565"/>
                </a:lnTo>
                <a:lnTo>
                  <a:pt x="1556" y="565"/>
                </a:lnTo>
                <a:lnTo>
                  <a:pt x="1563" y="569"/>
                </a:lnTo>
                <a:lnTo>
                  <a:pt x="1570" y="565"/>
                </a:lnTo>
                <a:lnTo>
                  <a:pt x="1573" y="562"/>
                </a:lnTo>
                <a:lnTo>
                  <a:pt x="1573" y="558"/>
                </a:lnTo>
                <a:lnTo>
                  <a:pt x="1570" y="558"/>
                </a:lnTo>
                <a:lnTo>
                  <a:pt x="2839" y="356"/>
                </a:lnTo>
                <a:lnTo>
                  <a:pt x="1615" y="464"/>
                </a:lnTo>
                <a:lnTo>
                  <a:pt x="1612" y="471"/>
                </a:lnTo>
                <a:lnTo>
                  <a:pt x="1615" y="475"/>
                </a:lnTo>
                <a:lnTo>
                  <a:pt x="1619" y="475"/>
                </a:lnTo>
                <a:lnTo>
                  <a:pt x="1622" y="471"/>
                </a:lnTo>
                <a:lnTo>
                  <a:pt x="1622" y="468"/>
                </a:lnTo>
                <a:lnTo>
                  <a:pt x="1619" y="464"/>
                </a:lnTo>
                <a:lnTo>
                  <a:pt x="1615" y="464"/>
                </a:lnTo>
                <a:lnTo>
                  <a:pt x="2839" y="356"/>
                </a:lnTo>
                <a:lnTo>
                  <a:pt x="1761" y="527"/>
                </a:lnTo>
                <a:lnTo>
                  <a:pt x="1755" y="530"/>
                </a:lnTo>
                <a:lnTo>
                  <a:pt x="1758" y="534"/>
                </a:lnTo>
                <a:lnTo>
                  <a:pt x="1758" y="537"/>
                </a:lnTo>
                <a:lnTo>
                  <a:pt x="1765" y="537"/>
                </a:lnTo>
                <a:lnTo>
                  <a:pt x="1775" y="530"/>
                </a:lnTo>
                <a:lnTo>
                  <a:pt x="1779" y="527"/>
                </a:lnTo>
                <a:lnTo>
                  <a:pt x="1772" y="523"/>
                </a:lnTo>
                <a:lnTo>
                  <a:pt x="1765" y="523"/>
                </a:lnTo>
                <a:lnTo>
                  <a:pt x="1761" y="527"/>
                </a:lnTo>
                <a:lnTo>
                  <a:pt x="2839" y="356"/>
                </a:lnTo>
                <a:lnTo>
                  <a:pt x="1828" y="509"/>
                </a:lnTo>
                <a:lnTo>
                  <a:pt x="1814" y="509"/>
                </a:lnTo>
                <a:lnTo>
                  <a:pt x="1807" y="516"/>
                </a:lnTo>
                <a:lnTo>
                  <a:pt x="1807" y="520"/>
                </a:lnTo>
                <a:lnTo>
                  <a:pt x="1810" y="520"/>
                </a:lnTo>
                <a:lnTo>
                  <a:pt x="1824" y="516"/>
                </a:lnTo>
                <a:lnTo>
                  <a:pt x="1835" y="513"/>
                </a:lnTo>
                <a:lnTo>
                  <a:pt x="1838" y="509"/>
                </a:lnTo>
                <a:lnTo>
                  <a:pt x="1835" y="509"/>
                </a:lnTo>
                <a:lnTo>
                  <a:pt x="1828" y="509"/>
                </a:lnTo>
                <a:lnTo>
                  <a:pt x="2839" y="356"/>
                </a:lnTo>
                <a:lnTo>
                  <a:pt x="1814" y="203"/>
                </a:lnTo>
                <a:lnTo>
                  <a:pt x="1810" y="199"/>
                </a:lnTo>
                <a:lnTo>
                  <a:pt x="1803" y="213"/>
                </a:lnTo>
                <a:lnTo>
                  <a:pt x="1807" y="213"/>
                </a:lnTo>
                <a:lnTo>
                  <a:pt x="1810" y="213"/>
                </a:lnTo>
                <a:lnTo>
                  <a:pt x="1814" y="210"/>
                </a:lnTo>
                <a:lnTo>
                  <a:pt x="1814" y="203"/>
                </a:lnTo>
                <a:lnTo>
                  <a:pt x="2839" y="356"/>
                </a:lnTo>
                <a:lnTo>
                  <a:pt x="1859" y="147"/>
                </a:lnTo>
                <a:lnTo>
                  <a:pt x="1866" y="143"/>
                </a:lnTo>
                <a:lnTo>
                  <a:pt x="1870" y="140"/>
                </a:lnTo>
                <a:lnTo>
                  <a:pt x="1870" y="136"/>
                </a:lnTo>
                <a:lnTo>
                  <a:pt x="1866" y="133"/>
                </a:lnTo>
                <a:lnTo>
                  <a:pt x="1859" y="133"/>
                </a:lnTo>
                <a:lnTo>
                  <a:pt x="1856" y="136"/>
                </a:lnTo>
                <a:lnTo>
                  <a:pt x="1852" y="143"/>
                </a:lnTo>
                <a:lnTo>
                  <a:pt x="1859" y="147"/>
                </a:lnTo>
                <a:lnTo>
                  <a:pt x="2839" y="356"/>
                </a:lnTo>
                <a:lnTo>
                  <a:pt x="1978" y="63"/>
                </a:lnTo>
                <a:lnTo>
                  <a:pt x="1981" y="60"/>
                </a:lnTo>
                <a:lnTo>
                  <a:pt x="1985" y="56"/>
                </a:lnTo>
                <a:lnTo>
                  <a:pt x="1985" y="53"/>
                </a:lnTo>
                <a:lnTo>
                  <a:pt x="1981" y="53"/>
                </a:lnTo>
                <a:lnTo>
                  <a:pt x="1978" y="53"/>
                </a:lnTo>
                <a:lnTo>
                  <a:pt x="1974" y="56"/>
                </a:lnTo>
                <a:lnTo>
                  <a:pt x="1971" y="60"/>
                </a:lnTo>
                <a:lnTo>
                  <a:pt x="1978" y="63"/>
                </a:lnTo>
                <a:lnTo>
                  <a:pt x="2839" y="356"/>
                </a:lnTo>
                <a:lnTo>
                  <a:pt x="2006" y="25"/>
                </a:lnTo>
                <a:lnTo>
                  <a:pt x="2013" y="25"/>
                </a:lnTo>
                <a:lnTo>
                  <a:pt x="2016" y="21"/>
                </a:lnTo>
                <a:lnTo>
                  <a:pt x="2016" y="18"/>
                </a:lnTo>
                <a:lnTo>
                  <a:pt x="2013" y="14"/>
                </a:lnTo>
                <a:lnTo>
                  <a:pt x="2006" y="21"/>
                </a:lnTo>
                <a:lnTo>
                  <a:pt x="2006" y="25"/>
                </a:lnTo>
                <a:lnTo>
                  <a:pt x="2839" y="356"/>
                </a:lnTo>
                <a:close/>
              </a:path>
            </a:pathLst>
          </a:custGeom>
          <a:gradFill>
            <a:gsLst>
              <a:gs pos="0">
                <a:schemeClr val="tx1">
                  <a:alpha val="15000"/>
                </a:schemeClr>
              </a:gs>
              <a:gs pos="100000">
                <a:schemeClr val="tx1">
                  <a:alpha val="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14" name="正方形/長方形 13"/>
          <p:cNvSpPr/>
          <p:nvPr/>
        </p:nvSpPr>
        <p:spPr bwMode="auto">
          <a:xfrm>
            <a:off x="-142908" y="0"/>
            <a:ext cx="7072362" cy="6858000"/>
          </a:xfrm>
          <a:prstGeom prst="rect">
            <a:avLst/>
          </a:prstGeom>
          <a:gradFill>
            <a:gsLst>
              <a:gs pos="93000">
                <a:srgbClr val="FFFFFF"/>
              </a:gs>
              <a:gs pos="100000">
                <a:srgbClr val="FFFFFF">
                  <a:alpha val="0"/>
                </a:srgb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t" compatLnSpc="1"/>
          <a:lstStyle/>
          <a:p>
            <a:pPr algn="ctr" eaLnBrk="1" latinLnBrk="0" hangingPunct="1"/>
            <a:endParaRPr kumimoji="0" lang="ja-JP" altLang="en-US"/>
          </a:p>
        </p:txBody>
      </p:sp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43768" y="274640"/>
            <a:ext cx="1543032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590075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903B-95A3-4CC5-BF28-A113ABBE6E28}" type="datetimeFigureOut">
              <a:rPr kumimoji="1" lang="ja-JP" altLang="en-US" smtClean="0"/>
              <a:pPr/>
              <a:t>2013/8/23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903B-95A3-4CC5-BF28-A113ABBE6E28}" type="datetimeFigureOut">
              <a:rPr kumimoji="1" lang="ja-JP" altLang="en-US" smtClean="0"/>
              <a:pPr/>
              <a:t>2013/8/23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リーフォーム 14"/>
          <p:cNvSpPr>
            <a:spLocks/>
          </p:cNvSpPr>
          <p:nvPr/>
        </p:nvSpPr>
        <p:spPr bwMode="auto">
          <a:xfrm flipV="1">
            <a:off x="9526" y="4295805"/>
            <a:ext cx="9134475" cy="1133459"/>
          </a:xfrm>
          <a:custGeom>
            <a:avLst/>
            <a:gdLst/>
            <a:ahLst/>
            <a:cxnLst>
              <a:cxn ang="0">
                <a:pos x="5407" y="367"/>
              </a:cxn>
              <a:cxn ang="0">
                <a:pos x="3948" y="348"/>
              </a:cxn>
              <a:cxn ang="0">
                <a:pos x="4719" y="566"/>
              </a:cxn>
              <a:cxn ang="0">
                <a:pos x="5452" y="560"/>
              </a:cxn>
              <a:cxn ang="0">
                <a:pos x="3864" y="341"/>
              </a:cxn>
              <a:cxn ang="0">
                <a:pos x="3735" y="335"/>
              </a:cxn>
              <a:cxn ang="0">
                <a:pos x="5220" y="296"/>
              </a:cxn>
              <a:cxn ang="0">
                <a:pos x="4873" y="142"/>
              </a:cxn>
              <a:cxn ang="0">
                <a:pos x="3465" y="405"/>
              </a:cxn>
              <a:cxn ang="0">
                <a:pos x="4494" y="566"/>
              </a:cxn>
              <a:cxn ang="0">
                <a:pos x="4481" y="354"/>
              </a:cxn>
              <a:cxn ang="0">
                <a:pos x="3176" y="476"/>
              </a:cxn>
              <a:cxn ang="0">
                <a:pos x="3408" y="457"/>
              </a:cxn>
              <a:cxn ang="0">
                <a:pos x="4526" y="618"/>
              </a:cxn>
              <a:cxn ang="0">
                <a:pos x="4070" y="560"/>
              </a:cxn>
              <a:cxn ang="0">
                <a:pos x="2469" y="592"/>
              </a:cxn>
              <a:cxn ang="0">
                <a:pos x="2880" y="521"/>
              </a:cxn>
              <a:cxn ang="0">
                <a:pos x="1453" y="618"/>
              </a:cxn>
              <a:cxn ang="0">
                <a:pos x="2610" y="585"/>
              </a:cxn>
              <a:cxn ang="0">
                <a:pos x="4738" y="457"/>
              </a:cxn>
              <a:cxn ang="0">
                <a:pos x="5085" y="508"/>
              </a:cxn>
              <a:cxn ang="0">
                <a:pos x="4500" y="431"/>
              </a:cxn>
              <a:cxn ang="0">
                <a:pos x="3093" y="560"/>
              </a:cxn>
              <a:cxn ang="0">
                <a:pos x="3607" y="592"/>
              </a:cxn>
              <a:cxn ang="0">
                <a:pos x="4880" y="547"/>
              </a:cxn>
              <a:cxn ang="0">
                <a:pos x="2983" y="502"/>
              </a:cxn>
              <a:cxn ang="0">
                <a:pos x="4635" y="444"/>
              </a:cxn>
              <a:cxn ang="0">
                <a:pos x="5433" y="495"/>
              </a:cxn>
              <a:cxn ang="0">
                <a:pos x="1511" y="65"/>
              </a:cxn>
              <a:cxn ang="0">
                <a:pos x="515" y="521"/>
              </a:cxn>
              <a:cxn ang="0">
                <a:pos x="875" y="328"/>
              </a:cxn>
              <a:cxn ang="0">
                <a:pos x="566" y="193"/>
              </a:cxn>
              <a:cxn ang="0">
                <a:pos x="225" y="380"/>
              </a:cxn>
              <a:cxn ang="0">
                <a:pos x="65" y="219"/>
              </a:cxn>
              <a:cxn ang="0">
                <a:pos x="296" y="521"/>
              </a:cxn>
              <a:cxn ang="0">
                <a:pos x="110" y="515"/>
              </a:cxn>
              <a:cxn ang="0">
                <a:pos x="515" y="598"/>
              </a:cxn>
              <a:cxn ang="0">
                <a:pos x="187" y="380"/>
              </a:cxn>
              <a:cxn ang="0">
                <a:pos x="1428" y="168"/>
              </a:cxn>
              <a:cxn ang="0">
                <a:pos x="5433" y="495"/>
              </a:cxn>
              <a:cxn ang="0">
                <a:pos x="1852" y="489"/>
              </a:cxn>
              <a:cxn ang="0">
                <a:pos x="1543" y="412"/>
              </a:cxn>
              <a:cxn ang="0">
                <a:pos x="933" y="335"/>
              </a:cxn>
              <a:cxn ang="0">
                <a:pos x="547" y="309"/>
              </a:cxn>
              <a:cxn ang="0">
                <a:pos x="495" y="438"/>
              </a:cxn>
              <a:cxn ang="0">
                <a:pos x="1119" y="579"/>
              </a:cxn>
              <a:cxn ang="0">
                <a:pos x="1781" y="592"/>
              </a:cxn>
              <a:cxn ang="0">
                <a:pos x="798" y="470"/>
              </a:cxn>
              <a:cxn ang="0">
                <a:pos x="1350" y="598"/>
              </a:cxn>
              <a:cxn ang="0">
                <a:pos x="296" y="39"/>
              </a:cxn>
              <a:cxn ang="0">
                <a:pos x="2347" y="335"/>
              </a:cxn>
              <a:cxn ang="0">
                <a:pos x="2520" y="399"/>
              </a:cxn>
              <a:cxn ang="0">
                <a:pos x="2019" y="450"/>
              </a:cxn>
              <a:cxn ang="0">
                <a:pos x="2733" y="431"/>
              </a:cxn>
              <a:cxn ang="0">
                <a:pos x="2373" y="425"/>
              </a:cxn>
              <a:cxn ang="0">
                <a:pos x="3292" y="341"/>
              </a:cxn>
              <a:cxn ang="0">
                <a:pos x="3459" y="328"/>
              </a:cxn>
              <a:cxn ang="0">
                <a:pos x="5433" y="495"/>
              </a:cxn>
              <a:cxn ang="0">
                <a:pos x="1755" y="335"/>
              </a:cxn>
              <a:cxn ang="0">
                <a:pos x="1646" y="238"/>
              </a:cxn>
              <a:cxn ang="0">
                <a:pos x="3093" y="219"/>
              </a:cxn>
              <a:cxn ang="0">
                <a:pos x="1903" y="348"/>
              </a:cxn>
              <a:cxn ang="0">
                <a:pos x="2520" y="213"/>
              </a:cxn>
            </a:cxnLst>
            <a:rect l="0" t="0" r="0" b="0"/>
            <a:pathLst>
              <a:path w="5754" h="618">
                <a:moveTo>
                  <a:pt x="5433" y="495"/>
                </a:moveTo>
                <a:lnTo>
                  <a:pt x="5433" y="489"/>
                </a:lnTo>
                <a:lnTo>
                  <a:pt x="5426" y="489"/>
                </a:lnTo>
                <a:lnTo>
                  <a:pt x="5420" y="495"/>
                </a:lnTo>
                <a:lnTo>
                  <a:pt x="5426" y="495"/>
                </a:lnTo>
                <a:lnTo>
                  <a:pt x="5433" y="495"/>
                </a:lnTo>
                <a:lnTo>
                  <a:pt x="5510" y="470"/>
                </a:lnTo>
                <a:lnTo>
                  <a:pt x="5510" y="457"/>
                </a:lnTo>
                <a:lnTo>
                  <a:pt x="5484" y="457"/>
                </a:lnTo>
                <a:lnTo>
                  <a:pt x="5484" y="470"/>
                </a:lnTo>
                <a:lnTo>
                  <a:pt x="5490" y="476"/>
                </a:lnTo>
                <a:lnTo>
                  <a:pt x="5510" y="470"/>
                </a:lnTo>
                <a:lnTo>
                  <a:pt x="5433" y="495"/>
                </a:lnTo>
                <a:lnTo>
                  <a:pt x="5542" y="470"/>
                </a:lnTo>
                <a:lnTo>
                  <a:pt x="5535" y="470"/>
                </a:lnTo>
                <a:lnTo>
                  <a:pt x="5529" y="476"/>
                </a:lnTo>
                <a:lnTo>
                  <a:pt x="5529" y="483"/>
                </a:lnTo>
                <a:lnTo>
                  <a:pt x="5542" y="470"/>
                </a:lnTo>
                <a:lnTo>
                  <a:pt x="5433" y="495"/>
                </a:lnTo>
                <a:lnTo>
                  <a:pt x="5523" y="270"/>
                </a:lnTo>
                <a:lnTo>
                  <a:pt x="5523" y="277"/>
                </a:lnTo>
                <a:lnTo>
                  <a:pt x="5529" y="283"/>
                </a:lnTo>
                <a:lnTo>
                  <a:pt x="5542" y="283"/>
                </a:lnTo>
                <a:lnTo>
                  <a:pt x="5535" y="270"/>
                </a:lnTo>
                <a:lnTo>
                  <a:pt x="5523" y="270"/>
                </a:lnTo>
                <a:lnTo>
                  <a:pt x="5433" y="495"/>
                </a:lnTo>
                <a:lnTo>
                  <a:pt x="5670" y="348"/>
                </a:lnTo>
                <a:lnTo>
                  <a:pt x="5645" y="354"/>
                </a:lnTo>
                <a:lnTo>
                  <a:pt x="5625" y="354"/>
                </a:lnTo>
                <a:lnTo>
                  <a:pt x="5600" y="373"/>
                </a:lnTo>
                <a:lnTo>
                  <a:pt x="5593" y="373"/>
                </a:lnTo>
                <a:lnTo>
                  <a:pt x="5587" y="367"/>
                </a:lnTo>
                <a:lnTo>
                  <a:pt x="5587" y="354"/>
                </a:lnTo>
                <a:lnTo>
                  <a:pt x="5593" y="354"/>
                </a:lnTo>
                <a:lnTo>
                  <a:pt x="5600" y="354"/>
                </a:lnTo>
                <a:lnTo>
                  <a:pt x="5580" y="348"/>
                </a:lnTo>
                <a:lnTo>
                  <a:pt x="5568" y="341"/>
                </a:lnTo>
                <a:lnTo>
                  <a:pt x="5754" y="264"/>
                </a:lnTo>
                <a:lnTo>
                  <a:pt x="5555" y="335"/>
                </a:lnTo>
                <a:lnTo>
                  <a:pt x="5535" y="315"/>
                </a:lnTo>
                <a:lnTo>
                  <a:pt x="5510" y="309"/>
                </a:lnTo>
                <a:lnTo>
                  <a:pt x="5478" y="309"/>
                </a:lnTo>
                <a:lnTo>
                  <a:pt x="5465" y="309"/>
                </a:lnTo>
                <a:lnTo>
                  <a:pt x="5433" y="303"/>
                </a:lnTo>
                <a:lnTo>
                  <a:pt x="5426" y="303"/>
                </a:lnTo>
                <a:lnTo>
                  <a:pt x="5426" y="309"/>
                </a:lnTo>
                <a:lnTo>
                  <a:pt x="5439" y="309"/>
                </a:lnTo>
                <a:lnTo>
                  <a:pt x="5484" y="315"/>
                </a:lnTo>
                <a:lnTo>
                  <a:pt x="5529" y="328"/>
                </a:lnTo>
                <a:lnTo>
                  <a:pt x="5535" y="335"/>
                </a:lnTo>
                <a:lnTo>
                  <a:pt x="5535" y="341"/>
                </a:lnTo>
                <a:lnTo>
                  <a:pt x="5529" y="348"/>
                </a:lnTo>
                <a:lnTo>
                  <a:pt x="5523" y="348"/>
                </a:lnTo>
                <a:lnTo>
                  <a:pt x="5510" y="348"/>
                </a:lnTo>
                <a:lnTo>
                  <a:pt x="5484" y="348"/>
                </a:lnTo>
                <a:lnTo>
                  <a:pt x="5445" y="354"/>
                </a:lnTo>
                <a:lnTo>
                  <a:pt x="5407" y="367"/>
                </a:lnTo>
                <a:lnTo>
                  <a:pt x="5368" y="380"/>
                </a:lnTo>
                <a:lnTo>
                  <a:pt x="5317" y="405"/>
                </a:lnTo>
                <a:lnTo>
                  <a:pt x="5310" y="412"/>
                </a:lnTo>
                <a:lnTo>
                  <a:pt x="5310" y="418"/>
                </a:lnTo>
                <a:lnTo>
                  <a:pt x="5317" y="418"/>
                </a:lnTo>
                <a:lnTo>
                  <a:pt x="5310" y="425"/>
                </a:lnTo>
                <a:lnTo>
                  <a:pt x="5291" y="431"/>
                </a:lnTo>
                <a:lnTo>
                  <a:pt x="5291" y="438"/>
                </a:lnTo>
                <a:lnTo>
                  <a:pt x="5304" y="438"/>
                </a:lnTo>
                <a:lnTo>
                  <a:pt x="5323" y="431"/>
                </a:lnTo>
                <a:lnTo>
                  <a:pt x="5349" y="418"/>
                </a:lnTo>
                <a:lnTo>
                  <a:pt x="5375" y="405"/>
                </a:lnTo>
                <a:lnTo>
                  <a:pt x="5439" y="386"/>
                </a:lnTo>
                <a:lnTo>
                  <a:pt x="5471" y="380"/>
                </a:lnTo>
                <a:lnTo>
                  <a:pt x="5490" y="380"/>
                </a:lnTo>
                <a:lnTo>
                  <a:pt x="5529" y="386"/>
                </a:lnTo>
                <a:lnTo>
                  <a:pt x="5587" y="399"/>
                </a:lnTo>
                <a:lnTo>
                  <a:pt x="5638" y="412"/>
                </a:lnTo>
                <a:lnTo>
                  <a:pt x="5664" y="425"/>
                </a:lnTo>
                <a:lnTo>
                  <a:pt x="5658" y="412"/>
                </a:lnTo>
                <a:lnTo>
                  <a:pt x="5645" y="405"/>
                </a:lnTo>
                <a:lnTo>
                  <a:pt x="5664" y="393"/>
                </a:lnTo>
                <a:lnTo>
                  <a:pt x="5664" y="386"/>
                </a:lnTo>
                <a:lnTo>
                  <a:pt x="5658" y="386"/>
                </a:lnTo>
                <a:lnTo>
                  <a:pt x="5651" y="380"/>
                </a:lnTo>
                <a:lnTo>
                  <a:pt x="5670" y="380"/>
                </a:lnTo>
                <a:lnTo>
                  <a:pt x="5664" y="373"/>
                </a:lnTo>
                <a:lnTo>
                  <a:pt x="5670" y="367"/>
                </a:lnTo>
                <a:lnTo>
                  <a:pt x="5703" y="341"/>
                </a:lnTo>
                <a:lnTo>
                  <a:pt x="5754" y="328"/>
                </a:lnTo>
                <a:lnTo>
                  <a:pt x="5754" y="315"/>
                </a:lnTo>
                <a:lnTo>
                  <a:pt x="5715" y="328"/>
                </a:lnTo>
                <a:lnTo>
                  <a:pt x="5670" y="348"/>
                </a:lnTo>
                <a:lnTo>
                  <a:pt x="5433" y="495"/>
                </a:lnTo>
                <a:lnTo>
                  <a:pt x="5465" y="367"/>
                </a:lnTo>
                <a:lnTo>
                  <a:pt x="5445" y="380"/>
                </a:lnTo>
                <a:lnTo>
                  <a:pt x="5439" y="380"/>
                </a:lnTo>
                <a:lnTo>
                  <a:pt x="5439" y="373"/>
                </a:lnTo>
                <a:lnTo>
                  <a:pt x="5445" y="354"/>
                </a:lnTo>
                <a:lnTo>
                  <a:pt x="5458" y="354"/>
                </a:lnTo>
                <a:lnTo>
                  <a:pt x="5471" y="354"/>
                </a:lnTo>
                <a:lnTo>
                  <a:pt x="5465" y="367"/>
                </a:lnTo>
                <a:lnTo>
                  <a:pt x="5433" y="495"/>
                </a:lnTo>
                <a:lnTo>
                  <a:pt x="3877" y="348"/>
                </a:lnTo>
                <a:lnTo>
                  <a:pt x="3896" y="348"/>
                </a:lnTo>
                <a:lnTo>
                  <a:pt x="3909" y="354"/>
                </a:lnTo>
                <a:lnTo>
                  <a:pt x="3922" y="354"/>
                </a:lnTo>
                <a:lnTo>
                  <a:pt x="3922" y="367"/>
                </a:lnTo>
                <a:lnTo>
                  <a:pt x="3928" y="367"/>
                </a:lnTo>
                <a:lnTo>
                  <a:pt x="3941" y="367"/>
                </a:lnTo>
                <a:lnTo>
                  <a:pt x="3941" y="354"/>
                </a:lnTo>
                <a:lnTo>
                  <a:pt x="3941" y="367"/>
                </a:lnTo>
                <a:lnTo>
                  <a:pt x="3948" y="373"/>
                </a:lnTo>
                <a:lnTo>
                  <a:pt x="3967" y="354"/>
                </a:lnTo>
                <a:lnTo>
                  <a:pt x="3954" y="354"/>
                </a:lnTo>
                <a:lnTo>
                  <a:pt x="3948" y="354"/>
                </a:lnTo>
                <a:lnTo>
                  <a:pt x="3948" y="348"/>
                </a:lnTo>
                <a:lnTo>
                  <a:pt x="3941" y="348"/>
                </a:lnTo>
                <a:lnTo>
                  <a:pt x="3928" y="348"/>
                </a:lnTo>
                <a:lnTo>
                  <a:pt x="3922" y="348"/>
                </a:lnTo>
                <a:lnTo>
                  <a:pt x="3915" y="341"/>
                </a:lnTo>
                <a:lnTo>
                  <a:pt x="3903" y="348"/>
                </a:lnTo>
                <a:lnTo>
                  <a:pt x="3903" y="341"/>
                </a:lnTo>
                <a:lnTo>
                  <a:pt x="3896" y="335"/>
                </a:lnTo>
                <a:lnTo>
                  <a:pt x="3883" y="341"/>
                </a:lnTo>
                <a:lnTo>
                  <a:pt x="3877" y="341"/>
                </a:lnTo>
                <a:lnTo>
                  <a:pt x="3877" y="348"/>
                </a:lnTo>
                <a:lnTo>
                  <a:pt x="5433" y="495"/>
                </a:lnTo>
                <a:lnTo>
                  <a:pt x="4095" y="341"/>
                </a:lnTo>
                <a:lnTo>
                  <a:pt x="4095" y="348"/>
                </a:lnTo>
                <a:lnTo>
                  <a:pt x="4102" y="335"/>
                </a:lnTo>
                <a:lnTo>
                  <a:pt x="4095" y="335"/>
                </a:lnTo>
                <a:lnTo>
                  <a:pt x="4095" y="341"/>
                </a:lnTo>
                <a:lnTo>
                  <a:pt x="5433" y="495"/>
                </a:lnTo>
                <a:lnTo>
                  <a:pt x="5413" y="502"/>
                </a:lnTo>
                <a:lnTo>
                  <a:pt x="5394" y="502"/>
                </a:lnTo>
                <a:lnTo>
                  <a:pt x="5413" y="508"/>
                </a:lnTo>
                <a:lnTo>
                  <a:pt x="5413" y="502"/>
                </a:lnTo>
                <a:lnTo>
                  <a:pt x="5433" y="495"/>
                </a:lnTo>
                <a:lnTo>
                  <a:pt x="5722" y="618"/>
                </a:lnTo>
                <a:lnTo>
                  <a:pt x="5754" y="605"/>
                </a:lnTo>
                <a:lnTo>
                  <a:pt x="5754" y="560"/>
                </a:lnTo>
                <a:lnTo>
                  <a:pt x="5625" y="618"/>
                </a:lnTo>
                <a:lnTo>
                  <a:pt x="5722" y="618"/>
                </a:lnTo>
                <a:lnTo>
                  <a:pt x="5433" y="495"/>
                </a:lnTo>
                <a:lnTo>
                  <a:pt x="3832" y="219"/>
                </a:lnTo>
                <a:lnTo>
                  <a:pt x="3819" y="219"/>
                </a:lnTo>
                <a:lnTo>
                  <a:pt x="3825" y="225"/>
                </a:lnTo>
                <a:lnTo>
                  <a:pt x="3832" y="219"/>
                </a:lnTo>
                <a:lnTo>
                  <a:pt x="5433" y="495"/>
                </a:lnTo>
                <a:lnTo>
                  <a:pt x="4822" y="476"/>
                </a:lnTo>
                <a:lnTo>
                  <a:pt x="4828" y="476"/>
                </a:lnTo>
                <a:lnTo>
                  <a:pt x="4828" y="470"/>
                </a:lnTo>
                <a:lnTo>
                  <a:pt x="4822" y="470"/>
                </a:lnTo>
                <a:lnTo>
                  <a:pt x="4809" y="470"/>
                </a:lnTo>
                <a:lnTo>
                  <a:pt x="4803" y="470"/>
                </a:lnTo>
                <a:lnTo>
                  <a:pt x="4803" y="476"/>
                </a:lnTo>
                <a:lnTo>
                  <a:pt x="4809" y="476"/>
                </a:lnTo>
                <a:lnTo>
                  <a:pt x="4822" y="476"/>
                </a:lnTo>
                <a:lnTo>
                  <a:pt x="5433" y="495"/>
                </a:lnTo>
                <a:lnTo>
                  <a:pt x="3787" y="322"/>
                </a:lnTo>
                <a:lnTo>
                  <a:pt x="3793" y="328"/>
                </a:lnTo>
                <a:lnTo>
                  <a:pt x="3800" y="328"/>
                </a:lnTo>
                <a:lnTo>
                  <a:pt x="3800" y="315"/>
                </a:lnTo>
                <a:lnTo>
                  <a:pt x="3793" y="315"/>
                </a:lnTo>
                <a:lnTo>
                  <a:pt x="3787" y="315"/>
                </a:lnTo>
                <a:lnTo>
                  <a:pt x="3787" y="322"/>
                </a:lnTo>
                <a:lnTo>
                  <a:pt x="5433" y="495"/>
                </a:lnTo>
                <a:lnTo>
                  <a:pt x="4713" y="560"/>
                </a:lnTo>
                <a:lnTo>
                  <a:pt x="4693" y="560"/>
                </a:lnTo>
                <a:lnTo>
                  <a:pt x="4674" y="560"/>
                </a:lnTo>
                <a:lnTo>
                  <a:pt x="4674" y="579"/>
                </a:lnTo>
                <a:lnTo>
                  <a:pt x="4693" y="579"/>
                </a:lnTo>
                <a:lnTo>
                  <a:pt x="4719" y="566"/>
                </a:lnTo>
                <a:lnTo>
                  <a:pt x="4745" y="566"/>
                </a:lnTo>
                <a:lnTo>
                  <a:pt x="4751" y="566"/>
                </a:lnTo>
                <a:lnTo>
                  <a:pt x="4758" y="560"/>
                </a:lnTo>
                <a:lnTo>
                  <a:pt x="4732" y="560"/>
                </a:lnTo>
                <a:lnTo>
                  <a:pt x="4713" y="560"/>
                </a:lnTo>
                <a:lnTo>
                  <a:pt x="5433" y="495"/>
                </a:lnTo>
                <a:lnTo>
                  <a:pt x="5715" y="470"/>
                </a:lnTo>
                <a:lnTo>
                  <a:pt x="5696" y="470"/>
                </a:lnTo>
                <a:lnTo>
                  <a:pt x="5690" y="470"/>
                </a:lnTo>
                <a:lnTo>
                  <a:pt x="5677" y="470"/>
                </a:lnTo>
                <a:lnTo>
                  <a:pt x="5638" y="483"/>
                </a:lnTo>
                <a:lnTo>
                  <a:pt x="5587" y="495"/>
                </a:lnTo>
                <a:lnTo>
                  <a:pt x="5561" y="508"/>
                </a:lnTo>
                <a:lnTo>
                  <a:pt x="5548" y="502"/>
                </a:lnTo>
                <a:lnTo>
                  <a:pt x="5529" y="508"/>
                </a:lnTo>
                <a:lnTo>
                  <a:pt x="5478" y="508"/>
                </a:lnTo>
                <a:lnTo>
                  <a:pt x="5452" y="515"/>
                </a:lnTo>
                <a:lnTo>
                  <a:pt x="5433" y="521"/>
                </a:lnTo>
                <a:lnTo>
                  <a:pt x="5394" y="521"/>
                </a:lnTo>
                <a:lnTo>
                  <a:pt x="5381" y="534"/>
                </a:lnTo>
                <a:lnTo>
                  <a:pt x="5355" y="540"/>
                </a:lnTo>
                <a:lnTo>
                  <a:pt x="5330" y="553"/>
                </a:lnTo>
                <a:lnTo>
                  <a:pt x="5317" y="553"/>
                </a:lnTo>
                <a:lnTo>
                  <a:pt x="5291" y="566"/>
                </a:lnTo>
                <a:lnTo>
                  <a:pt x="5259" y="585"/>
                </a:lnTo>
                <a:lnTo>
                  <a:pt x="5182" y="618"/>
                </a:lnTo>
                <a:lnTo>
                  <a:pt x="5208" y="618"/>
                </a:lnTo>
                <a:lnTo>
                  <a:pt x="5214" y="618"/>
                </a:lnTo>
                <a:lnTo>
                  <a:pt x="5233" y="611"/>
                </a:lnTo>
                <a:lnTo>
                  <a:pt x="5246" y="598"/>
                </a:lnTo>
                <a:lnTo>
                  <a:pt x="5265" y="592"/>
                </a:lnTo>
                <a:lnTo>
                  <a:pt x="5304" y="585"/>
                </a:lnTo>
                <a:lnTo>
                  <a:pt x="5330" y="579"/>
                </a:lnTo>
                <a:lnTo>
                  <a:pt x="5336" y="579"/>
                </a:lnTo>
                <a:lnTo>
                  <a:pt x="5349" y="566"/>
                </a:lnTo>
                <a:lnTo>
                  <a:pt x="5362" y="560"/>
                </a:lnTo>
                <a:lnTo>
                  <a:pt x="5368" y="553"/>
                </a:lnTo>
                <a:lnTo>
                  <a:pt x="5388" y="553"/>
                </a:lnTo>
                <a:lnTo>
                  <a:pt x="5407" y="560"/>
                </a:lnTo>
                <a:lnTo>
                  <a:pt x="5407" y="566"/>
                </a:lnTo>
                <a:lnTo>
                  <a:pt x="5394" y="566"/>
                </a:lnTo>
                <a:lnTo>
                  <a:pt x="5381" y="566"/>
                </a:lnTo>
                <a:lnTo>
                  <a:pt x="5362" y="585"/>
                </a:lnTo>
                <a:lnTo>
                  <a:pt x="5336" y="592"/>
                </a:lnTo>
                <a:lnTo>
                  <a:pt x="5304" y="598"/>
                </a:lnTo>
                <a:lnTo>
                  <a:pt x="5246" y="618"/>
                </a:lnTo>
                <a:lnTo>
                  <a:pt x="5317" y="618"/>
                </a:lnTo>
                <a:lnTo>
                  <a:pt x="5330" y="618"/>
                </a:lnTo>
                <a:lnTo>
                  <a:pt x="5349" y="611"/>
                </a:lnTo>
                <a:lnTo>
                  <a:pt x="5362" y="605"/>
                </a:lnTo>
                <a:lnTo>
                  <a:pt x="5375" y="605"/>
                </a:lnTo>
                <a:lnTo>
                  <a:pt x="5394" y="598"/>
                </a:lnTo>
                <a:lnTo>
                  <a:pt x="5407" y="585"/>
                </a:lnTo>
                <a:lnTo>
                  <a:pt x="5413" y="579"/>
                </a:lnTo>
                <a:lnTo>
                  <a:pt x="5426" y="566"/>
                </a:lnTo>
                <a:lnTo>
                  <a:pt x="5445" y="560"/>
                </a:lnTo>
                <a:lnTo>
                  <a:pt x="5452" y="560"/>
                </a:lnTo>
                <a:lnTo>
                  <a:pt x="5445" y="579"/>
                </a:lnTo>
                <a:lnTo>
                  <a:pt x="5471" y="560"/>
                </a:lnTo>
                <a:lnTo>
                  <a:pt x="5490" y="553"/>
                </a:lnTo>
                <a:lnTo>
                  <a:pt x="5510" y="540"/>
                </a:lnTo>
                <a:lnTo>
                  <a:pt x="5516" y="547"/>
                </a:lnTo>
                <a:lnTo>
                  <a:pt x="5516" y="553"/>
                </a:lnTo>
                <a:lnTo>
                  <a:pt x="5555" y="534"/>
                </a:lnTo>
                <a:lnTo>
                  <a:pt x="5580" y="528"/>
                </a:lnTo>
                <a:lnTo>
                  <a:pt x="5593" y="534"/>
                </a:lnTo>
                <a:lnTo>
                  <a:pt x="5613" y="540"/>
                </a:lnTo>
                <a:lnTo>
                  <a:pt x="5632" y="540"/>
                </a:lnTo>
                <a:lnTo>
                  <a:pt x="5645" y="534"/>
                </a:lnTo>
                <a:lnTo>
                  <a:pt x="5632" y="528"/>
                </a:lnTo>
                <a:lnTo>
                  <a:pt x="5638" y="521"/>
                </a:lnTo>
                <a:lnTo>
                  <a:pt x="5645" y="521"/>
                </a:lnTo>
                <a:lnTo>
                  <a:pt x="5658" y="521"/>
                </a:lnTo>
                <a:lnTo>
                  <a:pt x="5670" y="521"/>
                </a:lnTo>
                <a:lnTo>
                  <a:pt x="5683" y="528"/>
                </a:lnTo>
                <a:lnTo>
                  <a:pt x="5690" y="528"/>
                </a:lnTo>
                <a:lnTo>
                  <a:pt x="5690" y="521"/>
                </a:lnTo>
                <a:lnTo>
                  <a:pt x="5683" y="515"/>
                </a:lnTo>
                <a:lnTo>
                  <a:pt x="5677" y="515"/>
                </a:lnTo>
                <a:lnTo>
                  <a:pt x="5670" y="515"/>
                </a:lnTo>
                <a:lnTo>
                  <a:pt x="5658" y="508"/>
                </a:lnTo>
                <a:lnTo>
                  <a:pt x="5664" y="502"/>
                </a:lnTo>
                <a:lnTo>
                  <a:pt x="5690" y="489"/>
                </a:lnTo>
                <a:lnTo>
                  <a:pt x="5754" y="476"/>
                </a:lnTo>
                <a:lnTo>
                  <a:pt x="5754" y="444"/>
                </a:lnTo>
                <a:lnTo>
                  <a:pt x="5741" y="450"/>
                </a:lnTo>
                <a:lnTo>
                  <a:pt x="5715" y="470"/>
                </a:lnTo>
                <a:lnTo>
                  <a:pt x="5433" y="495"/>
                </a:lnTo>
                <a:lnTo>
                  <a:pt x="5484" y="534"/>
                </a:lnTo>
                <a:lnTo>
                  <a:pt x="5452" y="540"/>
                </a:lnTo>
                <a:lnTo>
                  <a:pt x="5426" y="553"/>
                </a:lnTo>
                <a:lnTo>
                  <a:pt x="5420" y="553"/>
                </a:lnTo>
                <a:lnTo>
                  <a:pt x="5420" y="547"/>
                </a:lnTo>
                <a:lnTo>
                  <a:pt x="5439" y="534"/>
                </a:lnTo>
                <a:lnTo>
                  <a:pt x="5465" y="528"/>
                </a:lnTo>
                <a:lnTo>
                  <a:pt x="5490" y="521"/>
                </a:lnTo>
                <a:lnTo>
                  <a:pt x="5497" y="528"/>
                </a:lnTo>
                <a:lnTo>
                  <a:pt x="5484" y="534"/>
                </a:lnTo>
                <a:lnTo>
                  <a:pt x="5433" y="495"/>
                </a:lnTo>
                <a:lnTo>
                  <a:pt x="4751" y="540"/>
                </a:lnTo>
                <a:lnTo>
                  <a:pt x="4725" y="534"/>
                </a:lnTo>
                <a:lnTo>
                  <a:pt x="4700" y="534"/>
                </a:lnTo>
                <a:lnTo>
                  <a:pt x="4700" y="540"/>
                </a:lnTo>
                <a:lnTo>
                  <a:pt x="4706" y="540"/>
                </a:lnTo>
                <a:lnTo>
                  <a:pt x="4732" y="547"/>
                </a:lnTo>
                <a:lnTo>
                  <a:pt x="4777" y="540"/>
                </a:lnTo>
                <a:lnTo>
                  <a:pt x="4803" y="534"/>
                </a:lnTo>
                <a:lnTo>
                  <a:pt x="4803" y="534"/>
                </a:lnTo>
                <a:lnTo>
                  <a:pt x="4777" y="534"/>
                </a:lnTo>
                <a:lnTo>
                  <a:pt x="4751" y="540"/>
                </a:lnTo>
                <a:lnTo>
                  <a:pt x="5433" y="495"/>
                </a:lnTo>
                <a:lnTo>
                  <a:pt x="3819" y="335"/>
                </a:lnTo>
                <a:lnTo>
                  <a:pt x="3838" y="341"/>
                </a:lnTo>
                <a:lnTo>
                  <a:pt x="3864" y="341"/>
                </a:lnTo>
                <a:lnTo>
                  <a:pt x="3877" y="335"/>
                </a:lnTo>
                <a:lnTo>
                  <a:pt x="3870" y="328"/>
                </a:lnTo>
                <a:lnTo>
                  <a:pt x="3851" y="328"/>
                </a:lnTo>
                <a:lnTo>
                  <a:pt x="3845" y="328"/>
                </a:lnTo>
                <a:lnTo>
                  <a:pt x="3838" y="328"/>
                </a:lnTo>
                <a:lnTo>
                  <a:pt x="3819" y="328"/>
                </a:lnTo>
                <a:lnTo>
                  <a:pt x="3819" y="335"/>
                </a:lnTo>
                <a:lnTo>
                  <a:pt x="5433" y="495"/>
                </a:lnTo>
                <a:lnTo>
                  <a:pt x="3813" y="328"/>
                </a:lnTo>
                <a:lnTo>
                  <a:pt x="3819" y="328"/>
                </a:lnTo>
                <a:lnTo>
                  <a:pt x="3825" y="322"/>
                </a:lnTo>
                <a:lnTo>
                  <a:pt x="3819" y="322"/>
                </a:lnTo>
                <a:lnTo>
                  <a:pt x="3806" y="328"/>
                </a:lnTo>
                <a:lnTo>
                  <a:pt x="3813" y="328"/>
                </a:lnTo>
                <a:lnTo>
                  <a:pt x="5433" y="495"/>
                </a:lnTo>
                <a:lnTo>
                  <a:pt x="3825" y="290"/>
                </a:lnTo>
                <a:lnTo>
                  <a:pt x="3825" y="296"/>
                </a:lnTo>
                <a:lnTo>
                  <a:pt x="3832" y="296"/>
                </a:lnTo>
                <a:lnTo>
                  <a:pt x="3838" y="290"/>
                </a:lnTo>
                <a:lnTo>
                  <a:pt x="3838" y="283"/>
                </a:lnTo>
                <a:lnTo>
                  <a:pt x="3832" y="283"/>
                </a:lnTo>
                <a:lnTo>
                  <a:pt x="3825" y="290"/>
                </a:lnTo>
                <a:lnTo>
                  <a:pt x="5433" y="495"/>
                </a:lnTo>
                <a:lnTo>
                  <a:pt x="5413" y="309"/>
                </a:lnTo>
                <a:lnTo>
                  <a:pt x="5407" y="303"/>
                </a:lnTo>
                <a:lnTo>
                  <a:pt x="5394" y="303"/>
                </a:lnTo>
                <a:lnTo>
                  <a:pt x="5388" y="296"/>
                </a:lnTo>
                <a:lnTo>
                  <a:pt x="5388" y="303"/>
                </a:lnTo>
                <a:lnTo>
                  <a:pt x="5394" y="309"/>
                </a:lnTo>
                <a:lnTo>
                  <a:pt x="5407" y="309"/>
                </a:lnTo>
                <a:lnTo>
                  <a:pt x="5413" y="309"/>
                </a:lnTo>
                <a:lnTo>
                  <a:pt x="5433" y="495"/>
                </a:lnTo>
                <a:lnTo>
                  <a:pt x="5458" y="168"/>
                </a:lnTo>
                <a:lnTo>
                  <a:pt x="5484" y="174"/>
                </a:lnTo>
                <a:lnTo>
                  <a:pt x="5529" y="180"/>
                </a:lnTo>
                <a:lnTo>
                  <a:pt x="5548" y="187"/>
                </a:lnTo>
                <a:lnTo>
                  <a:pt x="5574" y="187"/>
                </a:lnTo>
                <a:lnTo>
                  <a:pt x="5574" y="193"/>
                </a:lnTo>
                <a:lnTo>
                  <a:pt x="5587" y="200"/>
                </a:lnTo>
                <a:lnTo>
                  <a:pt x="5613" y="206"/>
                </a:lnTo>
                <a:lnTo>
                  <a:pt x="5632" y="213"/>
                </a:lnTo>
                <a:lnTo>
                  <a:pt x="5638" y="213"/>
                </a:lnTo>
                <a:lnTo>
                  <a:pt x="5638" y="206"/>
                </a:lnTo>
                <a:lnTo>
                  <a:pt x="5625" y="200"/>
                </a:lnTo>
                <a:lnTo>
                  <a:pt x="5593" y="187"/>
                </a:lnTo>
                <a:lnTo>
                  <a:pt x="5555" y="180"/>
                </a:lnTo>
                <a:lnTo>
                  <a:pt x="5529" y="174"/>
                </a:lnTo>
                <a:lnTo>
                  <a:pt x="5478" y="168"/>
                </a:lnTo>
                <a:lnTo>
                  <a:pt x="5458" y="168"/>
                </a:lnTo>
                <a:lnTo>
                  <a:pt x="5452" y="168"/>
                </a:lnTo>
                <a:lnTo>
                  <a:pt x="5458" y="168"/>
                </a:lnTo>
                <a:lnTo>
                  <a:pt x="5433" y="495"/>
                </a:lnTo>
                <a:lnTo>
                  <a:pt x="3735" y="335"/>
                </a:lnTo>
                <a:lnTo>
                  <a:pt x="3742" y="335"/>
                </a:lnTo>
                <a:lnTo>
                  <a:pt x="3735" y="328"/>
                </a:lnTo>
                <a:lnTo>
                  <a:pt x="3729" y="335"/>
                </a:lnTo>
                <a:lnTo>
                  <a:pt x="3735" y="335"/>
                </a:lnTo>
                <a:lnTo>
                  <a:pt x="5433" y="495"/>
                </a:lnTo>
                <a:lnTo>
                  <a:pt x="3748" y="341"/>
                </a:lnTo>
                <a:lnTo>
                  <a:pt x="3761" y="341"/>
                </a:lnTo>
                <a:lnTo>
                  <a:pt x="3768" y="341"/>
                </a:lnTo>
                <a:lnTo>
                  <a:pt x="3761" y="335"/>
                </a:lnTo>
                <a:lnTo>
                  <a:pt x="3748" y="341"/>
                </a:lnTo>
                <a:lnTo>
                  <a:pt x="5433" y="495"/>
                </a:lnTo>
                <a:lnTo>
                  <a:pt x="3716" y="335"/>
                </a:lnTo>
                <a:lnTo>
                  <a:pt x="3723" y="328"/>
                </a:lnTo>
                <a:lnTo>
                  <a:pt x="3716" y="328"/>
                </a:lnTo>
                <a:lnTo>
                  <a:pt x="3710" y="328"/>
                </a:lnTo>
                <a:lnTo>
                  <a:pt x="3703" y="335"/>
                </a:lnTo>
                <a:lnTo>
                  <a:pt x="3716" y="335"/>
                </a:lnTo>
                <a:lnTo>
                  <a:pt x="5433" y="495"/>
                </a:lnTo>
                <a:lnTo>
                  <a:pt x="3825" y="354"/>
                </a:lnTo>
                <a:lnTo>
                  <a:pt x="3838" y="367"/>
                </a:lnTo>
                <a:lnTo>
                  <a:pt x="3845" y="367"/>
                </a:lnTo>
                <a:lnTo>
                  <a:pt x="3845" y="354"/>
                </a:lnTo>
                <a:lnTo>
                  <a:pt x="3838" y="354"/>
                </a:lnTo>
                <a:lnTo>
                  <a:pt x="3825" y="354"/>
                </a:lnTo>
                <a:lnTo>
                  <a:pt x="5433" y="495"/>
                </a:lnTo>
                <a:lnTo>
                  <a:pt x="4089" y="277"/>
                </a:lnTo>
                <a:lnTo>
                  <a:pt x="4089" y="270"/>
                </a:lnTo>
                <a:lnTo>
                  <a:pt x="4083" y="270"/>
                </a:lnTo>
                <a:lnTo>
                  <a:pt x="4076" y="270"/>
                </a:lnTo>
                <a:lnTo>
                  <a:pt x="4076" y="277"/>
                </a:lnTo>
                <a:lnTo>
                  <a:pt x="4089" y="277"/>
                </a:lnTo>
                <a:lnTo>
                  <a:pt x="5433" y="495"/>
                </a:lnTo>
                <a:lnTo>
                  <a:pt x="4044" y="412"/>
                </a:lnTo>
                <a:lnTo>
                  <a:pt x="4038" y="412"/>
                </a:lnTo>
                <a:lnTo>
                  <a:pt x="4044" y="418"/>
                </a:lnTo>
                <a:lnTo>
                  <a:pt x="4057" y="425"/>
                </a:lnTo>
                <a:lnTo>
                  <a:pt x="4070" y="431"/>
                </a:lnTo>
                <a:lnTo>
                  <a:pt x="4076" y="431"/>
                </a:lnTo>
                <a:lnTo>
                  <a:pt x="4076" y="425"/>
                </a:lnTo>
                <a:lnTo>
                  <a:pt x="4057" y="418"/>
                </a:lnTo>
                <a:lnTo>
                  <a:pt x="4044" y="412"/>
                </a:lnTo>
                <a:lnTo>
                  <a:pt x="5433" y="495"/>
                </a:lnTo>
                <a:lnTo>
                  <a:pt x="4044" y="270"/>
                </a:lnTo>
                <a:lnTo>
                  <a:pt x="4044" y="264"/>
                </a:lnTo>
                <a:lnTo>
                  <a:pt x="4044" y="251"/>
                </a:lnTo>
                <a:lnTo>
                  <a:pt x="4038" y="251"/>
                </a:lnTo>
                <a:lnTo>
                  <a:pt x="4031" y="251"/>
                </a:lnTo>
                <a:lnTo>
                  <a:pt x="4044" y="270"/>
                </a:lnTo>
                <a:lnTo>
                  <a:pt x="5433" y="495"/>
                </a:lnTo>
                <a:lnTo>
                  <a:pt x="5220" y="296"/>
                </a:lnTo>
                <a:lnTo>
                  <a:pt x="5246" y="296"/>
                </a:lnTo>
                <a:lnTo>
                  <a:pt x="5291" y="296"/>
                </a:lnTo>
                <a:lnTo>
                  <a:pt x="5343" y="303"/>
                </a:lnTo>
                <a:lnTo>
                  <a:pt x="5368" y="303"/>
                </a:lnTo>
                <a:lnTo>
                  <a:pt x="5375" y="303"/>
                </a:lnTo>
                <a:lnTo>
                  <a:pt x="5368" y="303"/>
                </a:lnTo>
                <a:lnTo>
                  <a:pt x="5349" y="290"/>
                </a:lnTo>
                <a:lnTo>
                  <a:pt x="5323" y="290"/>
                </a:lnTo>
                <a:lnTo>
                  <a:pt x="5278" y="290"/>
                </a:lnTo>
                <a:lnTo>
                  <a:pt x="5233" y="290"/>
                </a:lnTo>
                <a:lnTo>
                  <a:pt x="5220" y="296"/>
                </a:lnTo>
                <a:lnTo>
                  <a:pt x="5214" y="296"/>
                </a:lnTo>
                <a:lnTo>
                  <a:pt x="5220" y="296"/>
                </a:lnTo>
                <a:lnTo>
                  <a:pt x="5433" y="495"/>
                </a:lnTo>
                <a:lnTo>
                  <a:pt x="3935" y="393"/>
                </a:lnTo>
                <a:lnTo>
                  <a:pt x="3928" y="386"/>
                </a:lnTo>
                <a:lnTo>
                  <a:pt x="3922" y="380"/>
                </a:lnTo>
                <a:lnTo>
                  <a:pt x="3903" y="373"/>
                </a:lnTo>
                <a:lnTo>
                  <a:pt x="3890" y="373"/>
                </a:lnTo>
                <a:lnTo>
                  <a:pt x="3903" y="380"/>
                </a:lnTo>
                <a:lnTo>
                  <a:pt x="3903" y="386"/>
                </a:lnTo>
                <a:lnTo>
                  <a:pt x="3922" y="393"/>
                </a:lnTo>
                <a:lnTo>
                  <a:pt x="3935" y="393"/>
                </a:lnTo>
                <a:lnTo>
                  <a:pt x="5433" y="495"/>
                </a:lnTo>
                <a:lnTo>
                  <a:pt x="3851" y="373"/>
                </a:lnTo>
                <a:lnTo>
                  <a:pt x="3864" y="373"/>
                </a:lnTo>
                <a:lnTo>
                  <a:pt x="3864" y="367"/>
                </a:lnTo>
                <a:lnTo>
                  <a:pt x="3851" y="373"/>
                </a:lnTo>
                <a:lnTo>
                  <a:pt x="5433" y="495"/>
                </a:lnTo>
                <a:lnTo>
                  <a:pt x="4211" y="373"/>
                </a:lnTo>
                <a:lnTo>
                  <a:pt x="4218" y="380"/>
                </a:lnTo>
                <a:lnTo>
                  <a:pt x="4224" y="380"/>
                </a:lnTo>
                <a:lnTo>
                  <a:pt x="4218" y="367"/>
                </a:lnTo>
                <a:lnTo>
                  <a:pt x="4205" y="367"/>
                </a:lnTo>
                <a:lnTo>
                  <a:pt x="4198" y="367"/>
                </a:lnTo>
                <a:lnTo>
                  <a:pt x="4198" y="373"/>
                </a:lnTo>
                <a:lnTo>
                  <a:pt x="4211" y="373"/>
                </a:lnTo>
                <a:lnTo>
                  <a:pt x="5433" y="495"/>
                </a:lnTo>
                <a:lnTo>
                  <a:pt x="4031" y="328"/>
                </a:lnTo>
                <a:lnTo>
                  <a:pt x="4038" y="328"/>
                </a:lnTo>
                <a:lnTo>
                  <a:pt x="4044" y="328"/>
                </a:lnTo>
                <a:lnTo>
                  <a:pt x="4050" y="335"/>
                </a:lnTo>
                <a:lnTo>
                  <a:pt x="4050" y="328"/>
                </a:lnTo>
                <a:lnTo>
                  <a:pt x="4044" y="322"/>
                </a:lnTo>
                <a:lnTo>
                  <a:pt x="4031" y="315"/>
                </a:lnTo>
                <a:lnTo>
                  <a:pt x="4025" y="315"/>
                </a:lnTo>
                <a:lnTo>
                  <a:pt x="4025" y="328"/>
                </a:lnTo>
                <a:lnTo>
                  <a:pt x="4031" y="328"/>
                </a:lnTo>
                <a:lnTo>
                  <a:pt x="5433" y="495"/>
                </a:lnTo>
                <a:lnTo>
                  <a:pt x="3922" y="309"/>
                </a:lnTo>
                <a:lnTo>
                  <a:pt x="3922" y="303"/>
                </a:lnTo>
                <a:lnTo>
                  <a:pt x="3915" y="296"/>
                </a:lnTo>
                <a:lnTo>
                  <a:pt x="3909" y="296"/>
                </a:lnTo>
                <a:lnTo>
                  <a:pt x="3903" y="303"/>
                </a:lnTo>
                <a:lnTo>
                  <a:pt x="3922" y="309"/>
                </a:lnTo>
                <a:lnTo>
                  <a:pt x="5433" y="495"/>
                </a:lnTo>
                <a:lnTo>
                  <a:pt x="4237" y="380"/>
                </a:lnTo>
                <a:lnTo>
                  <a:pt x="4301" y="354"/>
                </a:lnTo>
                <a:lnTo>
                  <a:pt x="4365" y="322"/>
                </a:lnTo>
                <a:lnTo>
                  <a:pt x="4443" y="296"/>
                </a:lnTo>
                <a:lnTo>
                  <a:pt x="4520" y="251"/>
                </a:lnTo>
                <a:lnTo>
                  <a:pt x="4533" y="245"/>
                </a:lnTo>
                <a:lnTo>
                  <a:pt x="4545" y="245"/>
                </a:lnTo>
                <a:lnTo>
                  <a:pt x="4584" y="232"/>
                </a:lnTo>
                <a:lnTo>
                  <a:pt x="4668" y="193"/>
                </a:lnTo>
                <a:lnTo>
                  <a:pt x="4732" y="174"/>
                </a:lnTo>
                <a:lnTo>
                  <a:pt x="4777" y="155"/>
                </a:lnTo>
                <a:lnTo>
                  <a:pt x="4873" y="142"/>
                </a:lnTo>
                <a:lnTo>
                  <a:pt x="4931" y="142"/>
                </a:lnTo>
                <a:lnTo>
                  <a:pt x="4970" y="155"/>
                </a:lnTo>
                <a:lnTo>
                  <a:pt x="5040" y="161"/>
                </a:lnTo>
                <a:lnTo>
                  <a:pt x="5079" y="168"/>
                </a:lnTo>
                <a:lnTo>
                  <a:pt x="5118" y="174"/>
                </a:lnTo>
                <a:lnTo>
                  <a:pt x="5143" y="180"/>
                </a:lnTo>
                <a:lnTo>
                  <a:pt x="5188" y="187"/>
                </a:lnTo>
                <a:lnTo>
                  <a:pt x="5214" y="193"/>
                </a:lnTo>
                <a:lnTo>
                  <a:pt x="5227" y="193"/>
                </a:lnTo>
                <a:lnTo>
                  <a:pt x="5246" y="187"/>
                </a:lnTo>
                <a:lnTo>
                  <a:pt x="5265" y="187"/>
                </a:lnTo>
                <a:lnTo>
                  <a:pt x="5073" y="155"/>
                </a:lnTo>
                <a:lnTo>
                  <a:pt x="4983" y="135"/>
                </a:lnTo>
                <a:lnTo>
                  <a:pt x="4918" y="129"/>
                </a:lnTo>
                <a:lnTo>
                  <a:pt x="4848" y="129"/>
                </a:lnTo>
                <a:lnTo>
                  <a:pt x="4770" y="142"/>
                </a:lnTo>
                <a:lnTo>
                  <a:pt x="4687" y="174"/>
                </a:lnTo>
                <a:lnTo>
                  <a:pt x="4565" y="213"/>
                </a:lnTo>
                <a:lnTo>
                  <a:pt x="4545" y="225"/>
                </a:lnTo>
                <a:lnTo>
                  <a:pt x="4539" y="232"/>
                </a:lnTo>
                <a:lnTo>
                  <a:pt x="4507" y="245"/>
                </a:lnTo>
                <a:lnTo>
                  <a:pt x="4481" y="264"/>
                </a:lnTo>
                <a:lnTo>
                  <a:pt x="4455" y="283"/>
                </a:lnTo>
                <a:lnTo>
                  <a:pt x="4378" y="309"/>
                </a:lnTo>
                <a:lnTo>
                  <a:pt x="4295" y="341"/>
                </a:lnTo>
                <a:lnTo>
                  <a:pt x="4288" y="341"/>
                </a:lnTo>
                <a:lnTo>
                  <a:pt x="4275" y="348"/>
                </a:lnTo>
                <a:lnTo>
                  <a:pt x="4243" y="373"/>
                </a:lnTo>
                <a:lnTo>
                  <a:pt x="4237" y="380"/>
                </a:lnTo>
                <a:lnTo>
                  <a:pt x="5433" y="495"/>
                </a:lnTo>
                <a:lnTo>
                  <a:pt x="4301" y="386"/>
                </a:lnTo>
                <a:lnTo>
                  <a:pt x="4288" y="380"/>
                </a:lnTo>
                <a:lnTo>
                  <a:pt x="4275" y="380"/>
                </a:lnTo>
                <a:lnTo>
                  <a:pt x="4275" y="386"/>
                </a:lnTo>
                <a:lnTo>
                  <a:pt x="4275" y="393"/>
                </a:lnTo>
                <a:lnTo>
                  <a:pt x="4282" y="393"/>
                </a:lnTo>
                <a:lnTo>
                  <a:pt x="4295" y="393"/>
                </a:lnTo>
                <a:lnTo>
                  <a:pt x="4308" y="399"/>
                </a:lnTo>
                <a:lnTo>
                  <a:pt x="4314" y="399"/>
                </a:lnTo>
                <a:lnTo>
                  <a:pt x="4314" y="393"/>
                </a:lnTo>
                <a:lnTo>
                  <a:pt x="4308" y="393"/>
                </a:lnTo>
                <a:lnTo>
                  <a:pt x="4308" y="386"/>
                </a:lnTo>
                <a:lnTo>
                  <a:pt x="4301" y="386"/>
                </a:lnTo>
                <a:lnTo>
                  <a:pt x="5433" y="495"/>
                </a:lnTo>
                <a:lnTo>
                  <a:pt x="3787" y="283"/>
                </a:lnTo>
                <a:lnTo>
                  <a:pt x="3793" y="290"/>
                </a:lnTo>
                <a:lnTo>
                  <a:pt x="3793" y="277"/>
                </a:lnTo>
                <a:lnTo>
                  <a:pt x="3787" y="277"/>
                </a:lnTo>
                <a:lnTo>
                  <a:pt x="3787" y="283"/>
                </a:lnTo>
                <a:lnTo>
                  <a:pt x="5433" y="495"/>
                </a:lnTo>
                <a:lnTo>
                  <a:pt x="3543" y="386"/>
                </a:lnTo>
                <a:lnTo>
                  <a:pt x="3498" y="386"/>
                </a:lnTo>
                <a:lnTo>
                  <a:pt x="3485" y="386"/>
                </a:lnTo>
                <a:lnTo>
                  <a:pt x="3478" y="393"/>
                </a:lnTo>
                <a:lnTo>
                  <a:pt x="3465" y="405"/>
                </a:lnTo>
                <a:lnTo>
                  <a:pt x="3459" y="405"/>
                </a:lnTo>
                <a:lnTo>
                  <a:pt x="3465" y="405"/>
                </a:lnTo>
                <a:lnTo>
                  <a:pt x="3491" y="399"/>
                </a:lnTo>
                <a:lnTo>
                  <a:pt x="3517" y="399"/>
                </a:lnTo>
                <a:lnTo>
                  <a:pt x="3568" y="399"/>
                </a:lnTo>
                <a:lnTo>
                  <a:pt x="3626" y="405"/>
                </a:lnTo>
                <a:lnTo>
                  <a:pt x="3703" y="412"/>
                </a:lnTo>
                <a:lnTo>
                  <a:pt x="3665" y="405"/>
                </a:lnTo>
                <a:lnTo>
                  <a:pt x="3620" y="399"/>
                </a:lnTo>
                <a:lnTo>
                  <a:pt x="3543" y="386"/>
                </a:lnTo>
                <a:lnTo>
                  <a:pt x="5433" y="495"/>
                </a:lnTo>
                <a:lnTo>
                  <a:pt x="4005" y="251"/>
                </a:lnTo>
                <a:lnTo>
                  <a:pt x="4012" y="245"/>
                </a:lnTo>
                <a:lnTo>
                  <a:pt x="4012" y="238"/>
                </a:lnTo>
                <a:lnTo>
                  <a:pt x="3999" y="245"/>
                </a:lnTo>
                <a:lnTo>
                  <a:pt x="3999" y="251"/>
                </a:lnTo>
                <a:lnTo>
                  <a:pt x="4005" y="251"/>
                </a:lnTo>
                <a:lnTo>
                  <a:pt x="5433" y="495"/>
                </a:lnTo>
                <a:lnTo>
                  <a:pt x="4790" y="495"/>
                </a:lnTo>
                <a:lnTo>
                  <a:pt x="4803" y="489"/>
                </a:lnTo>
                <a:lnTo>
                  <a:pt x="4796" y="489"/>
                </a:lnTo>
                <a:lnTo>
                  <a:pt x="4777" y="483"/>
                </a:lnTo>
                <a:lnTo>
                  <a:pt x="4764" y="483"/>
                </a:lnTo>
                <a:lnTo>
                  <a:pt x="4738" y="495"/>
                </a:lnTo>
                <a:lnTo>
                  <a:pt x="4687" y="515"/>
                </a:lnTo>
                <a:lnTo>
                  <a:pt x="4668" y="521"/>
                </a:lnTo>
                <a:lnTo>
                  <a:pt x="4655" y="528"/>
                </a:lnTo>
                <a:lnTo>
                  <a:pt x="4635" y="528"/>
                </a:lnTo>
                <a:lnTo>
                  <a:pt x="4623" y="521"/>
                </a:lnTo>
                <a:lnTo>
                  <a:pt x="4545" y="515"/>
                </a:lnTo>
                <a:lnTo>
                  <a:pt x="4500" y="502"/>
                </a:lnTo>
                <a:lnTo>
                  <a:pt x="4436" y="489"/>
                </a:lnTo>
                <a:lnTo>
                  <a:pt x="4398" y="476"/>
                </a:lnTo>
                <a:lnTo>
                  <a:pt x="4378" y="470"/>
                </a:lnTo>
                <a:lnTo>
                  <a:pt x="4365" y="470"/>
                </a:lnTo>
                <a:lnTo>
                  <a:pt x="4365" y="483"/>
                </a:lnTo>
                <a:lnTo>
                  <a:pt x="4378" y="489"/>
                </a:lnTo>
                <a:lnTo>
                  <a:pt x="4398" y="489"/>
                </a:lnTo>
                <a:lnTo>
                  <a:pt x="4410" y="489"/>
                </a:lnTo>
                <a:lnTo>
                  <a:pt x="4417" y="495"/>
                </a:lnTo>
                <a:lnTo>
                  <a:pt x="4423" y="502"/>
                </a:lnTo>
                <a:lnTo>
                  <a:pt x="4449" y="502"/>
                </a:lnTo>
                <a:lnTo>
                  <a:pt x="4468" y="508"/>
                </a:lnTo>
                <a:lnTo>
                  <a:pt x="4507" y="521"/>
                </a:lnTo>
                <a:lnTo>
                  <a:pt x="4552" y="521"/>
                </a:lnTo>
                <a:lnTo>
                  <a:pt x="4590" y="528"/>
                </a:lnTo>
                <a:lnTo>
                  <a:pt x="4616" y="528"/>
                </a:lnTo>
                <a:lnTo>
                  <a:pt x="4603" y="540"/>
                </a:lnTo>
                <a:lnTo>
                  <a:pt x="4590" y="540"/>
                </a:lnTo>
                <a:lnTo>
                  <a:pt x="4552" y="553"/>
                </a:lnTo>
                <a:lnTo>
                  <a:pt x="4526" y="560"/>
                </a:lnTo>
                <a:lnTo>
                  <a:pt x="4520" y="566"/>
                </a:lnTo>
                <a:lnTo>
                  <a:pt x="4513" y="566"/>
                </a:lnTo>
                <a:lnTo>
                  <a:pt x="4488" y="553"/>
                </a:lnTo>
                <a:lnTo>
                  <a:pt x="4468" y="547"/>
                </a:lnTo>
                <a:lnTo>
                  <a:pt x="4462" y="547"/>
                </a:lnTo>
                <a:lnTo>
                  <a:pt x="4462" y="553"/>
                </a:lnTo>
                <a:lnTo>
                  <a:pt x="4481" y="560"/>
                </a:lnTo>
                <a:lnTo>
                  <a:pt x="4494" y="566"/>
                </a:lnTo>
                <a:lnTo>
                  <a:pt x="4494" y="579"/>
                </a:lnTo>
                <a:lnTo>
                  <a:pt x="4488" y="585"/>
                </a:lnTo>
                <a:lnTo>
                  <a:pt x="4481" y="592"/>
                </a:lnTo>
                <a:lnTo>
                  <a:pt x="4462" y="598"/>
                </a:lnTo>
                <a:lnTo>
                  <a:pt x="4449" y="598"/>
                </a:lnTo>
                <a:lnTo>
                  <a:pt x="4436" y="598"/>
                </a:lnTo>
                <a:lnTo>
                  <a:pt x="4423" y="592"/>
                </a:lnTo>
                <a:lnTo>
                  <a:pt x="4410" y="585"/>
                </a:lnTo>
                <a:lnTo>
                  <a:pt x="4404" y="579"/>
                </a:lnTo>
                <a:lnTo>
                  <a:pt x="4398" y="566"/>
                </a:lnTo>
                <a:lnTo>
                  <a:pt x="4385" y="566"/>
                </a:lnTo>
                <a:lnTo>
                  <a:pt x="4346" y="566"/>
                </a:lnTo>
                <a:lnTo>
                  <a:pt x="4314" y="560"/>
                </a:lnTo>
                <a:lnTo>
                  <a:pt x="4250" y="547"/>
                </a:lnTo>
                <a:lnTo>
                  <a:pt x="4205" y="540"/>
                </a:lnTo>
                <a:lnTo>
                  <a:pt x="4179" y="534"/>
                </a:lnTo>
                <a:lnTo>
                  <a:pt x="4153" y="528"/>
                </a:lnTo>
                <a:lnTo>
                  <a:pt x="4147" y="521"/>
                </a:lnTo>
                <a:lnTo>
                  <a:pt x="4160" y="521"/>
                </a:lnTo>
                <a:lnTo>
                  <a:pt x="4205" y="521"/>
                </a:lnTo>
                <a:lnTo>
                  <a:pt x="4237" y="521"/>
                </a:lnTo>
                <a:lnTo>
                  <a:pt x="4288" y="521"/>
                </a:lnTo>
                <a:lnTo>
                  <a:pt x="4333" y="528"/>
                </a:lnTo>
                <a:lnTo>
                  <a:pt x="4359" y="534"/>
                </a:lnTo>
                <a:lnTo>
                  <a:pt x="4404" y="547"/>
                </a:lnTo>
                <a:lnTo>
                  <a:pt x="4423" y="547"/>
                </a:lnTo>
                <a:lnTo>
                  <a:pt x="4443" y="553"/>
                </a:lnTo>
                <a:lnTo>
                  <a:pt x="4449" y="560"/>
                </a:lnTo>
                <a:lnTo>
                  <a:pt x="4449" y="553"/>
                </a:lnTo>
                <a:lnTo>
                  <a:pt x="4449" y="547"/>
                </a:lnTo>
                <a:lnTo>
                  <a:pt x="4423" y="534"/>
                </a:lnTo>
                <a:lnTo>
                  <a:pt x="4398" y="528"/>
                </a:lnTo>
                <a:lnTo>
                  <a:pt x="4353" y="521"/>
                </a:lnTo>
                <a:lnTo>
                  <a:pt x="4320" y="521"/>
                </a:lnTo>
                <a:lnTo>
                  <a:pt x="4288" y="521"/>
                </a:lnTo>
                <a:lnTo>
                  <a:pt x="4275" y="521"/>
                </a:lnTo>
                <a:lnTo>
                  <a:pt x="4256" y="521"/>
                </a:lnTo>
                <a:lnTo>
                  <a:pt x="4250" y="515"/>
                </a:lnTo>
                <a:lnTo>
                  <a:pt x="4243" y="515"/>
                </a:lnTo>
                <a:lnTo>
                  <a:pt x="4218" y="515"/>
                </a:lnTo>
                <a:lnTo>
                  <a:pt x="4198" y="521"/>
                </a:lnTo>
                <a:lnTo>
                  <a:pt x="4192" y="521"/>
                </a:lnTo>
                <a:lnTo>
                  <a:pt x="4192" y="515"/>
                </a:lnTo>
                <a:lnTo>
                  <a:pt x="4205" y="502"/>
                </a:lnTo>
                <a:lnTo>
                  <a:pt x="4224" y="489"/>
                </a:lnTo>
                <a:lnTo>
                  <a:pt x="4256" y="476"/>
                </a:lnTo>
                <a:lnTo>
                  <a:pt x="4301" y="457"/>
                </a:lnTo>
                <a:lnTo>
                  <a:pt x="4320" y="450"/>
                </a:lnTo>
                <a:lnTo>
                  <a:pt x="4333" y="438"/>
                </a:lnTo>
                <a:lnTo>
                  <a:pt x="4359" y="425"/>
                </a:lnTo>
                <a:lnTo>
                  <a:pt x="4398" y="405"/>
                </a:lnTo>
                <a:lnTo>
                  <a:pt x="4404" y="405"/>
                </a:lnTo>
                <a:lnTo>
                  <a:pt x="4410" y="412"/>
                </a:lnTo>
                <a:lnTo>
                  <a:pt x="4417" y="412"/>
                </a:lnTo>
                <a:lnTo>
                  <a:pt x="4417" y="405"/>
                </a:lnTo>
                <a:lnTo>
                  <a:pt x="4423" y="399"/>
                </a:lnTo>
                <a:lnTo>
                  <a:pt x="4481" y="354"/>
                </a:lnTo>
                <a:lnTo>
                  <a:pt x="4391" y="399"/>
                </a:lnTo>
                <a:lnTo>
                  <a:pt x="4333" y="418"/>
                </a:lnTo>
                <a:lnTo>
                  <a:pt x="4301" y="438"/>
                </a:lnTo>
                <a:lnTo>
                  <a:pt x="4263" y="450"/>
                </a:lnTo>
                <a:lnTo>
                  <a:pt x="4160" y="502"/>
                </a:lnTo>
                <a:lnTo>
                  <a:pt x="4173" y="483"/>
                </a:lnTo>
                <a:lnTo>
                  <a:pt x="4147" y="495"/>
                </a:lnTo>
                <a:lnTo>
                  <a:pt x="4108" y="515"/>
                </a:lnTo>
                <a:lnTo>
                  <a:pt x="4076" y="515"/>
                </a:lnTo>
                <a:lnTo>
                  <a:pt x="4038" y="508"/>
                </a:lnTo>
                <a:lnTo>
                  <a:pt x="3973" y="483"/>
                </a:lnTo>
                <a:lnTo>
                  <a:pt x="3915" y="476"/>
                </a:lnTo>
                <a:lnTo>
                  <a:pt x="3890" y="470"/>
                </a:lnTo>
                <a:lnTo>
                  <a:pt x="3864" y="457"/>
                </a:lnTo>
                <a:lnTo>
                  <a:pt x="3774" y="438"/>
                </a:lnTo>
                <a:lnTo>
                  <a:pt x="3684" y="425"/>
                </a:lnTo>
                <a:lnTo>
                  <a:pt x="3639" y="418"/>
                </a:lnTo>
                <a:lnTo>
                  <a:pt x="3588" y="418"/>
                </a:lnTo>
                <a:lnTo>
                  <a:pt x="3504" y="418"/>
                </a:lnTo>
                <a:lnTo>
                  <a:pt x="3472" y="418"/>
                </a:lnTo>
                <a:lnTo>
                  <a:pt x="3453" y="425"/>
                </a:lnTo>
                <a:lnTo>
                  <a:pt x="3427" y="418"/>
                </a:lnTo>
                <a:lnTo>
                  <a:pt x="3401" y="425"/>
                </a:lnTo>
                <a:lnTo>
                  <a:pt x="3388" y="425"/>
                </a:lnTo>
                <a:lnTo>
                  <a:pt x="3369" y="425"/>
                </a:lnTo>
                <a:lnTo>
                  <a:pt x="3363" y="418"/>
                </a:lnTo>
                <a:lnTo>
                  <a:pt x="3350" y="418"/>
                </a:lnTo>
                <a:lnTo>
                  <a:pt x="3324" y="418"/>
                </a:lnTo>
                <a:lnTo>
                  <a:pt x="3330" y="412"/>
                </a:lnTo>
                <a:lnTo>
                  <a:pt x="3350" y="405"/>
                </a:lnTo>
                <a:lnTo>
                  <a:pt x="3369" y="399"/>
                </a:lnTo>
                <a:lnTo>
                  <a:pt x="3388" y="399"/>
                </a:lnTo>
                <a:lnTo>
                  <a:pt x="3408" y="405"/>
                </a:lnTo>
                <a:lnTo>
                  <a:pt x="3395" y="399"/>
                </a:lnTo>
                <a:lnTo>
                  <a:pt x="3375" y="393"/>
                </a:lnTo>
                <a:lnTo>
                  <a:pt x="3356" y="393"/>
                </a:lnTo>
                <a:lnTo>
                  <a:pt x="3330" y="399"/>
                </a:lnTo>
                <a:lnTo>
                  <a:pt x="3318" y="399"/>
                </a:lnTo>
                <a:lnTo>
                  <a:pt x="3318" y="412"/>
                </a:lnTo>
                <a:lnTo>
                  <a:pt x="3311" y="412"/>
                </a:lnTo>
                <a:lnTo>
                  <a:pt x="3311" y="418"/>
                </a:lnTo>
                <a:lnTo>
                  <a:pt x="3298" y="412"/>
                </a:lnTo>
                <a:lnTo>
                  <a:pt x="3292" y="412"/>
                </a:lnTo>
                <a:lnTo>
                  <a:pt x="3273" y="418"/>
                </a:lnTo>
                <a:lnTo>
                  <a:pt x="3260" y="418"/>
                </a:lnTo>
                <a:lnTo>
                  <a:pt x="3266" y="425"/>
                </a:lnTo>
                <a:lnTo>
                  <a:pt x="3279" y="431"/>
                </a:lnTo>
                <a:lnTo>
                  <a:pt x="3305" y="431"/>
                </a:lnTo>
                <a:lnTo>
                  <a:pt x="3318" y="431"/>
                </a:lnTo>
                <a:lnTo>
                  <a:pt x="3318" y="438"/>
                </a:lnTo>
                <a:lnTo>
                  <a:pt x="3292" y="438"/>
                </a:lnTo>
                <a:lnTo>
                  <a:pt x="3273" y="450"/>
                </a:lnTo>
                <a:lnTo>
                  <a:pt x="3234" y="457"/>
                </a:lnTo>
                <a:lnTo>
                  <a:pt x="3228" y="457"/>
                </a:lnTo>
                <a:lnTo>
                  <a:pt x="3208" y="470"/>
                </a:lnTo>
                <a:lnTo>
                  <a:pt x="3183" y="476"/>
                </a:lnTo>
                <a:lnTo>
                  <a:pt x="3176" y="476"/>
                </a:lnTo>
                <a:lnTo>
                  <a:pt x="3131" y="489"/>
                </a:lnTo>
                <a:lnTo>
                  <a:pt x="3105" y="508"/>
                </a:lnTo>
                <a:lnTo>
                  <a:pt x="3144" y="495"/>
                </a:lnTo>
                <a:lnTo>
                  <a:pt x="3189" y="483"/>
                </a:lnTo>
                <a:lnTo>
                  <a:pt x="3234" y="476"/>
                </a:lnTo>
                <a:lnTo>
                  <a:pt x="3266" y="470"/>
                </a:lnTo>
                <a:lnTo>
                  <a:pt x="3285" y="470"/>
                </a:lnTo>
                <a:lnTo>
                  <a:pt x="3292" y="476"/>
                </a:lnTo>
                <a:lnTo>
                  <a:pt x="3311" y="476"/>
                </a:lnTo>
                <a:lnTo>
                  <a:pt x="3363" y="483"/>
                </a:lnTo>
                <a:lnTo>
                  <a:pt x="3395" y="489"/>
                </a:lnTo>
                <a:lnTo>
                  <a:pt x="3427" y="495"/>
                </a:lnTo>
                <a:lnTo>
                  <a:pt x="3440" y="502"/>
                </a:lnTo>
                <a:lnTo>
                  <a:pt x="3453" y="502"/>
                </a:lnTo>
                <a:lnTo>
                  <a:pt x="3440" y="502"/>
                </a:lnTo>
                <a:lnTo>
                  <a:pt x="3395" y="502"/>
                </a:lnTo>
                <a:lnTo>
                  <a:pt x="3356" y="508"/>
                </a:lnTo>
                <a:lnTo>
                  <a:pt x="3330" y="515"/>
                </a:lnTo>
                <a:lnTo>
                  <a:pt x="3318" y="521"/>
                </a:lnTo>
                <a:lnTo>
                  <a:pt x="3311" y="521"/>
                </a:lnTo>
                <a:lnTo>
                  <a:pt x="3337" y="521"/>
                </a:lnTo>
                <a:lnTo>
                  <a:pt x="3382" y="515"/>
                </a:lnTo>
                <a:lnTo>
                  <a:pt x="3427" y="515"/>
                </a:lnTo>
                <a:lnTo>
                  <a:pt x="3472" y="515"/>
                </a:lnTo>
                <a:lnTo>
                  <a:pt x="3485" y="521"/>
                </a:lnTo>
                <a:lnTo>
                  <a:pt x="3491" y="521"/>
                </a:lnTo>
                <a:lnTo>
                  <a:pt x="3517" y="528"/>
                </a:lnTo>
                <a:lnTo>
                  <a:pt x="3523" y="534"/>
                </a:lnTo>
                <a:lnTo>
                  <a:pt x="3510" y="521"/>
                </a:lnTo>
                <a:lnTo>
                  <a:pt x="3498" y="515"/>
                </a:lnTo>
                <a:lnTo>
                  <a:pt x="3530" y="515"/>
                </a:lnTo>
                <a:lnTo>
                  <a:pt x="3536" y="508"/>
                </a:lnTo>
                <a:lnTo>
                  <a:pt x="3594" y="508"/>
                </a:lnTo>
                <a:lnTo>
                  <a:pt x="3620" y="515"/>
                </a:lnTo>
                <a:lnTo>
                  <a:pt x="3658" y="515"/>
                </a:lnTo>
                <a:lnTo>
                  <a:pt x="3626" y="502"/>
                </a:lnTo>
                <a:lnTo>
                  <a:pt x="3633" y="495"/>
                </a:lnTo>
                <a:lnTo>
                  <a:pt x="3633" y="489"/>
                </a:lnTo>
                <a:lnTo>
                  <a:pt x="3626" y="489"/>
                </a:lnTo>
                <a:lnTo>
                  <a:pt x="3613" y="495"/>
                </a:lnTo>
                <a:lnTo>
                  <a:pt x="3607" y="495"/>
                </a:lnTo>
                <a:lnTo>
                  <a:pt x="3530" y="495"/>
                </a:lnTo>
                <a:lnTo>
                  <a:pt x="3498" y="495"/>
                </a:lnTo>
                <a:lnTo>
                  <a:pt x="3485" y="502"/>
                </a:lnTo>
                <a:lnTo>
                  <a:pt x="3478" y="502"/>
                </a:lnTo>
                <a:lnTo>
                  <a:pt x="3472" y="495"/>
                </a:lnTo>
                <a:lnTo>
                  <a:pt x="3465" y="489"/>
                </a:lnTo>
                <a:lnTo>
                  <a:pt x="3459" y="483"/>
                </a:lnTo>
                <a:lnTo>
                  <a:pt x="3453" y="476"/>
                </a:lnTo>
                <a:lnTo>
                  <a:pt x="3420" y="476"/>
                </a:lnTo>
                <a:lnTo>
                  <a:pt x="3401" y="476"/>
                </a:lnTo>
                <a:lnTo>
                  <a:pt x="3388" y="476"/>
                </a:lnTo>
                <a:lnTo>
                  <a:pt x="3388" y="470"/>
                </a:lnTo>
                <a:lnTo>
                  <a:pt x="3388" y="457"/>
                </a:lnTo>
                <a:lnTo>
                  <a:pt x="3388" y="450"/>
                </a:lnTo>
                <a:lnTo>
                  <a:pt x="3401" y="450"/>
                </a:lnTo>
                <a:lnTo>
                  <a:pt x="3408" y="457"/>
                </a:lnTo>
                <a:lnTo>
                  <a:pt x="3420" y="450"/>
                </a:lnTo>
                <a:lnTo>
                  <a:pt x="3427" y="444"/>
                </a:lnTo>
                <a:lnTo>
                  <a:pt x="3440" y="444"/>
                </a:lnTo>
                <a:lnTo>
                  <a:pt x="3491" y="444"/>
                </a:lnTo>
                <a:lnTo>
                  <a:pt x="3504" y="450"/>
                </a:lnTo>
                <a:lnTo>
                  <a:pt x="3530" y="450"/>
                </a:lnTo>
                <a:lnTo>
                  <a:pt x="3581" y="457"/>
                </a:lnTo>
                <a:lnTo>
                  <a:pt x="3613" y="470"/>
                </a:lnTo>
                <a:lnTo>
                  <a:pt x="3665" y="483"/>
                </a:lnTo>
                <a:lnTo>
                  <a:pt x="3690" y="495"/>
                </a:lnTo>
                <a:lnTo>
                  <a:pt x="3723" y="502"/>
                </a:lnTo>
                <a:lnTo>
                  <a:pt x="3742" y="502"/>
                </a:lnTo>
                <a:lnTo>
                  <a:pt x="3774" y="521"/>
                </a:lnTo>
                <a:lnTo>
                  <a:pt x="3793" y="521"/>
                </a:lnTo>
                <a:lnTo>
                  <a:pt x="3793" y="508"/>
                </a:lnTo>
                <a:lnTo>
                  <a:pt x="3838" y="528"/>
                </a:lnTo>
                <a:lnTo>
                  <a:pt x="3877" y="540"/>
                </a:lnTo>
                <a:lnTo>
                  <a:pt x="3896" y="547"/>
                </a:lnTo>
                <a:lnTo>
                  <a:pt x="3800" y="585"/>
                </a:lnTo>
                <a:lnTo>
                  <a:pt x="3761" y="605"/>
                </a:lnTo>
                <a:lnTo>
                  <a:pt x="3735" y="605"/>
                </a:lnTo>
                <a:lnTo>
                  <a:pt x="3716" y="611"/>
                </a:lnTo>
                <a:lnTo>
                  <a:pt x="3710" y="618"/>
                </a:lnTo>
                <a:lnTo>
                  <a:pt x="3748" y="618"/>
                </a:lnTo>
                <a:lnTo>
                  <a:pt x="3768" y="618"/>
                </a:lnTo>
                <a:lnTo>
                  <a:pt x="3780" y="605"/>
                </a:lnTo>
                <a:lnTo>
                  <a:pt x="3800" y="592"/>
                </a:lnTo>
                <a:lnTo>
                  <a:pt x="3832" y="579"/>
                </a:lnTo>
                <a:lnTo>
                  <a:pt x="3909" y="553"/>
                </a:lnTo>
                <a:lnTo>
                  <a:pt x="3948" y="566"/>
                </a:lnTo>
                <a:lnTo>
                  <a:pt x="3967" y="579"/>
                </a:lnTo>
                <a:lnTo>
                  <a:pt x="3948" y="585"/>
                </a:lnTo>
                <a:lnTo>
                  <a:pt x="3928" y="592"/>
                </a:lnTo>
                <a:lnTo>
                  <a:pt x="3909" y="598"/>
                </a:lnTo>
                <a:lnTo>
                  <a:pt x="3845" y="605"/>
                </a:lnTo>
                <a:lnTo>
                  <a:pt x="3813" y="618"/>
                </a:lnTo>
                <a:lnTo>
                  <a:pt x="3870" y="618"/>
                </a:lnTo>
                <a:lnTo>
                  <a:pt x="3928" y="598"/>
                </a:lnTo>
                <a:lnTo>
                  <a:pt x="3954" y="585"/>
                </a:lnTo>
                <a:lnTo>
                  <a:pt x="3980" y="579"/>
                </a:lnTo>
                <a:lnTo>
                  <a:pt x="3993" y="579"/>
                </a:lnTo>
                <a:lnTo>
                  <a:pt x="4005" y="579"/>
                </a:lnTo>
                <a:lnTo>
                  <a:pt x="4018" y="566"/>
                </a:lnTo>
                <a:lnTo>
                  <a:pt x="4025" y="579"/>
                </a:lnTo>
                <a:lnTo>
                  <a:pt x="4076" y="585"/>
                </a:lnTo>
                <a:lnTo>
                  <a:pt x="4102" y="592"/>
                </a:lnTo>
                <a:lnTo>
                  <a:pt x="4128" y="598"/>
                </a:lnTo>
                <a:lnTo>
                  <a:pt x="4134" y="592"/>
                </a:lnTo>
                <a:lnTo>
                  <a:pt x="4179" y="598"/>
                </a:lnTo>
                <a:lnTo>
                  <a:pt x="4211" y="605"/>
                </a:lnTo>
                <a:lnTo>
                  <a:pt x="4224" y="605"/>
                </a:lnTo>
                <a:lnTo>
                  <a:pt x="4243" y="611"/>
                </a:lnTo>
                <a:lnTo>
                  <a:pt x="4275" y="618"/>
                </a:lnTo>
                <a:lnTo>
                  <a:pt x="4391" y="618"/>
                </a:lnTo>
                <a:lnTo>
                  <a:pt x="4398" y="605"/>
                </a:lnTo>
                <a:lnTo>
                  <a:pt x="4404" y="618"/>
                </a:lnTo>
                <a:lnTo>
                  <a:pt x="4526" y="618"/>
                </a:lnTo>
                <a:lnTo>
                  <a:pt x="4526" y="611"/>
                </a:lnTo>
                <a:lnTo>
                  <a:pt x="4526" y="605"/>
                </a:lnTo>
                <a:lnTo>
                  <a:pt x="4513" y="611"/>
                </a:lnTo>
                <a:lnTo>
                  <a:pt x="4513" y="605"/>
                </a:lnTo>
                <a:lnTo>
                  <a:pt x="4513" y="598"/>
                </a:lnTo>
                <a:lnTo>
                  <a:pt x="4520" y="592"/>
                </a:lnTo>
                <a:lnTo>
                  <a:pt x="4539" y="592"/>
                </a:lnTo>
                <a:lnTo>
                  <a:pt x="4584" y="618"/>
                </a:lnTo>
                <a:lnTo>
                  <a:pt x="4603" y="618"/>
                </a:lnTo>
                <a:lnTo>
                  <a:pt x="4545" y="585"/>
                </a:lnTo>
                <a:lnTo>
                  <a:pt x="4571" y="566"/>
                </a:lnTo>
                <a:lnTo>
                  <a:pt x="4616" y="547"/>
                </a:lnTo>
                <a:lnTo>
                  <a:pt x="4623" y="540"/>
                </a:lnTo>
                <a:lnTo>
                  <a:pt x="4635" y="534"/>
                </a:lnTo>
                <a:lnTo>
                  <a:pt x="4648" y="534"/>
                </a:lnTo>
                <a:lnTo>
                  <a:pt x="4668" y="534"/>
                </a:lnTo>
                <a:lnTo>
                  <a:pt x="4693" y="521"/>
                </a:lnTo>
                <a:lnTo>
                  <a:pt x="4790" y="495"/>
                </a:lnTo>
                <a:lnTo>
                  <a:pt x="5433" y="495"/>
                </a:lnTo>
                <a:lnTo>
                  <a:pt x="3999" y="534"/>
                </a:lnTo>
                <a:lnTo>
                  <a:pt x="3980" y="540"/>
                </a:lnTo>
                <a:lnTo>
                  <a:pt x="3967" y="540"/>
                </a:lnTo>
                <a:lnTo>
                  <a:pt x="3941" y="534"/>
                </a:lnTo>
                <a:lnTo>
                  <a:pt x="3915" y="521"/>
                </a:lnTo>
                <a:lnTo>
                  <a:pt x="3838" y="508"/>
                </a:lnTo>
                <a:lnTo>
                  <a:pt x="3806" y="495"/>
                </a:lnTo>
                <a:lnTo>
                  <a:pt x="3793" y="495"/>
                </a:lnTo>
                <a:lnTo>
                  <a:pt x="3742" y="483"/>
                </a:lnTo>
                <a:lnTo>
                  <a:pt x="3710" y="476"/>
                </a:lnTo>
                <a:lnTo>
                  <a:pt x="3684" y="476"/>
                </a:lnTo>
                <a:lnTo>
                  <a:pt x="3658" y="470"/>
                </a:lnTo>
                <a:lnTo>
                  <a:pt x="3620" y="457"/>
                </a:lnTo>
                <a:lnTo>
                  <a:pt x="3594" y="450"/>
                </a:lnTo>
                <a:lnTo>
                  <a:pt x="3568" y="450"/>
                </a:lnTo>
                <a:lnTo>
                  <a:pt x="3562" y="444"/>
                </a:lnTo>
                <a:lnTo>
                  <a:pt x="3600" y="438"/>
                </a:lnTo>
                <a:lnTo>
                  <a:pt x="3678" y="438"/>
                </a:lnTo>
                <a:lnTo>
                  <a:pt x="3761" y="450"/>
                </a:lnTo>
                <a:lnTo>
                  <a:pt x="3787" y="457"/>
                </a:lnTo>
                <a:lnTo>
                  <a:pt x="3819" y="470"/>
                </a:lnTo>
                <a:lnTo>
                  <a:pt x="3832" y="476"/>
                </a:lnTo>
                <a:lnTo>
                  <a:pt x="3838" y="476"/>
                </a:lnTo>
                <a:lnTo>
                  <a:pt x="3870" y="489"/>
                </a:lnTo>
                <a:lnTo>
                  <a:pt x="3883" y="489"/>
                </a:lnTo>
                <a:lnTo>
                  <a:pt x="3903" y="495"/>
                </a:lnTo>
                <a:lnTo>
                  <a:pt x="4031" y="521"/>
                </a:lnTo>
                <a:lnTo>
                  <a:pt x="4018" y="528"/>
                </a:lnTo>
                <a:lnTo>
                  <a:pt x="3999" y="534"/>
                </a:lnTo>
                <a:lnTo>
                  <a:pt x="5433" y="495"/>
                </a:lnTo>
                <a:lnTo>
                  <a:pt x="4288" y="592"/>
                </a:lnTo>
                <a:lnTo>
                  <a:pt x="4243" y="598"/>
                </a:lnTo>
                <a:lnTo>
                  <a:pt x="4224" y="598"/>
                </a:lnTo>
                <a:lnTo>
                  <a:pt x="4205" y="592"/>
                </a:lnTo>
                <a:lnTo>
                  <a:pt x="4173" y="585"/>
                </a:lnTo>
                <a:lnTo>
                  <a:pt x="4115" y="579"/>
                </a:lnTo>
                <a:lnTo>
                  <a:pt x="4083" y="560"/>
                </a:lnTo>
                <a:lnTo>
                  <a:pt x="4070" y="560"/>
                </a:lnTo>
                <a:lnTo>
                  <a:pt x="4057" y="553"/>
                </a:lnTo>
                <a:lnTo>
                  <a:pt x="4070" y="553"/>
                </a:lnTo>
                <a:lnTo>
                  <a:pt x="4115" y="540"/>
                </a:lnTo>
                <a:lnTo>
                  <a:pt x="4147" y="547"/>
                </a:lnTo>
                <a:lnTo>
                  <a:pt x="4198" y="553"/>
                </a:lnTo>
                <a:lnTo>
                  <a:pt x="4211" y="560"/>
                </a:lnTo>
                <a:lnTo>
                  <a:pt x="4243" y="566"/>
                </a:lnTo>
                <a:lnTo>
                  <a:pt x="4288" y="592"/>
                </a:lnTo>
                <a:lnTo>
                  <a:pt x="4295" y="592"/>
                </a:lnTo>
                <a:lnTo>
                  <a:pt x="4288" y="592"/>
                </a:lnTo>
                <a:lnTo>
                  <a:pt x="5433" y="495"/>
                </a:lnTo>
                <a:lnTo>
                  <a:pt x="4443" y="412"/>
                </a:lnTo>
                <a:lnTo>
                  <a:pt x="4449" y="418"/>
                </a:lnTo>
                <a:lnTo>
                  <a:pt x="4462" y="418"/>
                </a:lnTo>
                <a:lnTo>
                  <a:pt x="4455" y="418"/>
                </a:lnTo>
                <a:lnTo>
                  <a:pt x="4449" y="412"/>
                </a:lnTo>
                <a:lnTo>
                  <a:pt x="4443" y="412"/>
                </a:lnTo>
                <a:lnTo>
                  <a:pt x="5433" y="495"/>
                </a:lnTo>
                <a:lnTo>
                  <a:pt x="3973" y="373"/>
                </a:lnTo>
                <a:lnTo>
                  <a:pt x="3967" y="373"/>
                </a:lnTo>
                <a:lnTo>
                  <a:pt x="3954" y="380"/>
                </a:lnTo>
                <a:lnTo>
                  <a:pt x="3967" y="380"/>
                </a:lnTo>
                <a:lnTo>
                  <a:pt x="3986" y="380"/>
                </a:lnTo>
                <a:lnTo>
                  <a:pt x="4038" y="393"/>
                </a:lnTo>
                <a:lnTo>
                  <a:pt x="4057" y="399"/>
                </a:lnTo>
                <a:lnTo>
                  <a:pt x="4076" y="399"/>
                </a:lnTo>
                <a:lnTo>
                  <a:pt x="4076" y="405"/>
                </a:lnTo>
                <a:lnTo>
                  <a:pt x="4083" y="405"/>
                </a:lnTo>
                <a:lnTo>
                  <a:pt x="4089" y="405"/>
                </a:lnTo>
                <a:lnTo>
                  <a:pt x="4095" y="405"/>
                </a:lnTo>
                <a:lnTo>
                  <a:pt x="4095" y="412"/>
                </a:lnTo>
                <a:lnTo>
                  <a:pt x="4102" y="412"/>
                </a:lnTo>
                <a:lnTo>
                  <a:pt x="4108" y="412"/>
                </a:lnTo>
                <a:lnTo>
                  <a:pt x="4115" y="418"/>
                </a:lnTo>
                <a:lnTo>
                  <a:pt x="4121" y="418"/>
                </a:lnTo>
                <a:lnTo>
                  <a:pt x="4121" y="405"/>
                </a:lnTo>
                <a:lnTo>
                  <a:pt x="4115" y="399"/>
                </a:lnTo>
                <a:lnTo>
                  <a:pt x="4115" y="405"/>
                </a:lnTo>
                <a:lnTo>
                  <a:pt x="4108" y="405"/>
                </a:lnTo>
                <a:lnTo>
                  <a:pt x="4102" y="399"/>
                </a:lnTo>
                <a:lnTo>
                  <a:pt x="4095" y="393"/>
                </a:lnTo>
                <a:lnTo>
                  <a:pt x="4057" y="386"/>
                </a:lnTo>
                <a:lnTo>
                  <a:pt x="4031" y="380"/>
                </a:lnTo>
                <a:lnTo>
                  <a:pt x="3999" y="373"/>
                </a:lnTo>
                <a:lnTo>
                  <a:pt x="3993" y="367"/>
                </a:lnTo>
                <a:lnTo>
                  <a:pt x="3986" y="367"/>
                </a:lnTo>
                <a:lnTo>
                  <a:pt x="3980" y="367"/>
                </a:lnTo>
                <a:lnTo>
                  <a:pt x="3980" y="373"/>
                </a:lnTo>
                <a:lnTo>
                  <a:pt x="3973" y="373"/>
                </a:lnTo>
                <a:lnTo>
                  <a:pt x="5433" y="495"/>
                </a:lnTo>
                <a:lnTo>
                  <a:pt x="2347" y="521"/>
                </a:lnTo>
                <a:lnTo>
                  <a:pt x="2340" y="521"/>
                </a:lnTo>
                <a:lnTo>
                  <a:pt x="2328" y="521"/>
                </a:lnTo>
                <a:lnTo>
                  <a:pt x="2334" y="528"/>
                </a:lnTo>
                <a:lnTo>
                  <a:pt x="2347" y="521"/>
                </a:lnTo>
                <a:lnTo>
                  <a:pt x="5433" y="495"/>
                </a:lnTo>
                <a:lnTo>
                  <a:pt x="2469" y="592"/>
                </a:lnTo>
                <a:lnTo>
                  <a:pt x="2475" y="585"/>
                </a:lnTo>
                <a:lnTo>
                  <a:pt x="2482" y="585"/>
                </a:lnTo>
                <a:lnTo>
                  <a:pt x="2475" y="579"/>
                </a:lnTo>
                <a:lnTo>
                  <a:pt x="2456" y="585"/>
                </a:lnTo>
                <a:lnTo>
                  <a:pt x="2443" y="592"/>
                </a:lnTo>
                <a:lnTo>
                  <a:pt x="2469" y="592"/>
                </a:lnTo>
                <a:lnTo>
                  <a:pt x="5433" y="495"/>
                </a:lnTo>
                <a:lnTo>
                  <a:pt x="2315" y="540"/>
                </a:lnTo>
                <a:lnTo>
                  <a:pt x="2302" y="540"/>
                </a:lnTo>
                <a:lnTo>
                  <a:pt x="2302" y="547"/>
                </a:lnTo>
                <a:lnTo>
                  <a:pt x="2315" y="547"/>
                </a:lnTo>
                <a:lnTo>
                  <a:pt x="2315" y="540"/>
                </a:lnTo>
                <a:lnTo>
                  <a:pt x="5433" y="495"/>
                </a:lnTo>
                <a:lnTo>
                  <a:pt x="2276" y="521"/>
                </a:lnTo>
                <a:lnTo>
                  <a:pt x="2257" y="521"/>
                </a:lnTo>
                <a:lnTo>
                  <a:pt x="2250" y="521"/>
                </a:lnTo>
                <a:lnTo>
                  <a:pt x="2257" y="521"/>
                </a:lnTo>
                <a:lnTo>
                  <a:pt x="2270" y="521"/>
                </a:lnTo>
                <a:lnTo>
                  <a:pt x="2276" y="521"/>
                </a:lnTo>
                <a:lnTo>
                  <a:pt x="5433" y="495"/>
                </a:lnTo>
                <a:lnTo>
                  <a:pt x="2610" y="566"/>
                </a:lnTo>
                <a:lnTo>
                  <a:pt x="2610" y="560"/>
                </a:lnTo>
                <a:lnTo>
                  <a:pt x="2604" y="553"/>
                </a:lnTo>
                <a:lnTo>
                  <a:pt x="2598" y="553"/>
                </a:lnTo>
                <a:lnTo>
                  <a:pt x="2598" y="560"/>
                </a:lnTo>
                <a:lnTo>
                  <a:pt x="2598" y="566"/>
                </a:lnTo>
                <a:lnTo>
                  <a:pt x="2610" y="566"/>
                </a:lnTo>
                <a:lnTo>
                  <a:pt x="5433" y="495"/>
                </a:lnTo>
                <a:lnTo>
                  <a:pt x="2893" y="515"/>
                </a:lnTo>
                <a:lnTo>
                  <a:pt x="2906" y="502"/>
                </a:lnTo>
                <a:lnTo>
                  <a:pt x="2900" y="502"/>
                </a:lnTo>
                <a:lnTo>
                  <a:pt x="2880" y="508"/>
                </a:lnTo>
                <a:lnTo>
                  <a:pt x="2880" y="515"/>
                </a:lnTo>
                <a:lnTo>
                  <a:pt x="2880" y="508"/>
                </a:lnTo>
                <a:lnTo>
                  <a:pt x="2900" y="495"/>
                </a:lnTo>
                <a:lnTo>
                  <a:pt x="2906" y="489"/>
                </a:lnTo>
                <a:lnTo>
                  <a:pt x="2913" y="489"/>
                </a:lnTo>
                <a:lnTo>
                  <a:pt x="2900" y="489"/>
                </a:lnTo>
                <a:lnTo>
                  <a:pt x="2887" y="495"/>
                </a:lnTo>
                <a:lnTo>
                  <a:pt x="2880" y="502"/>
                </a:lnTo>
                <a:lnTo>
                  <a:pt x="2874" y="502"/>
                </a:lnTo>
                <a:lnTo>
                  <a:pt x="2855" y="495"/>
                </a:lnTo>
                <a:lnTo>
                  <a:pt x="2855" y="502"/>
                </a:lnTo>
                <a:lnTo>
                  <a:pt x="2855" y="508"/>
                </a:lnTo>
                <a:lnTo>
                  <a:pt x="2842" y="508"/>
                </a:lnTo>
                <a:lnTo>
                  <a:pt x="2835" y="515"/>
                </a:lnTo>
                <a:lnTo>
                  <a:pt x="2835" y="521"/>
                </a:lnTo>
                <a:lnTo>
                  <a:pt x="2842" y="521"/>
                </a:lnTo>
                <a:lnTo>
                  <a:pt x="2848" y="521"/>
                </a:lnTo>
                <a:lnTo>
                  <a:pt x="2874" y="515"/>
                </a:lnTo>
                <a:lnTo>
                  <a:pt x="2880" y="515"/>
                </a:lnTo>
                <a:lnTo>
                  <a:pt x="2874" y="521"/>
                </a:lnTo>
                <a:lnTo>
                  <a:pt x="2868" y="521"/>
                </a:lnTo>
                <a:lnTo>
                  <a:pt x="2861" y="521"/>
                </a:lnTo>
                <a:lnTo>
                  <a:pt x="2868" y="521"/>
                </a:lnTo>
                <a:lnTo>
                  <a:pt x="2874" y="521"/>
                </a:lnTo>
                <a:lnTo>
                  <a:pt x="2880" y="521"/>
                </a:lnTo>
                <a:lnTo>
                  <a:pt x="2880" y="515"/>
                </a:lnTo>
                <a:lnTo>
                  <a:pt x="2880" y="515"/>
                </a:lnTo>
                <a:lnTo>
                  <a:pt x="2887" y="521"/>
                </a:lnTo>
                <a:lnTo>
                  <a:pt x="2893" y="521"/>
                </a:lnTo>
                <a:lnTo>
                  <a:pt x="2913" y="521"/>
                </a:lnTo>
                <a:lnTo>
                  <a:pt x="2919" y="521"/>
                </a:lnTo>
                <a:lnTo>
                  <a:pt x="2913" y="521"/>
                </a:lnTo>
                <a:lnTo>
                  <a:pt x="2900" y="521"/>
                </a:lnTo>
                <a:lnTo>
                  <a:pt x="2893" y="515"/>
                </a:lnTo>
                <a:lnTo>
                  <a:pt x="5433" y="495"/>
                </a:lnTo>
                <a:lnTo>
                  <a:pt x="2810" y="489"/>
                </a:lnTo>
                <a:lnTo>
                  <a:pt x="2810" y="483"/>
                </a:lnTo>
                <a:lnTo>
                  <a:pt x="2803" y="483"/>
                </a:lnTo>
                <a:lnTo>
                  <a:pt x="2797" y="483"/>
                </a:lnTo>
                <a:lnTo>
                  <a:pt x="2803" y="489"/>
                </a:lnTo>
                <a:lnTo>
                  <a:pt x="2810" y="489"/>
                </a:lnTo>
                <a:lnTo>
                  <a:pt x="5433" y="495"/>
                </a:lnTo>
                <a:lnTo>
                  <a:pt x="2636" y="553"/>
                </a:lnTo>
                <a:lnTo>
                  <a:pt x="2636" y="547"/>
                </a:lnTo>
                <a:lnTo>
                  <a:pt x="2636" y="560"/>
                </a:lnTo>
                <a:lnTo>
                  <a:pt x="2636" y="553"/>
                </a:lnTo>
                <a:lnTo>
                  <a:pt x="5433" y="495"/>
                </a:lnTo>
                <a:lnTo>
                  <a:pt x="2231" y="521"/>
                </a:lnTo>
                <a:lnTo>
                  <a:pt x="2199" y="521"/>
                </a:lnTo>
                <a:lnTo>
                  <a:pt x="2186" y="528"/>
                </a:lnTo>
                <a:lnTo>
                  <a:pt x="2199" y="528"/>
                </a:lnTo>
                <a:lnTo>
                  <a:pt x="2218" y="534"/>
                </a:lnTo>
                <a:lnTo>
                  <a:pt x="2231" y="521"/>
                </a:lnTo>
                <a:lnTo>
                  <a:pt x="5433" y="495"/>
                </a:lnTo>
                <a:lnTo>
                  <a:pt x="2745" y="528"/>
                </a:lnTo>
                <a:lnTo>
                  <a:pt x="2745" y="534"/>
                </a:lnTo>
                <a:lnTo>
                  <a:pt x="2758" y="528"/>
                </a:lnTo>
                <a:lnTo>
                  <a:pt x="2752" y="528"/>
                </a:lnTo>
                <a:lnTo>
                  <a:pt x="2745" y="528"/>
                </a:lnTo>
                <a:lnTo>
                  <a:pt x="5433" y="495"/>
                </a:lnTo>
                <a:lnTo>
                  <a:pt x="2668" y="547"/>
                </a:lnTo>
                <a:lnTo>
                  <a:pt x="2662" y="547"/>
                </a:lnTo>
                <a:lnTo>
                  <a:pt x="2655" y="547"/>
                </a:lnTo>
                <a:lnTo>
                  <a:pt x="2662" y="553"/>
                </a:lnTo>
                <a:lnTo>
                  <a:pt x="2668" y="553"/>
                </a:lnTo>
                <a:lnTo>
                  <a:pt x="2668" y="547"/>
                </a:lnTo>
                <a:lnTo>
                  <a:pt x="5433" y="495"/>
                </a:lnTo>
                <a:lnTo>
                  <a:pt x="2803" y="521"/>
                </a:lnTo>
                <a:lnTo>
                  <a:pt x="2790" y="521"/>
                </a:lnTo>
                <a:lnTo>
                  <a:pt x="2784" y="521"/>
                </a:lnTo>
                <a:lnTo>
                  <a:pt x="2778" y="528"/>
                </a:lnTo>
                <a:lnTo>
                  <a:pt x="2784" y="528"/>
                </a:lnTo>
                <a:lnTo>
                  <a:pt x="2790" y="534"/>
                </a:lnTo>
                <a:lnTo>
                  <a:pt x="2803" y="534"/>
                </a:lnTo>
                <a:lnTo>
                  <a:pt x="2810" y="528"/>
                </a:lnTo>
                <a:lnTo>
                  <a:pt x="2816" y="521"/>
                </a:lnTo>
                <a:lnTo>
                  <a:pt x="2810" y="521"/>
                </a:lnTo>
                <a:lnTo>
                  <a:pt x="2803" y="521"/>
                </a:lnTo>
                <a:lnTo>
                  <a:pt x="5433" y="495"/>
                </a:lnTo>
                <a:lnTo>
                  <a:pt x="1460" y="605"/>
                </a:lnTo>
                <a:lnTo>
                  <a:pt x="1453" y="611"/>
                </a:lnTo>
                <a:lnTo>
                  <a:pt x="1453" y="618"/>
                </a:lnTo>
                <a:lnTo>
                  <a:pt x="1460" y="618"/>
                </a:lnTo>
                <a:lnTo>
                  <a:pt x="1466" y="618"/>
                </a:lnTo>
                <a:lnTo>
                  <a:pt x="1479" y="618"/>
                </a:lnTo>
                <a:lnTo>
                  <a:pt x="1460" y="605"/>
                </a:lnTo>
                <a:lnTo>
                  <a:pt x="5433" y="495"/>
                </a:lnTo>
                <a:lnTo>
                  <a:pt x="161" y="585"/>
                </a:lnTo>
                <a:lnTo>
                  <a:pt x="161" y="592"/>
                </a:lnTo>
                <a:lnTo>
                  <a:pt x="168" y="592"/>
                </a:lnTo>
                <a:lnTo>
                  <a:pt x="168" y="585"/>
                </a:lnTo>
                <a:lnTo>
                  <a:pt x="161" y="585"/>
                </a:lnTo>
                <a:lnTo>
                  <a:pt x="5433" y="495"/>
                </a:lnTo>
                <a:lnTo>
                  <a:pt x="4899" y="450"/>
                </a:lnTo>
                <a:lnTo>
                  <a:pt x="4880" y="476"/>
                </a:lnTo>
                <a:lnTo>
                  <a:pt x="4905" y="476"/>
                </a:lnTo>
                <a:lnTo>
                  <a:pt x="4905" y="470"/>
                </a:lnTo>
                <a:lnTo>
                  <a:pt x="4912" y="450"/>
                </a:lnTo>
                <a:lnTo>
                  <a:pt x="4905" y="450"/>
                </a:lnTo>
                <a:lnTo>
                  <a:pt x="4899" y="450"/>
                </a:lnTo>
                <a:lnTo>
                  <a:pt x="5433" y="495"/>
                </a:lnTo>
                <a:lnTo>
                  <a:pt x="20" y="598"/>
                </a:lnTo>
                <a:lnTo>
                  <a:pt x="65" y="618"/>
                </a:lnTo>
                <a:lnTo>
                  <a:pt x="84" y="618"/>
                </a:lnTo>
                <a:lnTo>
                  <a:pt x="13" y="585"/>
                </a:lnTo>
                <a:lnTo>
                  <a:pt x="20" y="598"/>
                </a:lnTo>
                <a:lnTo>
                  <a:pt x="5433" y="495"/>
                </a:lnTo>
                <a:lnTo>
                  <a:pt x="225" y="585"/>
                </a:lnTo>
                <a:lnTo>
                  <a:pt x="180" y="553"/>
                </a:lnTo>
                <a:lnTo>
                  <a:pt x="161" y="547"/>
                </a:lnTo>
                <a:lnTo>
                  <a:pt x="161" y="553"/>
                </a:lnTo>
                <a:lnTo>
                  <a:pt x="180" y="566"/>
                </a:lnTo>
                <a:lnTo>
                  <a:pt x="206" y="585"/>
                </a:lnTo>
                <a:lnTo>
                  <a:pt x="258" y="618"/>
                </a:lnTo>
                <a:lnTo>
                  <a:pt x="270" y="618"/>
                </a:lnTo>
                <a:lnTo>
                  <a:pt x="245" y="605"/>
                </a:lnTo>
                <a:lnTo>
                  <a:pt x="225" y="585"/>
                </a:lnTo>
                <a:lnTo>
                  <a:pt x="5433" y="495"/>
                </a:lnTo>
                <a:lnTo>
                  <a:pt x="2051" y="483"/>
                </a:lnTo>
                <a:lnTo>
                  <a:pt x="2045" y="483"/>
                </a:lnTo>
                <a:lnTo>
                  <a:pt x="2032" y="489"/>
                </a:lnTo>
                <a:lnTo>
                  <a:pt x="1987" y="483"/>
                </a:lnTo>
                <a:lnTo>
                  <a:pt x="1980" y="489"/>
                </a:lnTo>
                <a:lnTo>
                  <a:pt x="1980" y="495"/>
                </a:lnTo>
                <a:lnTo>
                  <a:pt x="1993" y="495"/>
                </a:lnTo>
                <a:lnTo>
                  <a:pt x="2032" y="495"/>
                </a:lnTo>
                <a:lnTo>
                  <a:pt x="2045" y="489"/>
                </a:lnTo>
                <a:lnTo>
                  <a:pt x="2051" y="483"/>
                </a:lnTo>
                <a:lnTo>
                  <a:pt x="5433" y="495"/>
                </a:lnTo>
                <a:lnTo>
                  <a:pt x="2025" y="592"/>
                </a:lnTo>
                <a:lnTo>
                  <a:pt x="2019" y="592"/>
                </a:lnTo>
                <a:lnTo>
                  <a:pt x="2006" y="592"/>
                </a:lnTo>
                <a:lnTo>
                  <a:pt x="2006" y="598"/>
                </a:lnTo>
                <a:lnTo>
                  <a:pt x="2025" y="592"/>
                </a:lnTo>
                <a:lnTo>
                  <a:pt x="2032" y="592"/>
                </a:lnTo>
                <a:lnTo>
                  <a:pt x="2025" y="592"/>
                </a:lnTo>
                <a:lnTo>
                  <a:pt x="5433" y="495"/>
                </a:lnTo>
                <a:lnTo>
                  <a:pt x="2655" y="579"/>
                </a:lnTo>
                <a:lnTo>
                  <a:pt x="2610" y="585"/>
                </a:lnTo>
                <a:lnTo>
                  <a:pt x="2578" y="598"/>
                </a:lnTo>
                <a:lnTo>
                  <a:pt x="2540" y="598"/>
                </a:lnTo>
                <a:lnTo>
                  <a:pt x="2469" y="605"/>
                </a:lnTo>
                <a:lnTo>
                  <a:pt x="2430" y="611"/>
                </a:lnTo>
                <a:lnTo>
                  <a:pt x="2418" y="611"/>
                </a:lnTo>
                <a:lnTo>
                  <a:pt x="2398" y="611"/>
                </a:lnTo>
                <a:lnTo>
                  <a:pt x="2379" y="605"/>
                </a:lnTo>
                <a:lnTo>
                  <a:pt x="2360" y="605"/>
                </a:lnTo>
                <a:lnTo>
                  <a:pt x="2302" y="605"/>
                </a:lnTo>
                <a:lnTo>
                  <a:pt x="2257" y="592"/>
                </a:lnTo>
                <a:lnTo>
                  <a:pt x="2199" y="579"/>
                </a:lnTo>
                <a:lnTo>
                  <a:pt x="2167" y="566"/>
                </a:lnTo>
                <a:lnTo>
                  <a:pt x="2148" y="560"/>
                </a:lnTo>
                <a:lnTo>
                  <a:pt x="2109" y="553"/>
                </a:lnTo>
                <a:lnTo>
                  <a:pt x="2064" y="547"/>
                </a:lnTo>
                <a:lnTo>
                  <a:pt x="2045" y="540"/>
                </a:lnTo>
                <a:lnTo>
                  <a:pt x="2070" y="553"/>
                </a:lnTo>
                <a:lnTo>
                  <a:pt x="2109" y="560"/>
                </a:lnTo>
                <a:lnTo>
                  <a:pt x="2148" y="579"/>
                </a:lnTo>
                <a:lnTo>
                  <a:pt x="2225" y="598"/>
                </a:lnTo>
                <a:lnTo>
                  <a:pt x="2295" y="618"/>
                </a:lnTo>
                <a:lnTo>
                  <a:pt x="2578" y="618"/>
                </a:lnTo>
                <a:lnTo>
                  <a:pt x="2610" y="598"/>
                </a:lnTo>
                <a:lnTo>
                  <a:pt x="2643" y="585"/>
                </a:lnTo>
                <a:lnTo>
                  <a:pt x="2655" y="585"/>
                </a:lnTo>
                <a:lnTo>
                  <a:pt x="2688" y="598"/>
                </a:lnTo>
                <a:lnTo>
                  <a:pt x="2668" y="579"/>
                </a:lnTo>
                <a:lnTo>
                  <a:pt x="2707" y="566"/>
                </a:lnTo>
                <a:lnTo>
                  <a:pt x="2655" y="579"/>
                </a:lnTo>
                <a:lnTo>
                  <a:pt x="5433" y="495"/>
                </a:lnTo>
                <a:lnTo>
                  <a:pt x="2154" y="528"/>
                </a:lnTo>
                <a:lnTo>
                  <a:pt x="2148" y="528"/>
                </a:lnTo>
                <a:lnTo>
                  <a:pt x="2141" y="528"/>
                </a:lnTo>
                <a:lnTo>
                  <a:pt x="2135" y="528"/>
                </a:lnTo>
                <a:lnTo>
                  <a:pt x="2141" y="534"/>
                </a:lnTo>
                <a:lnTo>
                  <a:pt x="2154" y="528"/>
                </a:lnTo>
                <a:lnTo>
                  <a:pt x="5433" y="495"/>
                </a:lnTo>
                <a:lnTo>
                  <a:pt x="193" y="605"/>
                </a:lnTo>
                <a:lnTo>
                  <a:pt x="187" y="598"/>
                </a:lnTo>
                <a:lnTo>
                  <a:pt x="180" y="598"/>
                </a:lnTo>
                <a:lnTo>
                  <a:pt x="187" y="605"/>
                </a:lnTo>
                <a:lnTo>
                  <a:pt x="200" y="618"/>
                </a:lnTo>
                <a:lnTo>
                  <a:pt x="213" y="618"/>
                </a:lnTo>
                <a:lnTo>
                  <a:pt x="193" y="605"/>
                </a:lnTo>
                <a:lnTo>
                  <a:pt x="5433" y="495"/>
                </a:lnTo>
                <a:lnTo>
                  <a:pt x="4719" y="470"/>
                </a:lnTo>
                <a:lnTo>
                  <a:pt x="4738" y="470"/>
                </a:lnTo>
                <a:lnTo>
                  <a:pt x="4745" y="476"/>
                </a:lnTo>
                <a:lnTo>
                  <a:pt x="4751" y="470"/>
                </a:lnTo>
                <a:lnTo>
                  <a:pt x="4758" y="470"/>
                </a:lnTo>
                <a:lnTo>
                  <a:pt x="4764" y="476"/>
                </a:lnTo>
                <a:lnTo>
                  <a:pt x="4777" y="476"/>
                </a:lnTo>
                <a:lnTo>
                  <a:pt x="4796" y="470"/>
                </a:lnTo>
                <a:lnTo>
                  <a:pt x="4790" y="470"/>
                </a:lnTo>
                <a:lnTo>
                  <a:pt x="4777" y="457"/>
                </a:lnTo>
                <a:lnTo>
                  <a:pt x="4764" y="457"/>
                </a:lnTo>
                <a:lnTo>
                  <a:pt x="4738" y="457"/>
                </a:lnTo>
                <a:lnTo>
                  <a:pt x="4725" y="457"/>
                </a:lnTo>
                <a:lnTo>
                  <a:pt x="4706" y="457"/>
                </a:lnTo>
                <a:lnTo>
                  <a:pt x="4693" y="457"/>
                </a:lnTo>
                <a:lnTo>
                  <a:pt x="4700" y="470"/>
                </a:lnTo>
                <a:lnTo>
                  <a:pt x="4719" y="470"/>
                </a:lnTo>
                <a:lnTo>
                  <a:pt x="5433" y="495"/>
                </a:lnTo>
                <a:lnTo>
                  <a:pt x="4899" y="251"/>
                </a:lnTo>
                <a:lnTo>
                  <a:pt x="4899" y="245"/>
                </a:lnTo>
                <a:lnTo>
                  <a:pt x="4893" y="245"/>
                </a:lnTo>
                <a:lnTo>
                  <a:pt x="4867" y="245"/>
                </a:lnTo>
                <a:lnTo>
                  <a:pt x="4815" y="238"/>
                </a:lnTo>
                <a:lnTo>
                  <a:pt x="4770" y="245"/>
                </a:lnTo>
                <a:lnTo>
                  <a:pt x="4758" y="245"/>
                </a:lnTo>
                <a:lnTo>
                  <a:pt x="4751" y="245"/>
                </a:lnTo>
                <a:lnTo>
                  <a:pt x="4738" y="251"/>
                </a:lnTo>
                <a:lnTo>
                  <a:pt x="4725" y="264"/>
                </a:lnTo>
                <a:lnTo>
                  <a:pt x="4732" y="270"/>
                </a:lnTo>
                <a:lnTo>
                  <a:pt x="4751" y="270"/>
                </a:lnTo>
                <a:lnTo>
                  <a:pt x="4758" y="264"/>
                </a:lnTo>
                <a:lnTo>
                  <a:pt x="4770" y="264"/>
                </a:lnTo>
                <a:lnTo>
                  <a:pt x="4809" y="264"/>
                </a:lnTo>
                <a:lnTo>
                  <a:pt x="4860" y="264"/>
                </a:lnTo>
                <a:lnTo>
                  <a:pt x="4880" y="264"/>
                </a:lnTo>
                <a:lnTo>
                  <a:pt x="4899" y="251"/>
                </a:lnTo>
                <a:lnTo>
                  <a:pt x="5433" y="495"/>
                </a:lnTo>
                <a:lnTo>
                  <a:pt x="4719" y="380"/>
                </a:lnTo>
                <a:lnTo>
                  <a:pt x="4706" y="373"/>
                </a:lnTo>
                <a:lnTo>
                  <a:pt x="4700" y="373"/>
                </a:lnTo>
                <a:lnTo>
                  <a:pt x="4700" y="380"/>
                </a:lnTo>
                <a:lnTo>
                  <a:pt x="4700" y="386"/>
                </a:lnTo>
                <a:lnTo>
                  <a:pt x="4706" y="393"/>
                </a:lnTo>
                <a:lnTo>
                  <a:pt x="4738" y="393"/>
                </a:lnTo>
                <a:lnTo>
                  <a:pt x="4725" y="380"/>
                </a:lnTo>
                <a:lnTo>
                  <a:pt x="4719" y="380"/>
                </a:lnTo>
                <a:lnTo>
                  <a:pt x="5433" y="495"/>
                </a:lnTo>
                <a:lnTo>
                  <a:pt x="5220" y="450"/>
                </a:lnTo>
                <a:lnTo>
                  <a:pt x="5246" y="438"/>
                </a:lnTo>
                <a:lnTo>
                  <a:pt x="5272" y="431"/>
                </a:lnTo>
                <a:lnTo>
                  <a:pt x="5278" y="425"/>
                </a:lnTo>
                <a:lnTo>
                  <a:pt x="5278" y="418"/>
                </a:lnTo>
                <a:lnTo>
                  <a:pt x="5272" y="418"/>
                </a:lnTo>
                <a:lnTo>
                  <a:pt x="5259" y="425"/>
                </a:lnTo>
                <a:lnTo>
                  <a:pt x="5227" y="438"/>
                </a:lnTo>
                <a:lnTo>
                  <a:pt x="5214" y="444"/>
                </a:lnTo>
                <a:lnTo>
                  <a:pt x="5214" y="450"/>
                </a:lnTo>
                <a:lnTo>
                  <a:pt x="5188" y="457"/>
                </a:lnTo>
                <a:lnTo>
                  <a:pt x="5175" y="457"/>
                </a:lnTo>
                <a:lnTo>
                  <a:pt x="5175" y="450"/>
                </a:lnTo>
                <a:lnTo>
                  <a:pt x="5169" y="450"/>
                </a:lnTo>
                <a:lnTo>
                  <a:pt x="5163" y="450"/>
                </a:lnTo>
                <a:lnTo>
                  <a:pt x="5156" y="470"/>
                </a:lnTo>
                <a:lnTo>
                  <a:pt x="5137" y="483"/>
                </a:lnTo>
                <a:lnTo>
                  <a:pt x="5118" y="495"/>
                </a:lnTo>
                <a:lnTo>
                  <a:pt x="5111" y="495"/>
                </a:lnTo>
                <a:lnTo>
                  <a:pt x="5098" y="495"/>
                </a:lnTo>
                <a:lnTo>
                  <a:pt x="5085" y="502"/>
                </a:lnTo>
                <a:lnTo>
                  <a:pt x="5085" y="508"/>
                </a:lnTo>
                <a:lnTo>
                  <a:pt x="5073" y="521"/>
                </a:lnTo>
                <a:lnTo>
                  <a:pt x="5066" y="521"/>
                </a:lnTo>
                <a:lnTo>
                  <a:pt x="5066" y="521"/>
                </a:lnTo>
                <a:lnTo>
                  <a:pt x="5060" y="521"/>
                </a:lnTo>
                <a:lnTo>
                  <a:pt x="5060" y="515"/>
                </a:lnTo>
                <a:lnTo>
                  <a:pt x="5047" y="521"/>
                </a:lnTo>
                <a:lnTo>
                  <a:pt x="5034" y="521"/>
                </a:lnTo>
                <a:lnTo>
                  <a:pt x="5028" y="521"/>
                </a:lnTo>
                <a:lnTo>
                  <a:pt x="5028" y="528"/>
                </a:lnTo>
                <a:lnTo>
                  <a:pt x="5034" y="528"/>
                </a:lnTo>
                <a:lnTo>
                  <a:pt x="5040" y="528"/>
                </a:lnTo>
                <a:lnTo>
                  <a:pt x="5047" y="534"/>
                </a:lnTo>
                <a:lnTo>
                  <a:pt x="5034" y="540"/>
                </a:lnTo>
                <a:lnTo>
                  <a:pt x="5028" y="547"/>
                </a:lnTo>
                <a:lnTo>
                  <a:pt x="5008" y="553"/>
                </a:lnTo>
                <a:lnTo>
                  <a:pt x="5002" y="553"/>
                </a:lnTo>
                <a:lnTo>
                  <a:pt x="4995" y="553"/>
                </a:lnTo>
                <a:lnTo>
                  <a:pt x="4995" y="547"/>
                </a:lnTo>
                <a:lnTo>
                  <a:pt x="5008" y="534"/>
                </a:lnTo>
                <a:lnTo>
                  <a:pt x="4995" y="534"/>
                </a:lnTo>
                <a:lnTo>
                  <a:pt x="4976" y="540"/>
                </a:lnTo>
                <a:lnTo>
                  <a:pt x="4963" y="540"/>
                </a:lnTo>
                <a:lnTo>
                  <a:pt x="4950" y="540"/>
                </a:lnTo>
                <a:lnTo>
                  <a:pt x="4950" y="553"/>
                </a:lnTo>
                <a:lnTo>
                  <a:pt x="4938" y="547"/>
                </a:lnTo>
                <a:lnTo>
                  <a:pt x="4925" y="547"/>
                </a:lnTo>
                <a:lnTo>
                  <a:pt x="4905" y="547"/>
                </a:lnTo>
                <a:lnTo>
                  <a:pt x="4899" y="547"/>
                </a:lnTo>
                <a:lnTo>
                  <a:pt x="4899" y="553"/>
                </a:lnTo>
                <a:lnTo>
                  <a:pt x="4918" y="560"/>
                </a:lnTo>
                <a:lnTo>
                  <a:pt x="4938" y="566"/>
                </a:lnTo>
                <a:lnTo>
                  <a:pt x="4931" y="566"/>
                </a:lnTo>
                <a:lnTo>
                  <a:pt x="4905" y="585"/>
                </a:lnTo>
                <a:lnTo>
                  <a:pt x="4873" y="598"/>
                </a:lnTo>
                <a:lnTo>
                  <a:pt x="4867" y="605"/>
                </a:lnTo>
                <a:lnTo>
                  <a:pt x="4880" y="605"/>
                </a:lnTo>
                <a:lnTo>
                  <a:pt x="4912" y="592"/>
                </a:lnTo>
                <a:lnTo>
                  <a:pt x="4944" y="579"/>
                </a:lnTo>
                <a:lnTo>
                  <a:pt x="4957" y="579"/>
                </a:lnTo>
                <a:lnTo>
                  <a:pt x="4970" y="566"/>
                </a:lnTo>
                <a:lnTo>
                  <a:pt x="4976" y="566"/>
                </a:lnTo>
                <a:lnTo>
                  <a:pt x="4976" y="579"/>
                </a:lnTo>
                <a:lnTo>
                  <a:pt x="4950" y="598"/>
                </a:lnTo>
                <a:lnTo>
                  <a:pt x="4931" y="611"/>
                </a:lnTo>
                <a:lnTo>
                  <a:pt x="4963" y="598"/>
                </a:lnTo>
                <a:lnTo>
                  <a:pt x="4995" y="585"/>
                </a:lnTo>
                <a:lnTo>
                  <a:pt x="5015" y="566"/>
                </a:lnTo>
                <a:lnTo>
                  <a:pt x="5021" y="566"/>
                </a:lnTo>
                <a:lnTo>
                  <a:pt x="5034" y="560"/>
                </a:lnTo>
                <a:lnTo>
                  <a:pt x="5047" y="547"/>
                </a:lnTo>
                <a:lnTo>
                  <a:pt x="5118" y="515"/>
                </a:lnTo>
                <a:lnTo>
                  <a:pt x="5175" y="476"/>
                </a:lnTo>
                <a:lnTo>
                  <a:pt x="5208" y="470"/>
                </a:lnTo>
                <a:lnTo>
                  <a:pt x="5220" y="450"/>
                </a:lnTo>
                <a:lnTo>
                  <a:pt x="5433" y="495"/>
                </a:lnTo>
                <a:lnTo>
                  <a:pt x="4500" y="425"/>
                </a:lnTo>
                <a:lnTo>
                  <a:pt x="4500" y="431"/>
                </a:lnTo>
                <a:lnTo>
                  <a:pt x="4507" y="431"/>
                </a:lnTo>
                <a:lnTo>
                  <a:pt x="4513" y="425"/>
                </a:lnTo>
                <a:lnTo>
                  <a:pt x="4507" y="418"/>
                </a:lnTo>
                <a:lnTo>
                  <a:pt x="4500" y="425"/>
                </a:lnTo>
                <a:lnTo>
                  <a:pt x="5433" y="495"/>
                </a:lnTo>
                <a:lnTo>
                  <a:pt x="5047" y="457"/>
                </a:lnTo>
                <a:lnTo>
                  <a:pt x="5034" y="450"/>
                </a:lnTo>
                <a:lnTo>
                  <a:pt x="5008" y="457"/>
                </a:lnTo>
                <a:lnTo>
                  <a:pt x="5034" y="470"/>
                </a:lnTo>
                <a:lnTo>
                  <a:pt x="5060" y="470"/>
                </a:lnTo>
                <a:lnTo>
                  <a:pt x="5079" y="470"/>
                </a:lnTo>
                <a:lnTo>
                  <a:pt x="5085" y="470"/>
                </a:lnTo>
                <a:lnTo>
                  <a:pt x="5079" y="470"/>
                </a:lnTo>
                <a:lnTo>
                  <a:pt x="5066" y="457"/>
                </a:lnTo>
                <a:lnTo>
                  <a:pt x="5047" y="457"/>
                </a:lnTo>
                <a:lnTo>
                  <a:pt x="5433" y="495"/>
                </a:lnTo>
                <a:lnTo>
                  <a:pt x="4848" y="470"/>
                </a:lnTo>
                <a:lnTo>
                  <a:pt x="4841" y="476"/>
                </a:lnTo>
                <a:lnTo>
                  <a:pt x="4867" y="476"/>
                </a:lnTo>
                <a:lnTo>
                  <a:pt x="4860" y="470"/>
                </a:lnTo>
                <a:lnTo>
                  <a:pt x="4848" y="470"/>
                </a:lnTo>
                <a:lnTo>
                  <a:pt x="5433" y="495"/>
                </a:lnTo>
                <a:lnTo>
                  <a:pt x="3581" y="592"/>
                </a:lnTo>
                <a:lnTo>
                  <a:pt x="3517" y="579"/>
                </a:lnTo>
                <a:lnTo>
                  <a:pt x="3459" y="566"/>
                </a:lnTo>
                <a:lnTo>
                  <a:pt x="3420" y="560"/>
                </a:lnTo>
                <a:lnTo>
                  <a:pt x="3375" y="553"/>
                </a:lnTo>
                <a:lnTo>
                  <a:pt x="3305" y="547"/>
                </a:lnTo>
                <a:lnTo>
                  <a:pt x="3260" y="540"/>
                </a:lnTo>
                <a:lnTo>
                  <a:pt x="3234" y="534"/>
                </a:lnTo>
                <a:lnTo>
                  <a:pt x="3221" y="534"/>
                </a:lnTo>
                <a:lnTo>
                  <a:pt x="3202" y="534"/>
                </a:lnTo>
                <a:lnTo>
                  <a:pt x="3170" y="528"/>
                </a:lnTo>
                <a:lnTo>
                  <a:pt x="3086" y="521"/>
                </a:lnTo>
                <a:lnTo>
                  <a:pt x="3073" y="521"/>
                </a:lnTo>
                <a:lnTo>
                  <a:pt x="3067" y="521"/>
                </a:lnTo>
                <a:lnTo>
                  <a:pt x="3041" y="515"/>
                </a:lnTo>
                <a:lnTo>
                  <a:pt x="2970" y="515"/>
                </a:lnTo>
                <a:lnTo>
                  <a:pt x="2945" y="515"/>
                </a:lnTo>
                <a:lnTo>
                  <a:pt x="2919" y="508"/>
                </a:lnTo>
                <a:lnTo>
                  <a:pt x="2919" y="515"/>
                </a:lnTo>
                <a:lnTo>
                  <a:pt x="2919" y="521"/>
                </a:lnTo>
                <a:lnTo>
                  <a:pt x="2938" y="521"/>
                </a:lnTo>
                <a:lnTo>
                  <a:pt x="2964" y="521"/>
                </a:lnTo>
                <a:lnTo>
                  <a:pt x="2983" y="521"/>
                </a:lnTo>
                <a:lnTo>
                  <a:pt x="2990" y="528"/>
                </a:lnTo>
                <a:lnTo>
                  <a:pt x="2983" y="547"/>
                </a:lnTo>
                <a:lnTo>
                  <a:pt x="2977" y="553"/>
                </a:lnTo>
                <a:lnTo>
                  <a:pt x="3003" y="553"/>
                </a:lnTo>
                <a:lnTo>
                  <a:pt x="3022" y="547"/>
                </a:lnTo>
                <a:lnTo>
                  <a:pt x="3041" y="553"/>
                </a:lnTo>
                <a:lnTo>
                  <a:pt x="3060" y="553"/>
                </a:lnTo>
                <a:lnTo>
                  <a:pt x="3067" y="553"/>
                </a:lnTo>
                <a:lnTo>
                  <a:pt x="3067" y="560"/>
                </a:lnTo>
                <a:lnTo>
                  <a:pt x="3067" y="566"/>
                </a:lnTo>
                <a:lnTo>
                  <a:pt x="3073" y="566"/>
                </a:lnTo>
                <a:lnTo>
                  <a:pt x="3093" y="560"/>
                </a:lnTo>
                <a:lnTo>
                  <a:pt x="3112" y="566"/>
                </a:lnTo>
                <a:lnTo>
                  <a:pt x="3144" y="566"/>
                </a:lnTo>
                <a:lnTo>
                  <a:pt x="3163" y="585"/>
                </a:lnTo>
                <a:lnTo>
                  <a:pt x="3189" y="592"/>
                </a:lnTo>
                <a:lnTo>
                  <a:pt x="3183" y="585"/>
                </a:lnTo>
                <a:lnTo>
                  <a:pt x="3170" y="566"/>
                </a:lnTo>
                <a:lnTo>
                  <a:pt x="3163" y="566"/>
                </a:lnTo>
                <a:lnTo>
                  <a:pt x="3150" y="553"/>
                </a:lnTo>
                <a:lnTo>
                  <a:pt x="3157" y="553"/>
                </a:lnTo>
                <a:lnTo>
                  <a:pt x="3176" y="553"/>
                </a:lnTo>
                <a:lnTo>
                  <a:pt x="3183" y="553"/>
                </a:lnTo>
                <a:lnTo>
                  <a:pt x="3195" y="560"/>
                </a:lnTo>
                <a:lnTo>
                  <a:pt x="3221" y="579"/>
                </a:lnTo>
                <a:lnTo>
                  <a:pt x="3234" y="585"/>
                </a:lnTo>
                <a:lnTo>
                  <a:pt x="3221" y="566"/>
                </a:lnTo>
                <a:lnTo>
                  <a:pt x="3228" y="560"/>
                </a:lnTo>
                <a:lnTo>
                  <a:pt x="3247" y="560"/>
                </a:lnTo>
                <a:lnTo>
                  <a:pt x="3266" y="585"/>
                </a:lnTo>
                <a:lnTo>
                  <a:pt x="3279" y="598"/>
                </a:lnTo>
                <a:lnTo>
                  <a:pt x="3285" y="598"/>
                </a:lnTo>
                <a:lnTo>
                  <a:pt x="3279" y="579"/>
                </a:lnTo>
                <a:lnTo>
                  <a:pt x="3279" y="566"/>
                </a:lnTo>
                <a:lnTo>
                  <a:pt x="3279" y="560"/>
                </a:lnTo>
                <a:lnTo>
                  <a:pt x="3292" y="579"/>
                </a:lnTo>
                <a:lnTo>
                  <a:pt x="3292" y="585"/>
                </a:lnTo>
                <a:lnTo>
                  <a:pt x="3298" y="592"/>
                </a:lnTo>
                <a:lnTo>
                  <a:pt x="3305" y="598"/>
                </a:lnTo>
                <a:lnTo>
                  <a:pt x="3305" y="605"/>
                </a:lnTo>
                <a:lnTo>
                  <a:pt x="3324" y="598"/>
                </a:lnTo>
                <a:lnTo>
                  <a:pt x="3350" y="611"/>
                </a:lnTo>
                <a:lnTo>
                  <a:pt x="3356" y="611"/>
                </a:lnTo>
                <a:lnTo>
                  <a:pt x="3363" y="618"/>
                </a:lnTo>
                <a:lnTo>
                  <a:pt x="3375" y="618"/>
                </a:lnTo>
                <a:lnTo>
                  <a:pt x="3375" y="611"/>
                </a:lnTo>
                <a:lnTo>
                  <a:pt x="3382" y="605"/>
                </a:lnTo>
                <a:lnTo>
                  <a:pt x="3388" y="611"/>
                </a:lnTo>
                <a:lnTo>
                  <a:pt x="3401" y="618"/>
                </a:lnTo>
                <a:lnTo>
                  <a:pt x="3414" y="618"/>
                </a:lnTo>
                <a:lnTo>
                  <a:pt x="3401" y="611"/>
                </a:lnTo>
                <a:lnTo>
                  <a:pt x="3388" y="598"/>
                </a:lnTo>
                <a:lnTo>
                  <a:pt x="3382" y="585"/>
                </a:lnTo>
                <a:lnTo>
                  <a:pt x="3401" y="598"/>
                </a:lnTo>
                <a:lnTo>
                  <a:pt x="3420" y="605"/>
                </a:lnTo>
                <a:lnTo>
                  <a:pt x="3453" y="618"/>
                </a:lnTo>
                <a:lnTo>
                  <a:pt x="3408" y="592"/>
                </a:lnTo>
                <a:lnTo>
                  <a:pt x="3401" y="585"/>
                </a:lnTo>
                <a:lnTo>
                  <a:pt x="3401" y="579"/>
                </a:lnTo>
                <a:lnTo>
                  <a:pt x="3414" y="579"/>
                </a:lnTo>
                <a:lnTo>
                  <a:pt x="3433" y="579"/>
                </a:lnTo>
                <a:lnTo>
                  <a:pt x="3498" y="585"/>
                </a:lnTo>
                <a:lnTo>
                  <a:pt x="3562" y="598"/>
                </a:lnTo>
                <a:lnTo>
                  <a:pt x="3588" y="598"/>
                </a:lnTo>
                <a:lnTo>
                  <a:pt x="3613" y="611"/>
                </a:lnTo>
                <a:lnTo>
                  <a:pt x="3626" y="618"/>
                </a:lnTo>
                <a:lnTo>
                  <a:pt x="3684" y="618"/>
                </a:lnTo>
                <a:lnTo>
                  <a:pt x="3639" y="605"/>
                </a:lnTo>
                <a:lnTo>
                  <a:pt x="3607" y="592"/>
                </a:lnTo>
                <a:lnTo>
                  <a:pt x="3581" y="592"/>
                </a:lnTo>
                <a:lnTo>
                  <a:pt x="5433" y="495"/>
                </a:lnTo>
                <a:lnTo>
                  <a:pt x="3003" y="534"/>
                </a:lnTo>
                <a:lnTo>
                  <a:pt x="3003" y="528"/>
                </a:lnTo>
                <a:lnTo>
                  <a:pt x="3022" y="528"/>
                </a:lnTo>
                <a:lnTo>
                  <a:pt x="3009" y="534"/>
                </a:lnTo>
                <a:lnTo>
                  <a:pt x="3003" y="534"/>
                </a:lnTo>
                <a:lnTo>
                  <a:pt x="5433" y="495"/>
                </a:lnTo>
                <a:lnTo>
                  <a:pt x="3022" y="521"/>
                </a:lnTo>
                <a:lnTo>
                  <a:pt x="3022" y="515"/>
                </a:lnTo>
                <a:lnTo>
                  <a:pt x="3028" y="515"/>
                </a:lnTo>
                <a:lnTo>
                  <a:pt x="3048" y="521"/>
                </a:lnTo>
                <a:lnTo>
                  <a:pt x="3041" y="528"/>
                </a:lnTo>
                <a:lnTo>
                  <a:pt x="3028" y="528"/>
                </a:lnTo>
                <a:lnTo>
                  <a:pt x="3022" y="528"/>
                </a:lnTo>
                <a:lnTo>
                  <a:pt x="3022" y="521"/>
                </a:lnTo>
                <a:lnTo>
                  <a:pt x="5433" y="495"/>
                </a:lnTo>
                <a:lnTo>
                  <a:pt x="3054" y="521"/>
                </a:lnTo>
                <a:lnTo>
                  <a:pt x="3060" y="521"/>
                </a:lnTo>
                <a:lnTo>
                  <a:pt x="3073" y="534"/>
                </a:lnTo>
                <a:lnTo>
                  <a:pt x="3067" y="534"/>
                </a:lnTo>
                <a:lnTo>
                  <a:pt x="3054" y="521"/>
                </a:lnTo>
                <a:lnTo>
                  <a:pt x="5433" y="495"/>
                </a:lnTo>
                <a:lnTo>
                  <a:pt x="3356" y="585"/>
                </a:lnTo>
                <a:lnTo>
                  <a:pt x="3337" y="579"/>
                </a:lnTo>
                <a:lnTo>
                  <a:pt x="3330" y="566"/>
                </a:lnTo>
                <a:lnTo>
                  <a:pt x="3330" y="560"/>
                </a:lnTo>
                <a:lnTo>
                  <a:pt x="3337" y="560"/>
                </a:lnTo>
                <a:lnTo>
                  <a:pt x="3350" y="560"/>
                </a:lnTo>
                <a:lnTo>
                  <a:pt x="3363" y="566"/>
                </a:lnTo>
                <a:lnTo>
                  <a:pt x="3369" y="579"/>
                </a:lnTo>
                <a:lnTo>
                  <a:pt x="3363" y="585"/>
                </a:lnTo>
                <a:lnTo>
                  <a:pt x="3356" y="585"/>
                </a:lnTo>
                <a:lnTo>
                  <a:pt x="5433" y="495"/>
                </a:lnTo>
                <a:lnTo>
                  <a:pt x="4520" y="431"/>
                </a:lnTo>
                <a:lnTo>
                  <a:pt x="4526" y="438"/>
                </a:lnTo>
                <a:lnTo>
                  <a:pt x="4526" y="431"/>
                </a:lnTo>
                <a:lnTo>
                  <a:pt x="4520" y="431"/>
                </a:lnTo>
                <a:lnTo>
                  <a:pt x="5433" y="495"/>
                </a:lnTo>
                <a:lnTo>
                  <a:pt x="4860" y="553"/>
                </a:lnTo>
                <a:lnTo>
                  <a:pt x="4835" y="553"/>
                </a:lnTo>
                <a:lnTo>
                  <a:pt x="4822" y="560"/>
                </a:lnTo>
                <a:lnTo>
                  <a:pt x="4796" y="560"/>
                </a:lnTo>
                <a:lnTo>
                  <a:pt x="4777" y="566"/>
                </a:lnTo>
                <a:lnTo>
                  <a:pt x="4770" y="579"/>
                </a:lnTo>
                <a:lnTo>
                  <a:pt x="4764" y="579"/>
                </a:lnTo>
                <a:lnTo>
                  <a:pt x="4770" y="585"/>
                </a:lnTo>
                <a:lnTo>
                  <a:pt x="4790" y="579"/>
                </a:lnTo>
                <a:lnTo>
                  <a:pt x="4803" y="585"/>
                </a:lnTo>
                <a:lnTo>
                  <a:pt x="4809" y="585"/>
                </a:lnTo>
                <a:lnTo>
                  <a:pt x="4815" y="579"/>
                </a:lnTo>
                <a:lnTo>
                  <a:pt x="4815" y="566"/>
                </a:lnTo>
                <a:lnTo>
                  <a:pt x="4822" y="566"/>
                </a:lnTo>
                <a:lnTo>
                  <a:pt x="4835" y="579"/>
                </a:lnTo>
                <a:lnTo>
                  <a:pt x="4848" y="566"/>
                </a:lnTo>
                <a:lnTo>
                  <a:pt x="4873" y="553"/>
                </a:lnTo>
                <a:lnTo>
                  <a:pt x="4880" y="547"/>
                </a:lnTo>
                <a:lnTo>
                  <a:pt x="4873" y="547"/>
                </a:lnTo>
                <a:lnTo>
                  <a:pt x="4860" y="553"/>
                </a:lnTo>
                <a:lnTo>
                  <a:pt x="5433" y="495"/>
                </a:lnTo>
                <a:lnTo>
                  <a:pt x="5259" y="457"/>
                </a:lnTo>
                <a:lnTo>
                  <a:pt x="5240" y="450"/>
                </a:lnTo>
                <a:lnTo>
                  <a:pt x="5233" y="450"/>
                </a:lnTo>
                <a:lnTo>
                  <a:pt x="5233" y="457"/>
                </a:lnTo>
                <a:lnTo>
                  <a:pt x="5253" y="470"/>
                </a:lnTo>
                <a:lnTo>
                  <a:pt x="5272" y="457"/>
                </a:lnTo>
                <a:lnTo>
                  <a:pt x="5285" y="450"/>
                </a:lnTo>
                <a:lnTo>
                  <a:pt x="5278" y="444"/>
                </a:lnTo>
                <a:lnTo>
                  <a:pt x="5265" y="450"/>
                </a:lnTo>
                <a:lnTo>
                  <a:pt x="5259" y="457"/>
                </a:lnTo>
                <a:lnTo>
                  <a:pt x="5433" y="495"/>
                </a:lnTo>
                <a:lnTo>
                  <a:pt x="4938" y="270"/>
                </a:lnTo>
                <a:lnTo>
                  <a:pt x="4944" y="270"/>
                </a:lnTo>
                <a:lnTo>
                  <a:pt x="4944" y="264"/>
                </a:lnTo>
                <a:lnTo>
                  <a:pt x="4938" y="251"/>
                </a:lnTo>
                <a:lnTo>
                  <a:pt x="4925" y="251"/>
                </a:lnTo>
                <a:lnTo>
                  <a:pt x="4912" y="264"/>
                </a:lnTo>
                <a:lnTo>
                  <a:pt x="4912" y="270"/>
                </a:lnTo>
                <a:lnTo>
                  <a:pt x="4918" y="270"/>
                </a:lnTo>
                <a:lnTo>
                  <a:pt x="4938" y="270"/>
                </a:lnTo>
                <a:lnTo>
                  <a:pt x="5433" y="495"/>
                </a:lnTo>
                <a:lnTo>
                  <a:pt x="3228" y="418"/>
                </a:lnTo>
                <a:lnTo>
                  <a:pt x="3253" y="418"/>
                </a:lnTo>
                <a:lnTo>
                  <a:pt x="3260" y="418"/>
                </a:lnTo>
                <a:lnTo>
                  <a:pt x="3266" y="405"/>
                </a:lnTo>
                <a:lnTo>
                  <a:pt x="3273" y="405"/>
                </a:lnTo>
                <a:lnTo>
                  <a:pt x="3285" y="393"/>
                </a:lnTo>
                <a:lnTo>
                  <a:pt x="3279" y="393"/>
                </a:lnTo>
                <a:lnTo>
                  <a:pt x="3260" y="399"/>
                </a:lnTo>
                <a:lnTo>
                  <a:pt x="3247" y="405"/>
                </a:lnTo>
                <a:lnTo>
                  <a:pt x="3221" y="405"/>
                </a:lnTo>
                <a:lnTo>
                  <a:pt x="3202" y="405"/>
                </a:lnTo>
                <a:lnTo>
                  <a:pt x="3189" y="412"/>
                </a:lnTo>
                <a:lnTo>
                  <a:pt x="3176" y="425"/>
                </a:lnTo>
                <a:lnTo>
                  <a:pt x="3118" y="444"/>
                </a:lnTo>
                <a:lnTo>
                  <a:pt x="3086" y="457"/>
                </a:lnTo>
                <a:lnTo>
                  <a:pt x="3067" y="476"/>
                </a:lnTo>
                <a:lnTo>
                  <a:pt x="3073" y="476"/>
                </a:lnTo>
                <a:lnTo>
                  <a:pt x="3080" y="470"/>
                </a:lnTo>
                <a:lnTo>
                  <a:pt x="3105" y="450"/>
                </a:lnTo>
                <a:lnTo>
                  <a:pt x="3170" y="431"/>
                </a:lnTo>
                <a:lnTo>
                  <a:pt x="3195" y="425"/>
                </a:lnTo>
                <a:lnTo>
                  <a:pt x="3189" y="431"/>
                </a:lnTo>
                <a:lnTo>
                  <a:pt x="3208" y="438"/>
                </a:lnTo>
                <a:lnTo>
                  <a:pt x="3221" y="444"/>
                </a:lnTo>
                <a:lnTo>
                  <a:pt x="3228" y="444"/>
                </a:lnTo>
                <a:lnTo>
                  <a:pt x="3228" y="438"/>
                </a:lnTo>
                <a:lnTo>
                  <a:pt x="3215" y="431"/>
                </a:lnTo>
                <a:lnTo>
                  <a:pt x="3208" y="431"/>
                </a:lnTo>
                <a:lnTo>
                  <a:pt x="3208" y="418"/>
                </a:lnTo>
                <a:lnTo>
                  <a:pt x="3215" y="418"/>
                </a:lnTo>
                <a:lnTo>
                  <a:pt x="3228" y="418"/>
                </a:lnTo>
                <a:lnTo>
                  <a:pt x="5433" y="495"/>
                </a:lnTo>
                <a:lnTo>
                  <a:pt x="2983" y="502"/>
                </a:lnTo>
                <a:lnTo>
                  <a:pt x="2990" y="508"/>
                </a:lnTo>
                <a:lnTo>
                  <a:pt x="2996" y="502"/>
                </a:lnTo>
                <a:lnTo>
                  <a:pt x="2990" y="502"/>
                </a:lnTo>
                <a:lnTo>
                  <a:pt x="2983" y="502"/>
                </a:lnTo>
                <a:lnTo>
                  <a:pt x="5433" y="495"/>
                </a:lnTo>
                <a:lnTo>
                  <a:pt x="3009" y="502"/>
                </a:lnTo>
                <a:lnTo>
                  <a:pt x="3015" y="508"/>
                </a:lnTo>
                <a:lnTo>
                  <a:pt x="3022" y="502"/>
                </a:lnTo>
                <a:lnTo>
                  <a:pt x="3009" y="502"/>
                </a:lnTo>
                <a:lnTo>
                  <a:pt x="3003" y="502"/>
                </a:lnTo>
                <a:lnTo>
                  <a:pt x="3009" y="502"/>
                </a:lnTo>
                <a:lnTo>
                  <a:pt x="5433" y="495"/>
                </a:lnTo>
                <a:lnTo>
                  <a:pt x="3073" y="418"/>
                </a:lnTo>
                <a:lnTo>
                  <a:pt x="3086" y="412"/>
                </a:lnTo>
                <a:lnTo>
                  <a:pt x="3105" y="412"/>
                </a:lnTo>
                <a:lnTo>
                  <a:pt x="3118" y="412"/>
                </a:lnTo>
                <a:lnTo>
                  <a:pt x="3157" y="412"/>
                </a:lnTo>
                <a:lnTo>
                  <a:pt x="3170" y="412"/>
                </a:lnTo>
                <a:lnTo>
                  <a:pt x="3170" y="405"/>
                </a:lnTo>
                <a:lnTo>
                  <a:pt x="3163" y="405"/>
                </a:lnTo>
                <a:lnTo>
                  <a:pt x="3131" y="405"/>
                </a:lnTo>
                <a:lnTo>
                  <a:pt x="3125" y="405"/>
                </a:lnTo>
                <a:lnTo>
                  <a:pt x="3118" y="399"/>
                </a:lnTo>
                <a:lnTo>
                  <a:pt x="3125" y="399"/>
                </a:lnTo>
                <a:lnTo>
                  <a:pt x="3125" y="393"/>
                </a:lnTo>
                <a:lnTo>
                  <a:pt x="3105" y="399"/>
                </a:lnTo>
                <a:lnTo>
                  <a:pt x="3093" y="399"/>
                </a:lnTo>
                <a:lnTo>
                  <a:pt x="3073" y="405"/>
                </a:lnTo>
                <a:lnTo>
                  <a:pt x="3048" y="405"/>
                </a:lnTo>
                <a:lnTo>
                  <a:pt x="3022" y="412"/>
                </a:lnTo>
                <a:lnTo>
                  <a:pt x="3028" y="418"/>
                </a:lnTo>
                <a:lnTo>
                  <a:pt x="3048" y="412"/>
                </a:lnTo>
                <a:lnTo>
                  <a:pt x="3060" y="412"/>
                </a:lnTo>
                <a:lnTo>
                  <a:pt x="3067" y="412"/>
                </a:lnTo>
                <a:lnTo>
                  <a:pt x="3028" y="425"/>
                </a:lnTo>
                <a:lnTo>
                  <a:pt x="2996" y="444"/>
                </a:lnTo>
                <a:lnTo>
                  <a:pt x="2958" y="457"/>
                </a:lnTo>
                <a:lnTo>
                  <a:pt x="2945" y="476"/>
                </a:lnTo>
                <a:lnTo>
                  <a:pt x="2938" y="476"/>
                </a:lnTo>
                <a:lnTo>
                  <a:pt x="2945" y="476"/>
                </a:lnTo>
                <a:lnTo>
                  <a:pt x="2958" y="476"/>
                </a:lnTo>
                <a:lnTo>
                  <a:pt x="2958" y="470"/>
                </a:lnTo>
                <a:lnTo>
                  <a:pt x="2977" y="457"/>
                </a:lnTo>
                <a:lnTo>
                  <a:pt x="3022" y="444"/>
                </a:lnTo>
                <a:lnTo>
                  <a:pt x="3060" y="425"/>
                </a:lnTo>
                <a:lnTo>
                  <a:pt x="3073" y="418"/>
                </a:lnTo>
                <a:lnTo>
                  <a:pt x="5433" y="495"/>
                </a:lnTo>
                <a:lnTo>
                  <a:pt x="3003" y="405"/>
                </a:lnTo>
                <a:lnTo>
                  <a:pt x="2996" y="405"/>
                </a:lnTo>
                <a:lnTo>
                  <a:pt x="2990" y="405"/>
                </a:lnTo>
                <a:lnTo>
                  <a:pt x="2983" y="405"/>
                </a:lnTo>
                <a:lnTo>
                  <a:pt x="2990" y="412"/>
                </a:lnTo>
                <a:lnTo>
                  <a:pt x="2996" y="412"/>
                </a:lnTo>
                <a:lnTo>
                  <a:pt x="3003" y="405"/>
                </a:lnTo>
                <a:lnTo>
                  <a:pt x="5433" y="495"/>
                </a:lnTo>
                <a:lnTo>
                  <a:pt x="4648" y="450"/>
                </a:lnTo>
                <a:lnTo>
                  <a:pt x="4635" y="444"/>
                </a:lnTo>
                <a:lnTo>
                  <a:pt x="4623" y="444"/>
                </a:lnTo>
                <a:lnTo>
                  <a:pt x="4629" y="450"/>
                </a:lnTo>
                <a:lnTo>
                  <a:pt x="4635" y="457"/>
                </a:lnTo>
                <a:lnTo>
                  <a:pt x="4642" y="457"/>
                </a:lnTo>
                <a:lnTo>
                  <a:pt x="4648" y="470"/>
                </a:lnTo>
                <a:lnTo>
                  <a:pt x="4655" y="470"/>
                </a:lnTo>
                <a:lnTo>
                  <a:pt x="4661" y="457"/>
                </a:lnTo>
                <a:lnTo>
                  <a:pt x="4655" y="450"/>
                </a:lnTo>
                <a:lnTo>
                  <a:pt x="4648" y="450"/>
                </a:lnTo>
                <a:lnTo>
                  <a:pt x="5433" y="495"/>
                </a:lnTo>
                <a:lnTo>
                  <a:pt x="4603" y="444"/>
                </a:lnTo>
                <a:lnTo>
                  <a:pt x="4603" y="450"/>
                </a:lnTo>
                <a:lnTo>
                  <a:pt x="4610" y="450"/>
                </a:lnTo>
                <a:lnTo>
                  <a:pt x="4610" y="444"/>
                </a:lnTo>
                <a:lnTo>
                  <a:pt x="4603" y="444"/>
                </a:lnTo>
                <a:lnTo>
                  <a:pt x="5433" y="495"/>
                </a:lnTo>
                <a:lnTo>
                  <a:pt x="4719" y="290"/>
                </a:lnTo>
                <a:lnTo>
                  <a:pt x="4642" y="296"/>
                </a:lnTo>
                <a:lnTo>
                  <a:pt x="4603" y="309"/>
                </a:lnTo>
                <a:lnTo>
                  <a:pt x="4597" y="309"/>
                </a:lnTo>
                <a:lnTo>
                  <a:pt x="4584" y="315"/>
                </a:lnTo>
                <a:lnTo>
                  <a:pt x="4558" y="315"/>
                </a:lnTo>
                <a:lnTo>
                  <a:pt x="4533" y="328"/>
                </a:lnTo>
                <a:lnTo>
                  <a:pt x="4513" y="341"/>
                </a:lnTo>
                <a:lnTo>
                  <a:pt x="4507" y="341"/>
                </a:lnTo>
                <a:lnTo>
                  <a:pt x="4488" y="328"/>
                </a:lnTo>
                <a:lnTo>
                  <a:pt x="4481" y="328"/>
                </a:lnTo>
                <a:lnTo>
                  <a:pt x="4468" y="328"/>
                </a:lnTo>
                <a:lnTo>
                  <a:pt x="4462" y="335"/>
                </a:lnTo>
                <a:lnTo>
                  <a:pt x="4494" y="348"/>
                </a:lnTo>
                <a:lnTo>
                  <a:pt x="4571" y="373"/>
                </a:lnTo>
                <a:lnTo>
                  <a:pt x="4610" y="373"/>
                </a:lnTo>
                <a:lnTo>
                  <a:pt x="4635" y="380"/>
                </a:lnTo>
                <a:lnTo>
                  <a:pt x="4661" y="373"/>
                </a:lnTo>
                <a:lnTo>
                  <a:pt x="4597" y="367"/>
                </a:lnTo>
                <a:lnTo>
                  <a:pt x="4533" y="341"/>
                </a:lnTo>
                <a:lnTo>
                  <a:pt x="4623" y="309"/>
                </a:lnTo>
                <a:lnTo>
                  <a:pt x="4706" y="296"/>
                </a:lnTo>
                <a:lnTo>
                  <a:pt x="4777" y="290"/>
                </a:lnTo>
                <a:lnTo>
                  <a:pt x="4719" y="290"/>
                </a:lnTo>
                <a:lnTo>
                  <a:pt x="5433" y="495"/>
                </a:lnTo>
                <a:lnTo>
                  <a:pt x="4584" y="444"/>
                </a:lnTo>
                <a:lnTo>
                  <a:pt x="4590" y="450"/>
                </a:lnTo>
                <a:lnTo>
                  <a:pt x="4590" y="444"/>
                </a:lnTo>
                <a:lnTo>
                  <a:pt x="4584" y="444"/>
                </a:lnTo>
                <a:lnTo>
                  <a:pt x="5433" y="495"/>
                </a:lnTo>
                <a:lnTo>
                  <a:pt x="2733" y="534"/>
                </a:lnTo>
                <a:lnTo>
                  <a:pt x="2713" y="534"/>
                </a:lnTo>
                <a:lnTo>
                  <a:pt x="2707" y="534"/>
                </a:lnTo>
                <a:lnTo>
                  <a:pt x="2694" y="547"/>
                </a:lnTo>
                <a:lnTo>
                  <a:pt x="2694" y="553"/>
                </a:lnTo>
                <a:lnTo>
                  <a:pt x="2700" y="547"/>
                </a:lnTo>
                <a:lnTo>
                  <a:pt x="2707" y="540"/>
                </a:lnTo>
                <a:lnTo>
                  <a:pt x="2713" y="540"/>
                </a:lnTo>
                <a:lnTo>
                  <a:pt x="2726" y="534"/>
                </a:lnTo>
                <a:lnTo>
                  <a:pt x="2733" y="534"/>
                </a:lnTo>
                <a:lnTo>
                  <a:pt x="5433" y="495"/>
                </a:lnTo>
                <a:lnTo>
                  <a:pt x="3877" y="238"/>
                </a:lnTo>
                <a:lnTo>
                  <a:pt x="3877" y="232"/>
                </a:lnTo>
                <a:lnTo>
                  <a:pt x="3870" y="232"/>
                </a:lnTo>
                <a:lnTo>
                  <a:pt x="3877" y="238"/>
                </a:lnTo>
                <a:lnTo>
                  <a:pt x="5433" y="495"/>
                </a:lnTo>
                <a:lnTo>
                  <a:pt x="1055" y="103"/>
                </a:lnTo>
                <a:lnTo>
                  <a:pt x="1048" y="116"/>
                </a:lnTo>
                <a:lnTo>
                  <a:pt x="1048" y="123"/>
                </a:lnTo>
                <a:lnTo>
                  <a:pt x="1048" y="129"/>
                </a:lnTo>
                <a:lnTo>
                  <a:pt x="1055" y="116"/>
                </a:lnTo>
                <a:lnTo>
                  <a:pt x="1055" y="103"/>
                </a:lnTo>
                <a:lnTo>
                  <a:pt x="5433" y="495"/>
                </a:lnTo>
                <a:lnTo>
                  <a:pt x="1415" y="502"/>
                </a:lnTo>
                <a:lnTo>
                  <a:pt x="1434" y="508"/>
                </a:lnTo>
                <a:lnTo>
                  <a:pt x="1440" y="502"/>
                </a:lnTo>
                <a:lnTo>
                  <a:pt x="1428" y="495"/>
                </a:lnTo>
                <a:lnTo>
                  <a:pt x="1408" y="489"/>
                </a:lnTo>
                <a:lnTo>
                  <a:pt x="1395" y="489"/>
                </a:lnTo>
                <a:lnTo>
                  <a:pt x="1402" y="495"/>
                </a:lnTo>
                <a:lnTo>
                  <a:pt x="1415" y="502"/>
                </a:lnTo>
                <a:lnTo>
                  <a:pt x="5433" y="495"/>
                </a:lnTo>
                <a:lnTo>
                  <a:pt x="1023" y="116"/>
                </a:lnTo>
                <a:lnTo>
                  <a:pt x="1035" y="123"/>
                </a:lnTo>
                <a:lnTo>
                  <a:pt x="1042" y="123"/>
                </a:lnTo>
                <a:lnTo>
                  <a:pt x="1042" y="116"/>
                </a:lnTo>
                <a:lnTo>
                  <a:pt x="1035" y="110"/>
                </a:lnTo>
                <a:lnTo>
                  <a:pt x="1023" y="110"/>
                </a:lnTo>
                <a:lnTo>
                  <a:pt x="1023" y="116"/>
                </a:lnTo>
                <a:lnTo>
                  <a:pt x="5433" y="495"/>
                </a:lnTo>
                <a:lnTo>
                  <a:pt x="1440" y="33"/>
                </a:lnTo>
                <a:lnTo>
                  <a:pt x="1428" y="26"/>
                </a:lnTo>
                <a:lnTo>
                  <a:pt x="1415" y="20"/>
                </a:lnTo>
                <a:lnTo>
                  <a:pt x="1415" y="26"/>
                </a:lnTo>
                <a:lnTo>
                  <a:pt x="1428" y="39"/>
                </a:lnTo>
                <a:lnTo>
                  <a:pt x="1440" y="33"/>
                </a:lnTo>
                <a:lnTo>
                  <a:pt x="5433" y="495"/>
                </a:lnTo>
                <a:lnTo>
                  <a:pt x="785" y="65"/>
                </a:lnTo>
                <a:lnTo>
                  <a:pt x="785" y="71"/>
                </a:lnTo>
                <a:lnTo>
                  <a:pt x="798" y="65"/>
                </a:lnTo>
                <a:lnTo>
                  <a:pt x="791" y="65"/>
                </a:lnTo>
                <a:lnTo>
                  <a:pt x="785" y="65"/>
                </a:lnTo>
                <a:lnTo>
                  <a:pt x="5433" y="495"/>
                </a:lnTo>
                <a:lnTo>
                  <a:pt x="823" y="71"/>
                </a:lnTo>
                <a:lnTo>
                  <a:pt x="817" y="71"/>
                </a:lnTo>
                <a:lnTo>
                  <a:pt x="830" y="78"/>
                </a:lnTo>
                <a:lnTo>
                  <a:pt x="830" y="71"/>
                </a:lnTo>
                <a:lnTo>
                  <a:pt x="823" y="71"/>
                </a:lnTo>
                <a:lnTo>
                  <a:pt x="5433" y="495"/>
                </a:lnTo>
                <a:lnTo>
                  <a:pt x="1537" y="412"/>
                </a:lnTo>
                <a:lnTo>
                  <a:pt x="1537" y="405"/>
                </a:lnTo>
                <a:lnTo>
                  <a:pt x="1530" y="399"/>
                </a:lnTo>
                <a:lnTo>
                  <a:pt x="1524" y="399"/>
                </a:lnTo>
                <a:lnTo>
                  <a:pt x="1524" y="405"/>
                </a:lnTo>
                <a:lnTo>
                  <a:pt x="1530" y="412"/>
                </a:lnTo>
                <a:lnTo>
                  <a:pt x="1537" y="412"/>
                </a:lnTo>
                <a:lnTo>
                  <a:pt x="5433" y="495"/>
                </a:lnTo>
                <a:lnTo>
                  <a:pt x="1511" y="65"/>
                </a:lnTo>
                <a:lnTo>
                  <a:pt x="1505" y="65"/>
                </a:lnTo>
                <a:lnTo>
                  <a:pt x="1498" y="65"/>
                </a:lnTo>
                <a:lnTo>
                  <a:pt x="1505" y="65"/>
                </a:lnTo>
                <a:lnTo>
                  <a:pt x="1511" y="65"/>
                </a:lnTo>
                <a:lnTo>
                  <a:pt x="5433" y="495"/>
                </a:lnTo>
                <a:lnTo>
                  <a:pt x="1087" y="123"/>
                </a:lnTo>
                <a:lnTo>
                  <a:pt x="1093" y="123"/>
                </a:lnTo>
                <a:lnTo>
                  <a:pt x="1100" y="116"/>
                </a:lnTo>
                <a:lnTo>
                  <a:pt x="1087" y="116"/>
                </a:lnTo>
                <a:lnTo>
                  <a:pt x="1087" y="123"/>
                </a:lnTo>
                <a:lnTo>
                  <a:pt x="5433" y="495"/>
                </a:lnTo>
                <a:lnTo>
                  <a:pt x="1350" y="303"/>
                </a:lnTo>
                <a:lnTo>
                  <a:pt x="1286" y="290"/>
                </a:lnTo>
                <a:lnTo>
                  <a:pt x="1260" y="290"/>
                </a:lnTo>
                <a:lnTo>
                  <a:pt x="1241" y="290"/>
                </a:lnTo>
                <a:lnTo>
                  <a:pt x="1228" y="283"/>
                </a:lnTo>
                <a:lnTo>
                  <a:pt x="1222" y="283"/>
                </a:lnTo>
                <a:lnTo>
                  <a:pt x="1209" y="290"/>
                </a:lnTo>
                <a:lnTo>
                  <a:pt x="1183" y="290"/>
                </a:lnTo>
                <a:lnTo>
                  <a:pt x="1183" y="296"/>
                </a:lnTo>
                <a:lnTo>
                  <a:pt x="1203" y="296"/>
                </a:lnTo>
                <a:lnTo>
                  <a:pt x="1312" y="309"/>
                </a:lnTo>
                <a:lnTo>
                  <a:pt x="1363" y="309"/>
                </a:lnTo>
                <a:lnTo>
                  <a:pt x="1395" y="309"/>
                </a:lnTo>
                <a:lnTo>
                  <a:pt x="1395" y="309"/>
                </a:lnTo>
                <a:lnTo>
                  <a:pt x="1370" y="309"/>
                </a:lnTo>
                <a:lnTo>
                  <a:pt x="1350" y="303"/>
                </a:lnTo>
                <a:lnTo>
                  <a:pt x="5433" y="495"/>
                </a:lnTo>
                <a:lnTo>
                  <a:pt x="939" y="97"/>
                </a:lnTo>
                <a:lnTo>
                  <a:pt x="945" y="97"/>
                </a:lnTo>
                <a:lnTo>
                  <a:pt x="933" y="90"/>
                </a:lnTo>
                <a:lnTo>
                  <a:pt x="926" y="90"/>
                </a:lnTo>
                <a:lnTo>
                  <a:pt x="939" y="97"/>
                </a:lnTo>
                <a:lnTo>
                  <a:pt x="5433" y="495"/>
                </a:lnTo>
                <a:lnTo>
                  <a:pt x="3774" y="187"/>
                </a:lnTo>
                <a:lnTo>
                  <a:pt x="3780" y="187"/>
                </a:lnTo>
                <a:lnTo>
                  <a:pt x="3774" y="180"/>
                </a:lnTo>
                <a:lnTo>
                  <a:pt x="3774" y="187"/>
                </a:lnTo>
                <a:lnTo>
                  <a:pt x="5433" y="495"/>
                </a:lnTo>
                <a:lnTo>
                  <a:pt x="393" y="502"/>
                </a:lnTo>
                <a:lnTo>
                  <a:pt x="386" y="483"/>
                </a:lnTo>
                <a:lnTo>
                  <a:pt x="380" y="483"/>
                </a:lnTo>
                <a:lnTo>
                  <a:pt x="386" y="495"/>
                </a:lnTo>
                <a:lnTo>
                  <a:pt x="393" y="502"/>
                </a:lnTo>
                <a:lnTo>
                  <a:pt x="5433" y="495"/>
                </a:lnTo>
                <a:lnTo>
                  <a:pt x="605" y="547"/>
                </a:lnTo>
                <a:lnTo>
                  <a:pt x="598" y="547"/>
                </a:lnTo>
                <a:lnTo>
                  <a:pt x="598" y="553"/>
                </a:lnTo>
                <a:lnTo>
                  <a:pt x="605" y="547"/>
                </a:lnTo>
                <a:lnTo>
                  <a:pt x="5433" y="495"/>
                </a:lnTo>
                <a:lnTo>
                  <a:pt x="515" y="521"/>
                </a:lnTo>
                <a:lnTo>
                  <a:pt x="515" y="528"/>
                </a:lnTo>
                <a:lnTo>
                  <a:pt x="515" y="534"/>
                </a:lnTo>
                <a:lnTo>
                  <a:pt x="528" y="528"/>
                </a:lnTo>
                <a:lnTo>
                  <a:pt x="521" y="528"/>
                </a:lnTo>
                <a:lnTo>
                  <a:pt x="521" y="521"/>
                </a:lnTo>
                <a:lnTo>
                  <a:pt x="515" y="521"/>
                </a:lnTo>
                <a:lnTo>
                  <a:pt x="5433" y="495"/>
                </a:lnTo>
                <a:lnTo>
                  <a:pt x="450" y="303"/>
                </a:lnTo>
                <a:lnTo>
                  <a:pt x="418" y="296"/>
                </a:lnTo>
                <a:lnTo>
                  <a:pt x="393" y="296"/>
                </a:lnTo>
                <a:lnTo>
                  <a:pt x="373" y="296"/>
                </a:lnTo>
                <a:lnTo>
                  <a:pt x="335" y="290"/>
                </a:lnTo>
                <a:lnTo>
                  <a:pt x="322" y="290"/>
                </a:lnTo>
                <a:lnTo>
                  <a:pt x="309" y="290"/>
                </a:lnTo>
                <a:lnTo>
                  <a:pt x="290" y="283"/>
                </a:lnTo>
                <a:lnTo>
                  <a:pt x="270" y="290"/>
                </a:lnTo>
                <a:lnTo>
                  <a:pt x="283" y="296"/>
                </a:lnTo>
                <a:lnTo>
                  <a:pt x="309" y="296"/>
                </a:lnTo>
                <a:lnTo>
                  <a:pt x="309" y="303"/>
                </a:lnTo>
                <a:lnTo>
                  <a:pt x="309" y="309"/>
                </a:lnTo>
                <a:lnTo>
                  <a:pt x="328" y="315"/>
                </a:lnTo>
                <a:lnTo>
                  <a:pt x="360" y="315"/>
                </a:lnTo>
                <a:lnTo>
                  <a:pt x="386" y="315"/>
                </a:lnTo>
                <a:lnTo>
                  <a:pt x="405" y="315"/>
                </a:lnTo>
                <a:lnTo>
                  <a:pt x="405" y="309"/>
                </a:lnTo>
                <a:lnTo>
                  <a:pt x="386" y="309"/>
                </a:lnTo>
                <a:lnTo>
                  <a:pt x="373" y="309"/>
                </a:lnTo>
                <a:lnTo>
                  <a:pt x="367" y="309"/>
                </a:lnTo>
                <a:lnTo>
                  <a:pt x="348" y="309"/>
                </a:lnTo>
                <a:lnTo>
                  <a:pt x="335" y="309"/>
                </a:lnTo>
                <a:lnTo>
                  <a:pt x="328" y="309"/>
                </a:lnTo>
                <a:lnTo>
                  <a:pt x="322" y="303"/>
                </a:lnTo>
                <a:lnTo>
                  <a:pt x="341" y="303"/>
                </a:lnTo>
                <a:lnTo>
                  <a:pt x="373" y="303"/>
                </a:lnTo>
                <a:lnTo>
                  <a:pt x="412" y="309"/>
                </a:lnTo>
                <a:lnTo>
                  <a:pt x="431" y="309"/>
                </a:lnTo>
                <a:lnTo>
                  <a:pt x="450" y="309"/>
                </a:lnTo>
                <a:lnTo>
                  <a:pt x="463" y="309"/>
                </a:lnTo>
                <a:lnTo>
                  <a:pt x="450" y="303"/>
                </a:lnTo>
                <a:lnTo>
                  <a:pt x="5433" y="495"/>
                </a:lnTo>
                <a:lnTo>
                  <a:pt x="528" y="290"/>
                </a:lnTo>
                <a:lnTo>
                  <a:pt x="553" y="290"/>
                </a:lnTo>
                <a:lnTo>
                  <a:pt x="598" y="290"/>
                </a:lnTo>
                <a:lnTo>
                  <a:pt x="598" y="283"/>
                </a:lnTo>
                <a:lnTo>
                  <a:pt x="605" y="283"/>
                </a:lnTo>
                <a:lnTo>
                  <a:pt x="624" y="283"/>
                </a:lnTo>
                <a:lnTo>
                  <a:pt x="637" y="283"/>
                </a:lnTo>
                <a:lnTo>
                  <a:pt x="630" y="277"/>
                </a:lnTo>
                <a:lnTo>
                  <a:pt x="618" y="277"/>
                </a:lnTo>
                <a:lnTo>
                  <a:pt x="605" y="277"/>
                </a:lnTo>
                <a:lnTo>
                  <a:pt x="592" y="283"/>
                </a:lnTo>
                <a:lnTo>
                  <a:pt x="579" y="283"/>
                </a:lnTo>
                <a:lnTo>
                  <a:pt x="540" y="283"/>
                </a:lnTo>
                <a:lnTo>
                  <a:pt x="515" y="290"/>
                </a:lnTo>
                <a:lnTo>
                  <a:pt x="508" y="290"/>
                </a:lnTo>
                <a:lnTo>
                  <a:pt x="476" y="296"/>
                </a:lnTo>
                <a:lnTo>
                  <a:pt x="515" y="296"/>
                </a:lnTo>
                <a:lnTo>
                  <a:pt x="521" y="296"/>
                </a:lnTo>
                <a:lnTo>
                  <a:pt x="528" y="290"/>
                </a:lnTo>
                <a:lnTo>
                  <a:pt x="5433" y="495"/>
                </a:lnTo>
                <a:lnTo>
                  <a:pt x="926" y="354"/>
                </a:lnTo>
                <a:lnTo>
                  <a:pt x="900" y="341"/>
                </a:lnTo>
                <a:lnTo>
                  <a:pt x="875" y="328"/>
                </a:lnTo>
                <a:lnTo>
                  <a:pt x="843" y="328"/>
                </a:lnTo>
                <a:lnTo>
                  <a:pt x="836" y="328"/>
                </a:lnTo>
                <a:lnTo>
                  <a:pt x="843" y="335"/>
                </a:lnTo>
                <a:lnTo>
                  <a:pt x="862" y="341"/>
                </a:lnTo>
                <a:lnTo>
                  <a:pt x="894" y="367"/>
                </a:lnTo>
                <a:lnTo>
                  <a:pt x="926" y="380"/>
                </a:lnTo>
                <a:lnTo>
                  <a:pt x="965" y="393"/>
                </a:lnTo>
                <a:lnTo>
                  <a:pt x="1138" y="457"/>
                </a:lnTo>
                <a:lnTo>
                  <a:pt x="1203" y="489"/>
                </a:lnTo>
                <a:lnTo>
                  <a:pt x="1235" y="502"/>
                </a:lnTo>
                <a:lnTo>
                  <a:pt x="1241" y="502"/>
                </a:lnTo>
                <a:lnTo>
                  <a:pt x="1068" y="425"/>
                </a:lnTo>
                <a:lnTo>
                  <a:pt x="926" y="354"/>
                </a:lnTo>
                <a:lnTo>
                  <a:pt x="5433" y="495"/>
                </a:lnTo>
                <a:lnTo>
                  <a:pt x="418" y="322"/>
                </a:lnTo>
                <a:lnTo>
                  <a:pt x="412" y="328"/>
                </a:lnTo>
                <a:lnTo>
                  <a:pt x="431" y="322"/>
                </a:lnTo>
                <a:lnTo>
                  <a:pt x="438" y="315"/>
                </a:lnTo>
                <a:lnTo>
                  <a:pt x="425" y="315"/>
                </a:lnTo>
                <a:lnTo>
                  <a:pt x="418" y="322"/>
                </a:lnTo>
                <a:lnTo>
                  <a:pt x="5433" y="495"/>
                </a:lnTo>
                <a:lnTo>
                  <a:pt x="1318" y="508"/>
                </a:lnTo>
                <a:lnTo>
                  <a:pt x="1331" y="495"/>
                </a:lnTo>
                <a:lnTo>
                  <a:pt x="1344" y="489"/>
                </a:lnTo>
                <a:lnTo>
                  <a:pt x="1363" y="489"/>
                </a:lnTo>
                <a:lnTo>
                  <a:pt x="1389" y="495"/>
                </a:lnTo>
                <a:lnTo>
                  <a:pt x="1389" y="489"/>
                </a:lnTo>
                <a:lnTo>
                  <a:pt x="1357" y="476"/>
                </a:lnTo>
                <a:lnTo>
                  <a:pt x="1331" y="470"/>
                </a:lnTo>
                <a:lnTo>
                  <a:pt x="1260" y="444"/>
                </a:lnTo>
                <a:lnTo>
                  <a:pt x="1235" y="444"/>
                </a:lnTo>
                <a:lnTo>
                  <a:pt x="1215" y="438"/>
                </a:lnTo>
                <a:lnTo>
                  <a:pt x="1209" y="431"/>
                </a:lnTo>
                <a:lnTo>
                  <a:pt x="1203" y="438"/>
                </a:lnTo>
                <a:lnTo>
                  <a:pt x="1196" y="444"/>
                </a:lnTo>
                <a:lnTo>
                  <a:pt x="1203" y="444"/>
                </a:lnTo>
                <a:lnTo>
                  <a:pt x="1222" y="450"/>
                </a:lnTo>
                <a:lnTo>
                  <a:pt x="1235" y="450"/>
                </a:lnTo>
                <a:lnTo>
                  <a:pt x="1248" y="450"/>
                </a:lnTo>
                <a:lnTo>
                  <a:pt x="1286" y="470"/>
                </a:lnTo>
                <a:lnTo>
                  <a:pt x="1312" y="476"/>
                </a:lnTo>
                <a:lnTo>
                  <a:pt x="1338" y="476"/>
                </a:lnTo>
                <a:lnTo>
                  <a:pt x="1331" y="489"/>
                </a:lnTo>
                <a:lnTo>
                  <a:pt x="1318" y="502"/>
                </a:lnTo>
                <a:lnTo>
                  <a:pt x="1318" y="508"/>
                </a:lnTo>
                <a:lnTo>
                  <a:pt x="5433" y="495"/>
                </a:lnTo>
                <a:lnTo>
                  <a:pt x="450" y="328"/>
                </a:lnTo>
                <a:lnTo>
                  <a:pt x="470" y="328"/>
                </a:lnTo>
                <a:lnTo>
                  <a:pt x="476" y="328"/>
                </a:lnTo>
                <a:lnTo>
                  <a:pt x="476" y="322"/>
                </a:lnTo>
                <a:lnTo>
                  <a:pt x="470" y="322"/>
                </a:lnTo>
                <a:lnTo>
                  <a:pt x="450" y="322"/>
                </a:lnTo>
                <a:lnTo>
                  <a:pt x="450" y="328"/>
                </a:lnTo>
                <a:lnTo>
                  <a:pt x="444" y="328"/>
                </a:lnTo>
                <a:lnTo>
                  <a:pt x="450" y="328"/>
                </a:lnTo>
                <a:lnTo>
                  <a:pt x="5433" y="495"/>
                </a:lnTo>
                <a:lnTo>
                  <a:pt x="566" y="193"/>
                </a:lnTo>
                <a:lnTo>
                  <a:pt x="547" y="193"/>
                </a:lnTo>
                <a:lnTo>
                  <a:pt x="547" y="200"/>
                </a:lnTo>
                <a:lnTo>
                  <a:pt x="547" y="206"/>
                </a:lnTo>
                <a:lnTo>
                  <a:pt x="553" y="206"/>
                </a:lnTo>
                <a:lnTo>
                  <a:pt x="566" y="193"/>
                </a:lnTo>
                <a:lnTo>
                  <a:pt x="5433" y="495"/>
                </a:lnTo>
                <a:lnTo>
                  <a:pt x="277" y="58"/>
                </a:lnTo>
                <a:lnTo>
                  <a:pt x="270" y="52"/>
                </a:lnTo>
                <a:lnTo>
                  <a:pt x="264" y="52"/>
                </a:lnTo>
                <a:lnTo>
                  <a:pt x="264" y="58"/>
                </a:lnTo>
                <a:lnTo>
                  <a:pt x="277" y="58"/>
                </a:lnTo>
                <a:lnTo>
                  <a:pt x="5433" y="495"/>
                </a:lnTo>
                <a:lnTo>
                  <a:pt x="290" y="450"/>
                </a:lnTo>
                <a:lnTo>
                  <a:pt x="258" y="450"/>
                </a:lnTo>
                <a:lnTo>
                  <a:pt x="245" y="450"/>
                </a:lnTo>
                <a:lnTo>
                  <a:pt x="245" y="457"/>
                </a:lnTo>
                <a:lnTo>
                  <a:pt x="277" y="457"/>
                </a:lnTo>
                <a:lnTo>
                  <a:pt x="290" y="457"/>
                </a:lnTo>
                <a:lnTo>
                  <a:pt x="309" y="450"/>
                </a:lnTo>
                <a:lnTo>
                  <a:pt x="303" y="450"/>
                </a:lnTo>
                <a:lnTo>
                  <a:pt x="290" y="450"/>
                </a:lnTo>
                <a:lnTo>
                  <a:pt x="5433" y="495"/>
                </a:lnTo>
                <a:lnTo>
                  <a:pt x="193" y="213"/>
                </a:lnTo>
                <a:lnTo>
                  <a:pt x="193" y="219"/>
                </a:lnTo>
                <a:lnTo>
                  <a:pt x="206" y="219"/>
                </a:lnTo>
                <a:lnTo>
                  <a:pt x="200" y="213"/>
                </a:lnTo>
                <a:lnTo>
                  <a:pt x="193" y="213"/>
                </a:lnTo>
                <a:lnTo>
                  <a:pt x="5433" y="495"/>
                </a:lnTo>
                <a:lnTo>
                  <a:pt x="225" y="450"/>
                </a:lnTo>
                <a:lnTo>
                  <a:pt x="219" y="457"/>
                </a:lnTo>
                <a:lnTo>
                  <a:pt x="225" y="470"/>
                </a:lnTo>
                <a:lnTo>
                  <a:pt x="238" y="470"/>
                </a:lnTo>
                <a:lnTo>
                  <a:pt x="238" y="457"/>
                </a:lnTo>
                <a:lnTo>
                  <a:pt x="238" y="450"/>
                </a:lnTo>
                <a:lnTo>
                  <a:pt x="225" y="450"/>
                </a:lnTo>
                <a:lnTo>
                  <a:pt x="5433" y="495"/>
                </a:lnTo>
                <a:lnTo>
                  <a:pt x="161" y="225"/>
                </a:lnTo>
                <a:lnTo>
                  <a:pt x="174" y="225"/>
                </a:lnTo>
                <a:lnTo>
                  <a:pt x="168" y="219"/>
                </a:lnTo>
                <a:lnTo>
                  <a:pt x="155" y="225"/>
                </a:lnTo>
                <a:lnTo>
                  <a:pt x="161" y="225"/>
                </a:lnTo>
                <a:lnTo>
                  <a:pt x="5433" y="495"/>
                </a:lnTo>
                <a:lnTo>
                  <a:pt x="78" y="290"/>
                </a:lnTo>
                <a:lnTo>
                  <a:pt x="84" y="296"/>
                </a:lnTo>
                <a:lnTo>
                  <a:pt x="103" y="303"/>
                </a:lnTo>
                <a:lnTo>
                  <a:pt x="129" y="315"/>
                </a:lnTo>
                <a:lnTo>
                  <a:pt x="103" y="309"/>
                </a:lnTo>
                <a:lnTo>
                  <a:pt x="84" y="309"/>
                </a:lnTo>
                <a:lnTo>
                  <a:pt x="71" y="315"/>
                </a:lnTo>
                <a:lnTo>
                  <a:pt x="97" y="322"/>
                </a:lnTo>
                <a:lnTo>
                  <a:pt x="129" y="322"/>
                </a:lnTo>
                <a:lnTo>
                  <a:pt x="161" y="335"/>
                </a:lnTo>
                <a:lnTo>
                  <a:pt x="187" y="348"/>
                </a:lnTo>
                <a:lnTo>
                  <a:pt x="200" y="354"/>
                </a:lnTo>
                <a:lnTo>
                  <a:pt x="219" y="354"/>
                </a:lnTo>
                <a:lnTo>
                  <a:pt x="232" y="367"/>
                </a:lnTo>
                <a:lnTo>
                  <a:pt x="225" y="380"/>
                </a:lnTo>
                <a:lnTo>
                  <a:pt x="238" y="386"/>
                </a:lnTo>
                <a:lnTo>
                  <a:pt x="258" y="380"/>
                </a:lnTo>
                <a:lnTo>
                  <a:pt x="277" y="386"/>
                </a:lnTo>
                <a:lnTo>
                  <a:pt x="290" y="399"/>
                </a:lnTo>
                <a:lnTo>
                  <a:pt x="290" y="393"/>
                </a:lnTo>
                <a:lnTo>
                  <a:pt x="277" y="373"/>
                </a:lnTo>
                <a:lnTo>
                  <a:pt x="270" y="367"/>
                </a:lnTo>
                <a:lnTo>
                  <a:pt x="258" y="354"/>
                </a:lnTo>
                <a:lnTo>
                  <a:pt x="277" y="354"/>
                </a:lnTo>
                <a:lnTo>
                  <a:pt x="322" y="373"/>
                </a:lnTo>
                <a:lnTo>
                  <a:pt x="348" y="367"/>
                </a:lnTo>
                <a:lnTo>
                  <a:pt x="373" y="367"/>
                </a:lnTo>
                <a:lnTo>
                  <a:pt x="405" y="367"/>
                </a:lnTo>
                <a:lnTo>
                  <a:pt x="412" y="367"/>
                </a:lnTo>
                <a:lnTo>
                  <a:pt x="393" y="354"/>
                </a:lnTo>
                <a:lnTo>
                  <a:pt x="367" y="348"/>
                </a:lnTo>
                <a:lnTo>
                  <a:pt x="335" y="348"/>
                </a:lnTo>
                <a:lnTo>
                  <a:pt x="322" y="348"/>
                </a:lnTo>
                <a:lnTo>
                  <a:pt x="315" y="341"/>
                </a:lnTo>
                <a:lnTo>
                  <a:pt x="296" y="341"/>
                </a:lnTo>
                <a:lnTo>
                  <a:pt x="264" y="328"/>
                </a:lnTo>
                <a:lnTo>
                  <a:pt x="219" y="322"/>
                </a:lnTo>
                <a:lnTo>
                  <a:pt x="187" y="315"/>
                </a:lnTo>
                <a:lnTo>
                  <a:pt x="174" y="315"/>
                </a:lnTo>
                <a:lnTo>
                  <a:pt x="168" y="309"/>
                </a:lnTo>
                <a:lnTo>
                  <a:pt x="123" y="303"/>
                </a:lnTo>
                <a:lnTo>
                  <a:pt x="97" y="290"/>
                </a:lnTo>
                <a:lnTo>
                  <a:pt x="84" y="283"/>
                </a:lnTo>
                <a:lnTo>
                  <a:pt x="78" y="283"/>
                </a:lnTo>
                <a:lnTo>
                  <a:pt x="78" y="290"/>
                </a:lnTo>
                <a:lnTo>
                  <a:pt x="5433" y="495"/>
                </a:lnTo>
                <a:lnTo>
                  <a:pt x="309" y="508"/>
                </a:lnTo>
                <a:lnTo>
                  <a:pt x="303" y="508"/>
                </a:lnTo>
                <a:lnTo>
                  <a:pt x="296" y="515"/>
                </a:lnTo>
                <a:lnTo>
                  <a:pt x="303" y="515"/>
                </a:lnTo>
                <a:lnTo>
                  <a:pt x="309" y="508"/>
                </a:lnTo>
                <a:lnTo>
                  <a:pt x="5433" y="495"/>
                </a:lnTo>
                <a:lnTo>
                  <a:pt x="1338" y="20"/>
                </a:lnTo>
                <a:lnTo>
                  <a:pt x="1350" y="20"/>
                </a:lnTo>
                <a:lnTo>
                  <a:pt x="1338" y="7"/>
                </a:lnTo>
                <a:lnTo>
                  <a:pt x="1331" y="7"/>
                </a:lnTo>
                <a:lnTo>
                  <a:pt x="1325" y="13"/>
                </a:lnTo>
                <a:lnTo>
                  <a:pt x="1325" y="20"/>
                </a:lnTo>
                <a:lnTo>
                  <a:pt x="1338" y="20"/>
                </a:lnTo>
                <a:lnTo>
                  <a:pt x="5433" y="495"/>
                </a:lnTo>
                <a:lnTo>
                  <a:pt x="187" y="521"/>
                </a:lnTo>
                <a:lnTo>
                  <a:pt x="180" y="521"/>
                </a:lnTo>
                <a:lnTo>
                  <a:pt x="174" y="521"/>
                </a:lnTo>
                <a:lnTo>
                  <a:pt x="180" y="521"/>
                </a:lnTo>
                <a:lnTo>
                  <a:pt x="187" y="521"/>
                </a:lnTo>
                <a:lnTo>
                  <a:pt x="5433" y="495"/>
                </a:lnTo>
                <a:lnTo>
                  <a:pt x="39" y="206"/>
                </a:lnTo>
                <a:lnTo>
                  <a:pt x="13" y="187"/>
                </a:lnTo>
                <a:lnTo>
                  <a:pt x="0" y="180"/>
                </a:lnTo>
                <a:lnTo>
                  <a:pt x="0" y="193"/>
                </a:lnTo>
                <a:lnTo>
                  <a:pt x="26" y="213"/>
                </a:lnTo>
                <a:lnTo>
                  <a:pt x="65" y="219"/>
                </a:lnTo>
                <a:lnTo>
                  <a:pt x="97" y="225"/>
                </a:lnTo>
                <a:lnTo>
                  <a:pt x="39" y="206"/>
                </a:lnTo>
                <a:lnTo>
                  <a:pt x="5433" y="495"/>
                </a:lnTo>
                <a:lnTo>
                  <a:pt x="778" y="592"/>
                </a:lnTo>
                <a:lnTo>
                  <a:pt x="753" y="585"/>
                </a:lnTo>
                <a:lnTo>
                  <a:pt x="733" y="566"/>
                </a:lnTo>
                <a:lnTo>
                  <a:pt x="708" y="560"/>
                </a:lnTo>
                <a:lnTo>
                  <a:pt x="682" y="560"/>
                </a:lnTo>
                <a:lnTo>
                  <a:pt x="669" y="560"/>
                </a:lnTo>
                <a:lnTo>
                  <a:pt x="650" y="560"/>
                </a:lnTo>
                <a:lnTo>
                  <a:pt x="643" y="553"/>
                </a:lnTo>
                <a:lnTo>
                  <a:pt x="643" y="560"/>
                </a:lnTo>
                <a:lnTo>
                  <a:pt x="650" y="579"/>
                </a:lnTo>
                <a:lnTo>
                  <a:pt x="650" y="585"/>
                </a:lnTo>
                <a:lnTo>
                  <a:pt x="643" y="585"/>
                </a:lnTo>
                <a:lnTo>
                  <a:pt x="630" y="579"/>
                </a:lnTo>
                <a:lnTo>
                  <a:pt x="624" y="579"/>
                </a:lnTo>
                <a:lnTo>
                  <a:pt x="624" y="566"/>
                </a:lnTo>
                <a:lnTo>
                  <a:pt x="624" y="560"/>
                </a:lnTo>
                <a:lnTo>
                  <a:pt x="618" y="553"/>
                </a:lnTo>
                <a:lnTo>
                  <a:pt x="611" y="547"/>
                </a:lnTo>
                <a:lnTo>
                  <a:pt x="605" y="553"/>
                </a:lnTo>
                <a:lnTo>
                  <a:pt x="611" y="560"/>
                </a:lnTo>
                <a:lnTo>
                  <a:pt x="605" y="560"/>
                </a:lnTo>
                <a:lnTo>
                  <a:pt x="598" y="560"/>
                </a:lnTo>
                <a:lnTo>
                  <a:pt x="592" y="553"/>
                </a:lnTo>
                <a:lnTo>
                  <a:pt x="573" y="553"/>
                </a:lnTo>
                <a:lnTo>
                  <a:pt x="547" y="547"/>
                </a:lnTo>
                <a:lnTo>
                  <a:pt x="553" y="540"/>
                </a:lnTo>
                <a:lnTo>
                  <a:pt x="540" y="540"/>
                </a:lnTo>
                <a:lnTo>
                  <a:pt x="534" y="547"/>
                </a:lnTo>
                <a:lnTo>
                  <a:pt x="521" y="553"/>
                </a:lnTo>
                <a:lnTo>
                  <a:pt x="521" y="540"/>
                </a:lnTo>
                <a:lnTo>
                  <a:pt x="515" y="540"/>
                </a:lnTo>
                <a:lnTo>
                  <a:pt x="495" y="540"/>
                </a:lnTo>
                <a:lnTo>
                  <a:pt x="476" y="540"/>
                </a:lnTo>
                <a:lnTo>
                  <a:pt x="438" y="540"/>
                </a:lnTo>
                <a:lnTo>
                  <a:pt x="438" y="534"/>
                </a:lnTo>
                <a:lnTo>
                  <a:pt x="425" y="528"/>
                </a:lnTo>
                <a:lnTo>
                  <a:pt x="418" y="521"/>
                </a:lnTo>
                <a:lnTo>
                  <a:pt x="418" y="521"/>
                </a:lnTo>
                <a:lnTo>
                  <a:pt x="405" y="515"/>
                </a:lnTo>
                <a:lnTo>
                  <a:pt x="405" y="521"/>
                </a:lnTo>
                <a:lnTo>
                  <a:pt x="418" y="528"/>
                </a:lnTo>
                <a:lnTo>
                  <a:pt x="431" y="540"/>
                </a:lnTo>
                <a:lnTo>
                  <a:pt x="425" y="547"/>
                </a:lnTo>
                <a:lnTo>
                  <a:pt x="418" y="547"/>
                </a:lnTo>
                <a:lnTo>
                  <a:pt x="405" y="547"/>
                </a:lnTo>
                <a:lnTo>
                  <a:pt x="386" y="547"/>
                </a:lnTo>
                <a:lnTo>
                  <a:pt x="360" y="553"/>
                </a:lnTo>
                <a:lnTo>
                  <a:pt x="341" y="553"/>
                </a:lnTo>
                <a:lnTo>
                  <a:pt x="328" y="553"/>
                </a:lnTo>
                <a:lnTo>
                  <a:pt x="315" y="553"/>
                </a:lnTo>
                <a:lnTo>
                  <a:pt x="303" y="540"/>
                </a:lnTo>
                <a:lnTo>
                  <a:pt x="303" y="528"/>
                </a:lnTo>
                <a:lnTo>
                  <a:pt x="303" y="521"/>
                </a:lnTo>
                <a:lnTo>
                  <a:pt x="296" y="521"/>
                </a:lnTo>
                <a:lnTo>
                  <a:pt x="283" y="521"/>
                </a:lnTo>
                <a:lnTo>
                  <a:pt x="283" y="521"/>
                </a:lnTo>
                <a:lnTo>
                  <a:pt x="277" y="515"/>
                </a:lnTo>
                <a:lnTo>
                  <a:pt x="264" y="515"/>
                </a:lnTo>
                <a:lnTo>
                  <a:pt x="264" y="502"/>
                </a:lnTo>
                <a:lnTo>
                  <a:pt x="238" y="502"/>
                </a:lnTo>
                <a:lnTo>
                  <a:pt x="225" y="495"/>
                </a:lnTo>
                <a:lnTo>
                  <a:pt x="200" y="476"/>
                </a:lnTo>
                <a:lnTo>
                  <a:pt x="180" y="457"/>
                </a:lnTo>
                <a:lnTo>
                  <a:pt x="168" y="450"/>
                </a:lnTo>
                <a:lnTo>
                  <a:pt x="161" y="438"/>
                </a:lnTo>
                <a:lnTo>
                  <a:pt x="116" y="418"/>
                </a:lnTo>
                <a:lnTo>
                  <a:pt x="71" y="393"/>
                </a:lnTo>
                <a:lnTo>
                  <a:pt x="33" y="373"/>
                </a:lnTo>
                <a:lnTo>
                  <a:pt x="13" y="367"/>
                </a:lnTo>
                <a:lnTo>
                  <a:pt x="0" y="367"/>
                </a:lnTo>
                <a:lnTo>
                  <a:pt x="0" y="373"/>
                </a:lnTo>
                <a:lnTo>
                  <a:pt x="13" y="380"/>
                </a:lnTo>
                <a:lnTo>
                  <a:pt x="33" y="386"/>
                </a:lnTo>
                <a:lnTo>
                  <a:pt x="65" y="399"/>
                </a:lnTo>
                <a:lnTo>
                  <a:pt x="110" y="425"/>
                </a:lnTo>
                <a:lnTo>
                  <a:pt x="142" y="444"/>
                </a:lnTo>
                <a:lnTo>
                  <a:pt x="161" y="457"/>
                </a:lnTo>
                <a:lnTo>
                  <a:pt x="174" y="470"/>
                </a:lnTo>
                <a:lnTo>
                  <a:pt x="180" y="483"/>
                </a:lnTo>
                <a:lnTo>
                  <a:pt x="180" y="489"/>
                </a:lnTo>
                <a:lnTo>
                  <a:pt x="174" y="483"/>
                </a:lnTo>
                <a:lnTo>
                  <a:pt x="142" y="457"/>
                </a:lnTo>
                <a:lnTo>
                  <a:pt x="135" y="450"/>
                </a:lnTo>
                <a:lnTo>
                  <a:pt x="123" y="444"/>
                </a:lnTo>
                <a:lnTo>
                  <a:pt x="110" y="438"/>
                </a:lnTo>
                <a:lnTo>
                  <a:pt x="97" y="431"/>
                </a:lnTo>
                <a:lnTo>
                  <a:pt x="97" y="425"/>
                </a:lnTo>
                <a:lnTo>
                  <a:pt x="97" y="431"/>
                </a:lnTo>
                <a:lnTo>
                  <a:pt x="97" y="444"/>
                </a:lnTo>
                <a:lnTo>
                  <a:pt x="110" y="457"/>
                </a:lnTo>
                <a:lnTo>
                  <a:pt x="123" y="476"/>
                </a:lnTo>
                <a:lnTo>
                  <a:pt x="129" y="476"/>
                </a:lnTo>
                <a:lnTo>
                  <a:pt x="155" y="489"/>
                </a:lnTo>
                <a:lnTo>
                  <a:pt x="168" y="489"/>
                </a:lnTo>
                <a:lnTo>
                  <a:pt x="174" y="495"/>
                </a:lnTo>
                <a:lnTo>
                  <a:pt x="180" y="502"/>
                </a:lnTo>
                <a:lnTo>
                  <a:pt x="187" y="502"/>
                </a:lnTo>
                <a:lnTo>
                  <a:pt x="193" y="508"/>
                </a:lnTo>
                <a:lnTo>
                  <a:pt x="193" y="515"/>
                </a:lnTo>
                <a:lnTo>
                  <a:pt x="187" y="521"/>
                </a:lnTo>
                <a:lnTo>
                  <a:pt x="213" y="521"/>
                </a:lnTo>
                <a:lnTo>
                  <a:pt x="219" y="521"/>
                </a:lnTo>
                <a:lnTo>
                  <a:pt x="219" y="521"/>
                </a:lnTo>
                <a:lnTo>
                  <a:pt x="213" y="528"/>
                </a:lnTo>
                <a:lnTo>
                  <a:pt x="193" y="528"/>
                </a:lnTo>
                <a:lnTo>
                  <a:pt x="174" y="528"/>
                </a:lnTo>
                <a:lnTo>
                  <a:pt x="168" y="521"/>
                </a:lnTo>
                <a:lnTo>
                  <a:pt x="161" y="515"/>
                </a:lnTo>
                <a:lnTo>
                  <a:pt x="142" y="515"/>
                </a:lnTo>
                <a:lnTo>
                  <a:pt x="123" y="521"/>
                </a:lnTo>
                <a:lnTo>
                  <a:pt x="110" y="515"/>
                </a:lnTo>
                <a:lnTo>
                  <a:pt x="103" y="508"/>
                </a:lnTo>
                <a:lnTo>
                  <a:pt x="97" y="508"/>
                </a:lnTo>
                <a:lnTo>
                  <a:pt x="84" y="515"/>
                </a:lnTo>
                <a:lnTo>
                  <a:pt x="71" y="508"/>
                </a:lnTo>
                <a:lnTo>
                  <a:pt x="58" y="508"/>
                </a:lnTo>
                <a:lnTo>
                  <a:pt x="26" y="489"/>
                </a:lnTo>
                <a:lnTo>
                  <a:pt x="0" y="476"/>
                </a:lnTo>
                <a:lnTo>
                  <a:pt x="0" y="489"/>
                </a:lnTo>
                <a:lnTo>
                  <a:pt x="7" y="489"/>
                </a:lnTo>
                <a:lnTo>
                  <a:pt x="20" y="495"/>
                </a:lnTo>
                <a:lnTo>
                  <a:pt x="26" y="502"/>
                </a:lnTo>
                <a:lnTo>
                  <a:pt x="7" y="502"/>
                </a:lnTo>
                <a:lnTo>
                  <a:pt x="0" y="502"/>
                </a:lnTo>
                <a:lnTo>
                  <a:pt x="0" y="515"/>
                </a:lnTo>
                <a:lnTo>
                  <a:pt x="20" y="515"/>
                </a:lnTo>
                <a:lnTo>
                  <a:pt x="26" y="515"/>
                </a:lnTo>
                <a:lnTo>
                  <a:pt x="65" y="521"/>
                </a:lnTo>
                <a:lnTo>
                  <a:pt x="90" y="521"/>
                </a:lnTo>
                <a:lnTo>
                  <a:pt x="84" y="521"/>
                </a:lnTo>
                <a:lnTo>
                  <a:pt x="78" y="528"/>
                </a:lnTo>
                <a:lnTo>
                  <a:pt x="52" y="528"/>
                </a:lnTo>
                <a:lnTo>
                  <a:pt x="26" y="534"/>
                </a:lnTo>
                <a:lnTo>
                  <a:pt x="13" y="540"/>
                </a:lnTo>
                <a:lnTo>
                  <a:pt x="0" y="547"/>
                </a:lnTo>
                <a:lnTo>
                  <a:pt x="0" y="553"/>
                </a:lnTo>
                <a:lnTo>
                  <a:pt x="20" y="547"/>
                </a:lnTo>
                <a:lnTo>
                  <a:pt x="52" y="540"/>
                </a:lnTo>
                <a:lnTo>
                  <a:pt x="84" y="540"/>
                </a:lnTo>
                <a:lnTo>
                  <a:pt x="110" y="540"/>
                </a:lnTo>
                <a:lnTo>
                  <a:pt x="135" y="540"/>
                </a:lnTo>
                <a:lnTo>
                  <a:pt x="161" y="534"/>
                </a:lnTo>
                <a:lnTo>
                  <a:pt x="225" y="534"/>
                </a:lnTo>
                <a:lnTo>
                  <a:pt x="245" y="534"/>
                </a:lnTo>
                <a:lnTo>
                  <a:pt x="258" y="534"/>
                </a:lnTo>
                <a:lnTo>
                  <a:pt x="258" y="540"/>
                </a:lnTo>
                <a:lnTo>
                  <a:pt x="258" y="560"/>
                </a:lnTo>
                <a:lnTo>
                  <a:pt x="258" y="566"/>
                </a:lnTo>
                <a:lnTo>
                  <a:pt x="245" y="566"/>
                </a:lnTo>
                <a:lnTo>
                  <a:pt x="225" y="566"/>
                </a:lnTo>
                <a:lnTo>
                  <a:pt x="225" y="579"/>
                </a:lnTo>
                <a:lnTo>
                  <a:pt x="232" y="585"/>
                </a:lnTo>
                <a:lnTo>
                  <a:pt x="245" y="585"/>
                </a:lnTo>
                <a:lnTo>
                  <a:pt x="277" y="579"/>
                </a:lnTo>
                <a:lnTo>
                  <a:pt x="303" y="579"/>
                </a:lnTo>
                <a:lnTo>
                  <a:pt x="328" y="585"/>
                </a:lnTo>
                <a:lnTo>
                  <a:pt x="322" y="592"/>
                </a:lnTo>
                <a:lnTo>
                  <a:pt x="328" y="598"/>
                </a:lnTo>
                <a:lnTo>
                  <a:pt x="341" y="618"/>
                </a:lnTo>
                <a:lnTo>
                  <a:pt x="412" y="618"/>
                </a:lnTo>
                <a:lnTo>
                  <a:pt x="360" y="585"/>
                </a:lnTo>
                <a:lnTo>
                  <a:pt x="418" y="579"/>
                </a:lnTo>
                <a:lnTo>
                  <a:pt x="438" y="579"/>
                </a:lnTo>
                <a:lnTo>
                  <a:pt x="463" y="579"/>
                </a:lnTo>
                <a:lnTo>
                  <a:pt x="476" y="592"/>
                </a:lnTo>
                <a:lnTo>
                  <a:pt x="489" y="592"/>
                </a:lnTo>
                <a:lnTo>
                  <a:pt x="495" y="592"/>
                </a:lnTo>
                <a:lnTo>
                  <a:pt x="515" y="598"/>
                </a:lnTo>
                <a:lnTo>
                  <a:pt x="553" y="618"/>
                </a:lnTo>
                <a:lnTo>
                  <a:pt x="585" y="618"/>
                </a:lnTo>
                <a:lnTo>
                  <a:pt x="534" y="598"/>
                </a:lnTo>
                <a:lnTo>
                  <a:pt x="528" y="592"/>
                </a:lnTo>
                <a:lnTo>
                  <a:pt x="515" y="585"/>
                </a:lnTo>
                <a:lnTo>
                  <a:pt x="528" y="585"/>
                </a:lnTo>
                <a:lnTo>
                  <a:pt x="540" y="585"/>
                </a:lnTo>
                <a:lnTo>
                  <a:pt x="566" y="585"/>
                </a:lnTo>
                <a:lnTo>
                  <a:pt x="573" y="585"/>
                </a:lnTo>
                <a:lnTo>
                  <a:pt x="585" y="585"/>
                </a:lnTo>
                <a:lnTo>
                  <a:pt x="611" y="592"/>
                </a:lnTo>
                <a:lnTo>
                  <a:pt x="618" y="598"/>
                </a:lnTo>
                <a:lnTo>
                  <a:pt x="630" y="598"/>
                </a:lnTo>
                <a:lnTo>
                  <a:pt x="650" y="605"/>
                </a:lnTo>
                <a:lnTo>
                  <a:pt x="675" y="605"/>
                </a:lnTo>
                <a:lnTo>
                  <a:pt x="688" y="611"/>
                </a:lnTo>
                <a:lnTo>
                  <a:pt x="695" y="618"/>
                </a:lnTo>
                <a:lnTo>
                  <a:pt x="708" y="611"/>
                </a:lnTo>
                <a:lnTo>
                  <a:pt x="714" y="611"/>
                </a:lnTo>
                <a:lnTo>
                  <a:pt x="714" y="618"/>
                </a:lnTo>
                <a:lnTo>
                  <a:pt x="772" y="618"/>
                </a:lnTo>
                <a:lnTo>
                  <a:pt x="708" y="598"/>
                </a:lnTo>
                <a:lnTo>
                  <a:pt x="682" y="585"/>
                </a:lnTo>
                <a:lnTo>
                  <a:pt x="675" y="585"/>
                </a:lnTo>
                <a:lnTo>
                  <a:pt x="675" y="579"/>
                </a:lnTo>
                <a:lnTo>
                  <a:pt x="682" y="579"/>
                </a:lnTo>
                <a:lnTo>
                  <a:pt x="714" y="585"/>
                </a:lnTo>
                <a:lnTo>
                  <a:pt x="740" y="592"/>
                </a:lnTo>
                <a:lnTo>
                  <a:pt x="772" y="605"/>
                </a:lnTo>
                <a:lnTo>
                  <a:pt x="798" y="611"/>
                </a:lnTo>
                <a:lnTo>
                  <a:pt x="804" y="618"/>
                </a:lnTo>
                <a:lnTo>
                  <a:pt x="810" y="618"/>
                </a:lnTo>
                <a:lnTo>
                  <a:pt x="849" y="618"/>
                </a:lnTo>
                <a:lnTo>
                  <a:pt x="810" y="605"/>
                </a:lnTo>
                <a:lnTo>
                  <a:pt x="791" y="592"/>
                </a:lnTo>
                <a:lnTo>
                  <a:pt x="778" y="592"/>
                </a:lnTo>
                <a:lnTo>
                  <a:pt x="5433" y="495"/>
                </a:lnTo>
                <a:lnTo>
                  <a:pt x="110" y="521"/>
                </a:lnTo>
                <a:lnTo>
                  <a:pt x="116" y="521"/>
                </a:lnTo>
                <a:lnTo>
                  <a:pt x="155" y="521"/>
                </a:lnTo>
                <a:lnTo>
                  <a:pt x="161" y="528"/>
                </a:lnTo>
                <a:lnTo>
                  <a:pt x="142" y="528"/>
                </a:lnTo>
                <a:lnTo>
                  <a:pt x="123" y="528"/>
                </a:lnTo>
                <a:lnTo>
                  <a:pt x="110" y="521"/>
                </a:lnTo>
                <a:lnTo>
                  <a:pt x="5433" y="495"/>
                </a:lnTo>
                <a:lnTo>
                  <a:pt x="283" y="560"/>
                </a:lnTo>
                <a:lnTo>
                  <a:pt x="277" y="560"/>
                </a:lnTo>
                <a:lnTo>
                  <a:pt x="270" y="553"/>
                </a:lnTo>
                <a:lnTo>
                  <a:pt x="270" y="540"/>
                </a:lnTo>
                <a:lnTo>
                  <a:pt x="277" y="540"/>
                </a:lnTo>
                <a:lnTo>
                  <a:pt x="283" y="547"/>
                </a:lnTo>
                <a:lnTo>
                  <a:pt x="290" y="553"/>
                </a:lnTo>
                <a:lnTo>
                  <a:pt x="283" y="560"/>
                </a:lnTo>
                <a:lnTo>
                  <a:pt x="5433" y="495"/>
                </a:lnTo>
                <a:lnTo>
                  <a:pt x="206" y="373"/>
                </a:lnTo>
                <a:lnTo>
                  <a:pt x="193" y="373"/>
                </a:lnTo>
                <a:lnTo>
                  <a:pt x="187" y="380"/>
                </a:lnTo>
                <a:lnTo>
                  <a:pt x="193" y="386"/>
                </a:lnTo>
                <a:lnTo>
                  <a:pt x="200" y="386"/>
                </a:lnTo>
                <a:lnTo>
                  <a:pt x="206" y="380"/>
                </a:lnTo>
                <a:lnTo>
                  <a:pt x="219" y="373"/>
                </a:lnTo>
                <a:lnTo>
                  <a:pt x="206" y="373"/>
                </a:lnTo>
                <a:lnTo>
                  <a:pt x="5433" y="495"/>
                </a:lnTo>
                <a:lnTo>
                  <a:pt x="33" y="412"/>
                </a:lnTo>
                <a:lnTo>
                  <a:pt x="52" y="418"/>
                </a:lnTo>
                <a:lnTo>
                  <a:pt x="65" y="425"/>
                </a:lnTo>
                <a:lnTo>
                  <a:pt x="84" y="431"/>
                </a:lnTo>
                <a:lnTo>
                  <a:pt x="78" y="425"/>
                </a:lnTo>
                <a:lnTo>
                  <a:pt x="65" y="418"/>
                </a:lnTo>
                <a:lnTo>
                  <a:pt x="39" y="405"/>
                </a:lnTo>
                <a:lnTo>
                  <a:pt x="13" y="393"/>
                </a:lnTo>
                <a:lnTo>
                  <a:pt x="26" y="399"/>
                </a:lnTo>
                <a:lnTo>
                  <a:pt x="33" y="412"/>
                </a:lnTo>
                <a:lnTo>
                  <a:pt x="5433" y="495"/>
                </a:lnTo>
                <a:lnTo>
                  <a:pt x="515" y="71"/>
                </a:lnTo>
                <a:lnTo>
                  <a:pt x="508" y="78"/>
                </a:lnTo>
                <a:lnTo>
                  <a:pt x="515" y="84"/>
                </a:lnTo>
                <a:lnTo>
                  <a:pt x="521" y="78"/>
                </a:lnTo>
                <a:lnTo>
                  <a:pt x="528" y="78"/>
                </a:lnTo>
                <a:lnTo>
                  <a:pt x="521" y="71"/>
                </a:lnTo>
                <a:lnTo>
                  <a:pt x="515" y="71"/>
                </a:lnTo>
                <a:lnTo>
                  <a:pt x="5433" y="495"/>
                </a:lnTo>
                <a:lnTo>
                  <a:pt x="219" y="225"/>
                </a:lnTo>
                <a:lnTo>
                  <a:pt x="219" y="232"/>
                </a:lnTo>
                <a:lnTo>
                  <a:pt x="225" y="232"/>
                </a:lnTo>
                <a:lnTo>
                  <a:pt x="225" y="225"/>
                </a:lnTo>
                <a:lnTo>
                  <a:pt x="219" y="225"/>
                </a:lnTo>
                <a:lnTo>
                  <a:pt x="5433" y="495"/>
                </a:lnTo>
                <a:lnTo>
                  <a:pt x="1273" y="129"/>
                </a:lnTo>
                <a:lnTo>
                  <a:pt x="1286" y="129"/>
                </a:lnTo>
                <a:lnTo>
                  <a:pt x="1293" y="123"/>
                </a:lnTo>
                <a:lnTo>
                  <a:pt x="1286" y="116"/>
                </a:lnTo>
                <a:lnTo>
                  <a:pt x="1273" y="116"/>
                </a:lnTo>
                <a:lnTo>
                  <a:pt x="1254" y="116"/>
                </a:lnTo>
                <a:lnTo>
                  <a:pt x="1273" y="129"/>
                </a:lnTo>
                <a:lnTo>
                  <a:pt x="5433" y="495"/>
                </a:lnTo>
                <a:lnTo>
                  <a:pt x="470" y="84"/>
                </a:lnTo>
                <a:lnTo>
                  <a:pt x="476" y="84"/>
                </a:lnTo>
                <a:lnTo>
                  <a:pt x="483" y="84"/>
                </a:lnTo>
                <a:lnTo>
                  <a:pt x="476" y="78"/>
                </a:lnTo>
                <a:lnTo>
                  <a:pt x="470" y="78"/>
                </a:lnTo>
                <a:lnTo>
                  <a:pt x="450" y="78"/>
                </a:lnTo>
                <a:lnTo>
                  <a:pt x="470" y="84"/>
                </a:lnTo>
                <a:lnTo>
                  <a:pt x="5433" y="495"/>
                </a:lnTo>
                <a:lnTo>
                  <a:pt x="1357" y="161"/>
                </a:lnTo>
                <a:lnTo>
                  <a:pt x="1408" y="174"/>
                </a:lnTo>
                <a:lnTo>
                  <a:pt x="1492" y="193"/>
                </a:lnTo>
                <a:lnTo>
                  <a:pt x="1537" y="213"/>
                </a:lnTo>
                <a:lnTo>
                  <a:pt x="1582" y="219"/>
                </a:lnTo>
                <a:lnTo>
                  <a:pt x="1582" y="213"/>
                </a:lnTo>
                <a:lnTo>
                  <a:pt x="1575" y="213"/>
                </a:lnTo>
                <a:lnTo>
                  <a:pt x="1543" y="206"/>
                </a:lnTo>
                <a:lnTo>
                  <a:pt x="1473" y="187"/>
                </a:lnTo>
                <a:lnTo>
                  <a:pt x="1428" y="168"/>
                </a:lnTo>
                <a:lnTo>
                  <a:pt x="1376" y="142"/>
                </a:lnTo>
                <a:lnTo>
                  <a:pt x="1344" y="135"/>
                </a:lnTo>
                <a:lnTo>
                  <a:pt x="1325" y="129"/>
                </a:lnTo>
                <a:lnTo>
                  <a:pt x="1338" y="142"/>
                </a:lnTo>
                <a:lnTo>
                  <a:pt x="1357" y="161"/>
                </a:lnTo>
                <a:lnTo>
                  <a:pt x="5433" y="495"/>
                </a:lnTo>
                <a:lnTo>
                  <a:pt x="881" y="20"/>
                </a:lnTo>
                <a:lnTo>
                  <a:pt x="978" y="52"/>
                </a:lnTo>
                <a:lnTo>
                  <a:pt x="1068" y="78"/>
                </a:lnTo>
                <a:lnTo>
                  <a:pt x="1158" y="110"/>
                </a:lnTo>
                <a:lnTo>
                  <a:pt x="1138" y="110"/>
                </a:lnTo>
                <a:lnTo>
                  <a:pt x="1113" y="116"/>
                </a:lnTo>
                <a:lnTo>
                  <a:pt x="1119" y="123"/>
                </a:lnTo>
                <a:lnTo>
                  <a:pt x="1145" y="123"/>
                </a:lnTo>
                <a:lnTo>
                  <a:pt x="1196" y="116"/>
                </a:lnTo>
                <a:lnTo>
                  <a:pt x="1228" y="135"/>
                </a:lnTo>
                <a:lnTo>
                  <a:pt x="1299" y="168"/>
                </a:lnTo>
                <a:lnTo>
                  <a:pt x="1421" y="225"/>
                </a:lnTo>
                <a:lnTo>
                  <a:pt x="1511" y="264"/>
                </a:lnTo>
                <a:lnTo>
                  <a:pt x="1524" y="277"/>
                </a:lnTo>
                <a:lnTo>
                  <a:pt x="1447" y="225"/>
                </a:lnTo>
                <a:lnTo>
                  <a:pt x="1254" y="135"/>
                </a:lnTo>
                <a:lnTo>
                  <a:pt x="1215" y="123"/>
                </a:lnTo>
                <a:lnTo>
                  <a:pt x="1228" y="116"/>
                </a:lnTo>
                <a:lnTo>
                  <a:pt x="1235" y="116"/>
                </a:lnTo>
                <a:lnTo>
                  <a:pt x="1183" y="110"/>
                </a:lnTo>
                <a:lnTo>
                  <a:pt x="1132" y="90"/>
                </a:lnTo>
                <a:lnTo>
                  <a:pt x="1016" y="39"/>
                </a:lnTo>
                <a:lnTo>
                  <a:pt x="907" y="13"/>
                </a:lnTo>
                <a:lnTo>
                  <a:pt x="810" y="0"/>
                </a:lnTo>
                <a:lnTo>
                  <a:pt x="669" y="7"/>
                </a:lnTo>
                <a:lnTo>
                  <a:pt x="547" y="13"/>
                </a:lnTo>
                <a:lnTo>
                  <a:pt x="489" y="33"/>
                </a:lnTo>
                <a:lnTo>
                  <a:pt x="682" y="13"/>
                </a:lnTo>
                <a:lnTo>
                  <a:pt x="778" y="7"/>
                </a:lnTo>
                <a:lnTo>
                  <a:pt x="881" y="20"/>
                </a:lnTo>
                <a:lnTo>
                  <a:pt x="5433" y="495"/>
                </a:lnTo>
                <a:lnTo>
                  <a:pt x="225" y="71"/>
                </a:lnTo>
                <a:lnTo>
                  <a:pt x="219" y="65"/>
                </a:lnTo>
                <a:lnTo>
                  <a:pt x="213" y="65"/>
                </a:lnTo>
                <a:lnTo>
                  <a:pt x="206" y="71"/>
                </a:lnTo>
                <a:lnTo>
                  <a:pt x="213" y="71"/>
                </a:lnTo>
                <a:lnTo>
                  <a:pt x="225" y="71"/>
                </a:lnTo>
                <a:lnTo>
                  <a:pt x="5433" y="495"/>
                </a:lnTo>
                <a:lnTo>
                  <a:pt x="534" y="97"/>
                </a:lnTo>
                <a:lnTo>
                  <a:pt x="618" y="84"/>
                </a:lnTo>
                <a:lnTo>
                  <a:pt x="656" y="71"/>
                </a:lnTo>
                <a:lnTo>
                  <a:pt x="592" y="84"/>
                </a:lnTo>
                <a:lnTo>
                  <a:pt x="412" y="97"/>
                </a:lnTo>
                <a:lnTo>
                  <a:pt x="283" y="110"/>
                </a:lnTo>
                <a:lnTo>
                  <a:pt x="206" y="129"/>
                </a:lnTo>
                <a:lnTo>
                  <a:pt x="155" y="155"/>
                </a:lnTo>
                <a:lnTo>
                  <a:pt x="193" y="135"/>
                </a:lnTo>
                <a:lnTo>
                  <a:pt x="238" y="129"/>
                </a:lnTo>
                <a:lnTo>
                  <a:pt x="303" y="116"/>
                </a:lnTo>
                <a:lnTo>
                  <a:pt x="534" y="97"/>
                </a:lnTo>
                <a:lnTo>
                  <a:pt x="5433" y="495"/>
                </a:lnTo>
                <a:lnTo>
                  <a:pt x="1929" y="592"/>
                </a:lnTo>
                <a:lnTo>
                  <a:pt x="1955" y="585"/>
                </a:lnTo>
                <a:lnTo>
                  <a:pt x="2013" y="560"/>
                </a:lnTo>
                <a:lnTo>
                  <a:pt x="2019" y="560"/>
                </a:lnTo>
                <a:lnTo>
                  <a:pt x="2025" y="553"/>
                </a:lnTo>
                <a:lnTo>
                  <a:pt x="1987" y="553"/>
                </a:lnTo>
                <a:lnTo>
                  <a:pt x="1923" y="579"/>
                </a:lnTo>
                <a:lnTo>
                  <a:pt x="1890" y="592"/>
                </a:lnTo>
                <a:lnTo>
                  <a:pt x="1871" y="598"/>
                </a:lnTo>
                <a:lnTo>
                  <a:pt x="1833" y="585"/>
                </a:lnTo>
                <a:lnTo>
                  <a:pt x="1807" y="585"/>
                </a:lnTo>
                <a:lnTo>
                  <a:pt x="1788" y="579"/>
                </a:lnTo>
                <a:lnTo>
                  <a:pt x="1781" y="566"/>
                </a:lnTo>
                <a:lnTo>
                  <a:pt x="1800" y="560"/>
                </a:lnTo>
                <a:lnTo>
                  <a:pt x="1820" y="553"/>
                </a:lnTo>
                <a:lnTo>
                  <a:pt x="1878" y="528"/>
                </a:lnTo>
                <a:lnTo>
                  <a:pt x="1916" y="528"/>
                </a:lnTo>
                <a:lnTo>
                  <a:pt x="1884" y="521"/>
                </a:lnTo>
                <a:lnTo>
                  <a:pt x="1871" y="515"/>
                </a:lnTo>
                <a:lnTo>
                  <a:pt x="1858" y="521"/>
                </a:lnTo>
                <a:lnTo>
                  <a:pt x="1813" y="534"/>
                </a:lnTo>
                <a:lnTo>
                  <a:pt x="1781" y="547"/>
                </a:lnTo>
                <a:lnTo>
                  <a:pt x="1762" y="560"/>
                </a:lnTo>
                <a:lnTo>
                  <a:pt x="1736" y="547"/>
                </a:lnTo>
                <a:lnTo>
                  <a:pt x="1678" y="521"/>
                </a:lnTo>
                <a:lnTo>
                  <a:pt x="1640" y="515"/>
                </a:lnTo>
                <a:lnTo>
                  <a:pt x="1633" y="521"/>
                </a:lnTo>
                <a:lnTo>
                  <a:pt x="1614" y="515"/>
                </a:lnTo>
                <a:lnTo>
                  <a:pt x="1575" y="502"/>
                </a:lnTo>
                <a:lnTo>
                  <a:pt x="1550" y="489"/>
                </a:lnTo>
                <a:lnTo>
                  <a:pt x="1537" y="489"/>
                </a:lnTo>
                <a:lnTo>
                  <a:pt x="1530" y="483"/>
                </a:lnTo>
                <a:lnTo>
                  <a:pt x="1550" y="457"/>
                </a:lnTo>
                <a:lnTo>
                  <a:pt x="1563" y="438"/>
                </a:lnTo>
                <a:lnTo>
                  <a:pt x="1569" y="431"/>
                </a:lnTo>
                <a:lnTo>
                  <a:pt x="1582" y="431"/>
                </a:lnTo>
                <a:lnTo>
                  <a:pt x="1595" y="438"/>
                </a:lnTo>
                <a:lnTo>
                  <a:pt x="1601" y="438"/>
                </a:lnTo>
                <a:lnTo>
                  <a:pt x="1627" y="450"/>
                </a:lnTo>
                <a:lnTo>
                  <a:pt x="1646" y="457"/>
                </a:lnTo>
                <a:lnTo>
                  <a:pt x="1672" y="476"/>
                </a:lnTo>
                <a:lnTo>
                  <a:pt x="1730" y="502"/>
                </a:lnTo>
                <a:lnTo>
                  <a:pt x="1710" y="483"/>
                </a:lnTo>
                <a:lnTo>
                  <a:pt x="1678" y="470"/>
                </a:lnTo>
                <a:lnTo>
                  <a:pt x="1646" y="444"/>
                </a:lnTo>
                <a:lnTo>
                  <a:pt x="1608" y="431"/>
                </a:lnTo>
                <a:lnTo>
                  <a:pt x="1595" y="418"/>
                </a:lnTo>
                <a:lnTo>
                  <a:pt x="1614" y="412"/>
                </a:lnTo>
                <a:lnTo>
                  <a:pt x="1627" y="393"/>
                </a:lnTo>
                <a:lnTo>
                  <a:pt x="1653" y="405"/>
                </a:lnTo>
                <a:lnTo>
                  <a:pt x="1698" y="418"/>
                </a:lnTo>
                <a:lnTo>
                  <a:pt x="1717" y="431"/>
                </a:lnTo>
                <a:lnTo>
                  <a:pt x="1723" y="431"/>
                </a:lnTo>
                <a:lnTo>
                  <a:pt x="1736" y="425"/>
                </a:lnTo>
                <a:lnTo>
                  <a:pt x="1775" y="450"/>
                </a:lnTo>
                <a:lnTo>
                  <a:pt x="1813" y="476"/>
                </a:lnTo>
                <a:lnTo>
                  <a:pt x="1852" y="489"/>
                </a:lnTo>
                <a:lnTo>
                  <a:pt x="1871" y="502"/>
                </a:lnTo>
                <a:lnTo>
                  <a:pt x="1903" y="508"/>
                </a:lnTo>
                <a:lnTo>
                  <a:pt x="1923" y="515"/>
                </a:lnTo>
                <a:lnTo>
                  <a:pt x="1948" y="521"/>
                </a:lnTo>
                <a:lnTo>
                  <a:pt x="1974" y="521"/>
                </a:lnTo>
                <a:lnTo>
                  <a:pt x="1935" y="515"/>
                </a:lnTo>
                <a:lnTo>
                  <a:pt x="1910" y="502"/>
                </a:lnTo>
                <a:lnTo>
                  <a:pt x="1871" y="489"/>
                </a:lnTo>
                <a:lnTo>
                  <a:pt x="1858" y="483"/>
                </a:lnTo>
                <a:lnTo>
                  <a:pt x="1852" y="483"/>
                </a:lnTo>
                <a:lnTo>
                  <a:pt x="1845" y="483"/>
                </a:lnTo>
                <a:lnTo>
                  <a:pt x="1826" y="476"/>
                </a:lnTo>
                <a:lnTo>
                  <a:pt x="1800" y="450"/>
                </a:lnTo>
                <a:lnTo>
                  <a:pt x="1768" y="431"/>
                </a:lnTo>
                <a:lnTo>
                  <a:pt x="1749" y="425"/>
                </a:lnTo>
                <a:lnTo>
                  <a:pt x="1723" y="418"/>
                </a:lnTo>
                <a:lnTo>
                  <a:pt x="1665" y="399"/>
                </a:lnTo>
                <a:lnTo>
                  <a:pt x="1659" y="393"/>
                </a:lnTo>
                <a:lnTo>
                  <a:pt x="1653" y="393"/>
                </a:lnTo>
                <a:lnTo>
                  <a:pt x="1653" y="386"/>
                </a:lnTo>
                <a:lnTo>
                  <a:pt x="1665" y="380"/>
                </a:lnTo>
                <a:lnTo>
                  <a:pt x="1678" y="354"/>
                </a:lnTo>
                <a:lnTo>
                  <a:pt x="1672" y="354"/>
                </a:lnTo>
                <a:lnTo>
                  <a:pt x="1665" y="354"/>
                </a:lnTo>
                <a:lnTo>
                  <a:pt x="1653" y="367"/>
                </a:lnTo>
                <a:lnTo>
                  <a:pt x="1633" y="348"/>
                </a:lnTo>
                <a:lnTo>
                  <a:pt x="1608" y="335"/>
                </a:lnTo>
                <a:lnTo>
                  <a:pt x="1582" y="328"/>
                </a:lnTo>
                <a:lnTo>
                  <a:pt x="1563" y="328"/>
                </a:lnTo>
                <a:lnTo>
                  <a:pt x="1537" y="341"/>
                </a:lnTo>
                <a:lnTo>
                  <a:pt x="1524" y="335"/>
                </a:lnTo>
                <a:lnTo>
                  <a:pt x="1473" y="328"/>
                </a:lnTo>
                <a:lnTo>
                  <a:pt x="1460" y="322"/>
                </a:lnTo>
                <a:lnTo>
                  <a:pt x="1447" y="315"/>
                </a:lnTo>
                <a:lnTo>
                  <a:pt x="1421" y="309"/>
                </a:lnTo>
                <a:lnTo>
                  <a:pt x="1408" y="309"/>
                </a:lnTo>
                <a:lnTo>
                  <a:pt x="1408" y="315"/>
                </a:lnTo>
                <a:lnTo>
                  <a:pt x="1421" y="322"/>
                </a:lnTo>
                <a:lnTo>
                  <a:pt x="1428" y="328"/>
                </a:lnTo>
                <a:lnTo>
                  <a:pt x="1492" y="341"/>
                </a:lnTo>
                <a:lnTo>
                  <a:pt x="1524" y="354"/>
                </a:lnTo>
                <a:lnTo>
                  <a:pt x="1505" y="380"/>
                </a:lnTo>
                <a:lnTo>
                  <a:pt x="1492" y="405"/>
                </a:lnTo>
                <a:lnTo>
                  <a:pt x="1511" y="393"/>
                </a:lnTo>
                <a:lnTo>
                  <a:pt x="1530" y="373"/>
                </a:lnTo>
                <a:lnTo>
                  <a:pt x="1537" y="367"/>
                </a:lnTo>
                <a:lnTo>
                  <a:pt x="1550" y="367"/>
                </a:lnTo>
                <a:lnTo>
                  <a:pt x="1563" y="380"/>
                </a:lnTo>
                <a:lnTo>
                  <a:pt x="1595" y="386"/>
                </a:lnTo>
                <a:lnTo>
                  <a:pt x="1608" y="393"/>
                </a:lnTo>
                <a:lnTo>
                  <a:pt x="1614" y="399"/>
                </a:lnTo>
                <a:lnTo>
                  <a:pt x="1601" y="399"/>
                </a:lnTo>
                <a:lnTo>
                  <a:pt x="1575" y="405"/>
                </a:lnTo>
                <a:lnTo>
                  <a:pt x="1569" y="418"/>
                </a:lnTo>
                <a:lnTo>
                  <a:pt x="1563" y="418"/>
                </a:lnTo>
                <a:lnTo>
                  <a:pt x="1550" y="412"/>
                </a:lnTo>
                <a:lnTo>
                  <a:pt x="1543" y="412"/>
                </a:lnTo>
                <a:lnTo>
                  <a:pt x="1543" y="418"/>
                </a:lnTo>
                <a:lnTo>
                  <a:pt x="1550" y="425"/>
                </a:lnTo>
                <a:lnTo>
                  <a:pt x="1556" y="425"/>
                </a:lnTo>
                <a:lnTo>
                  <a:pt x="1530" y="444"/>
                </a:lnTo>
                <a:lnTo>
                  <a:pt x="1492" y="476"/>
                </a:lnTo>
                <a:lnTo>
                  <a:pt x="1440" y="450"/>
                </a:lnTo>
                <a:lnTo>
                  <a:pt x="1440" y="444"/>
                </a:lnTo>
                <a:lnTo>
                  <a:pt x="1447" y="431"/>
                </a:lnTo>
                <a:lnTo>
                  <a:pt x="1460" y="425"/>
                </a:lnTo>
                <a:lnTo>
                  <a:pt x="1466" y="412"/>
                </a:lnTo>
                <a:lnTo>
                  <a:pt x="1466" y="405"/>
                </a:lnTo>
                <a:lnTo>
                  <a:pt x="1453" y="412"/>
                </a:lnTo>
                <a:lnTo>
                  <a:pt x="1453" y="393"/>
                </a:lnTo>
                <a:lnTo>
                  <a:pt x="1434" y="405"/>
                </a:lnTo>
                <a:lnTo>
                  <a:pt x="1421" y="418"/>
                </a:lnTo>
                <a:lnTo>
                  <a:pt x="1415" y="425"/>
                </a:lnTo>
                <a:lnTo>
                  <a:pt x="1363" y="425"/>
                </a:lnTo>
                <a:lnTo>
                  <a:pt x="1344" y="412"/>
                </a:lnTo>
                <a:lnTo>
                  <a:pt x="1305" y="393"/>
                </a:lnTo>
                <a:lnTo>
                  <a:pt x="1267" y="380"/>
                </a:lnTo>
                <a:lnTo>
                  <a:pt x="1248" y="367"/>
                </a:lnTo>
                <a:lnTo>
                  <a:pt x="1235" y="367"/>
                </a:lnTo>
                <a:lnTo>
                  <a:pt x="1222" y="354"/>
                </a:lnTo>
                <a:lnTo>
                  <a:pt x="1164" y="335"/>
                </a:lnTo>
                <a:lnTo>
                  <a:pt x="1145" y="328"/>
                </a:lnTo>
                <a:lnTo>
                  <a:pt x="1119" y="315"/>
                </a:lnTo>
                <a:lnTo>
                  <a:pt x="1068" y="303"/>
                </a:lnTo>
                <a:lnTo>
                  <a:pt x="952" y="264"/>
                </a:lnTo>
                <a:lnTo>
                  <a:pt x="900" y="238"/>
                </a:lnTo>
                <a:lnTo>
                  <a:pt x="823" y="213"/>
                </a:lnTo>
                <a:lnTo>
                  <a:pt x="753" y="200"/>
                </a:lnTo>
                <a:lnTo>
                  <a:pt x="695" y="193"/>
                </a:lnTo>
                <a:lnTo>
                  <a:pt x="611" y="187"/>
                </a:lnTo>
                <a:lnTo>
                  <a:pt x="585" y="180"/>
                </a:lnTo>
                <a:lnTo>
                  <a:pt x="579" y="180"/>
                </a:lnTo>
                <a:lnTo>
                  <a:pt x="573" y="187"/>
                </a:lnTo>
                <a:lnTo>
                  <a:pt x="579" y="206"/>
                </a:lnTo>
                <a:lnTo>
                  <a:pt x="579" y="213"/>
                </a:lnTo>
                <a:lnTo>
                  <a:pt x="585" y="213"/>
                </a:lnTo>
                <a:lnTo>
                  <a:pt x="598" y="200"/>
                </a:lnTo>
                <a:lnTo>
                  <a:pt x="605" y="200"/>
                </a:lnTo>
                <a:lnTo>
                  <a:pt x="611" y="200"/>
                </a:lnTo>
                <a:lnTo>
                  <a:pt x="624" y="206"/>
                </a:lnTo>
                <a:lnTo>
                  <a:pt x="688" y="213"/>
                </a:lnTo>
                <a:lnTo>
                  <a:pt x="720" y="225"/>
                </a:lnTo>
                <a:lnTo>
                  <a:pt x="746" y="232"/>
                </a:lnTo>
                <a:lnTo>
                  <a:pt x="804" y="238"/>
                </a:lnTo>
                <a:lnTo>
                  <a:pt x="836" y="251"/>
                </a:lnTo>
                <a:lnTo>
                  <a:pt x="888" y="264"/>
                </a:lnTo>
                <a:lnTo>
                  <a:pt x="952" y="283"/>
                </a:lnTo>
                <a:lnTo>
                  <a:pt x="990" y="296"/>
                </a:lnTo>
                <a:lnTo>
                  <a:pt x="1087" y="322"/>
                </a:lnTo>
                <a:lnTo>
                  <a:pt x="1029" y="322"/>
                </a:lnTo>
                <a:lnTo>
                  <a:pt x="990" y="322"/>
                </a:lnTo>
                <a:lnTo>
                  <a:pt x="952" y="322"/>
                </a:lnTo>
                <a:lnTo>
                  <a:pt x="926" y="328"/>
                </a:lnTo>
                <a:lnTo>
                  <a:pt x="933" y="335"/>
                </a:lnTo>
                <a:lnTo>
                  <a:pt x="939" y="335"/>
                </a:lnTo>
                <a:lnTo>
                  <a:pt x="965" y="328"/>
                </a:lnTo>
                <a:lnTo>
                  <a:pt x="1023" y="328"/>
                </a:lnTo>
                <a:lnTo>
                  <a:pt x="1061" y="328"/>
                </a:lnTo>
                <a:lnTo>
                  <a:pt x="1100" y="328"/>
                </a:lnTo>
                <a:lnTo>
                  <a:pt x="1119" y="335"/>
                </a:lnTo>
                <a:lnTo>
                  <a:pt x="1132" y="335"/>
                </a:lnTo>
                <a:lnTo>
                  <a:pt x="1138" y="341"/>
                </a:lnTo>
                <a:lnTo>
                  <a:pt x="1164" y="367"/>
                </a:lnTo>
                <a:lnTo>
                  <a:pt x="1190" y="373"/>
                </a:lnTo>
                <a:lnTo>
                  <a:pt x="1215" y="373"/>
                </a:lnTo>
                <a:lnTo>
                  <a:pt x="1248" y="386"/>
                </a:lnTo>
                <a:lnTo>
                  <a:pt x="1260" y="393"/>
                </a:lnTo>
                <a:lnTo>
                  <a:pt x="1235" y="393"/>
                </a:lnTo>
                <a:lnTo>
                  <a:pt x="1196" y="380"/>
                </a:lnTo>
                <a:lnTo>
                  <a:pt x="1183" y="386"/>
                </a:lnTo>
                <a:lnTo>
                  <a:pt x="1183" y="393"/>
                </a:lnTo>
                <a:lnTo>
                  <a:pt x="1190" y="393"/>
                </a:lnTo>
                <a:lnTo>
                  <a:pt x="1209" y="399"/>
                </a:lnTo>
                <a:lnTo>
                  <a:pt x="1254" y="405"/>
                </a:lnTo>
                <a:lnTo>
                  <a:pt x="1267" y="412"/>
                </a:lnTo>
                <a:lnTo>
                  <a:pt x="1286" y="412"/>
                </a:lnTo>
                <a:lnTo>
                  <a:pt x="1293" y="412"/>
                </a:lnTo>
                <a:lnTo>
                  <a:pt x="1299" y="418"/>
                </a:lnTo>
                <a:lnTo>
                  <a:pt x="1318" y="425"/>
                </a:lnTo>
                <a:lnTo>
                  <a:pt x="1325" y="425"/>
                </a:lnTo>
                <a:lnTo>
                  <a:pt x="1344" y="431"/>
                </a:lnTo>
                <a:lnTo>
                  <a:pt x="1376" y="438"/>
                </a:lnTo>
                <a:lnTo>
                  <a:pt x="1389" y="444"/>
                </a:lnTo>
                <a:lnTo>
                  <a:pt x="1402" y="457"/>
                </a:lnTo>
                <a:lnTo>
                  <a:pt x="1428" y="470"/>
                </a:lnTo>
                <a:lnTo>
                  <a:pt x="1473" y="495"/>
                </a:lnTo>
                <a:lnTo>
                  <a:pt x="1466" y="502"/>
                </a:lnTo>
                <a:lnTo>
                  <a:pt x="1453" y="515"/>
                </a:lnTo>
                <a:lnTo>
                  <a:pt x="1447" y="521"/>
                </a:lnTo>
                <a:lnTo>
                  <a:pt x="1395" y="553"/>
                </a:lnTo>
                <a:lnTo>
                  <a:pt x="1370" y="547"/>
                </a:lnTo>
                <a:lnTo>
                  <a:pt x="1344" y="547"/>
                </a:lnTo>
                <a:lnTo>
                  <a:pt x="1318" y="547"/>
                </a:lnTo>
                <a:lnTo>
                  <a:pt x="1305" y="540"/>
                </a:lnTo>
                <a:lnTo>
                  <a:pt x="1305" y="534"/>
                </a:lnTo>
                <a:lnTo>
                  <a:pt x="1293" y="534"/>
                </a:lnTo>
                <a:lnTo>
                  <a:pt x="1267" y="528"/>
                </a:lnTo>
                <a:lnTo>
                  <a:pt x="1248" y="521"/>
                </a:lnTo>
                <a:lnTo>
                  <a:pt x="1003" y="425"/>
                </a:lnTo>
                <a:lnTo>
                  <a:pt x="881" y="380"/>
                </a:lnTo>
                <a:lnTo>
                  <a:pt x="843" y="367"/>
                </a:lnTo>
                <a:lnTo>
                  <a:pt x="804" y="348"/>
                </a:lnTo>
                <a:lnTo>
                  <a:pt x="759" y="335"/>
                </a:lnTo>
                <a:lnTo>
                  <a:pt x="733" y="328"/>
                </a:lnTo>
                <a:lnTo>
                  <a:pt x="708" y="322"/>
                </a:lnTo>
                <a:lnTo>
                  <a:pt x="675" y="322"/>
                </a:lnTo>
                <a:lnTo>
                  <a:pt x="605" y="322"/>
                </a:lnTo>
                <a:lnTo>
                  <a:pt x="592" y="322"/>
                </a:lnTo>
                <a:lnTo>
                  <a:pt x="592" y="309"/>
                </a:lnTo>
                <a:lnTo>
                  <a:pt x="566" y="309"/>
                </a:lnTo>
                <a:lnTo>
                  <a:pt x="547" y="309"/>
                </a:lnTo>
                <a:lnTo>
                  <a:pt x="540" y="315"/>
                </a:lnTo>
                <a:lnTo>
                  <a:pt x="540" y="322"/>
                </a:lnTo>
                <a:lnTo>
                  <a:pt x="534" y="322"/>
                </a:lnTo>
                <a:lnTo>
                  <a:pt x="521" y="322"/>
                </a:lnTo>
                <a:lnTo>
                  <a:pt x="515" y="315"/>
                </a:lnTo>
                <a:lnTo>
                  <a:pt x="502" y="315"/>
                </a:lnTo>
                <a:lnTo>
                  <a:pt x="495" y="322"/>
                </a:lnTo>
                <a:lnTo>
                  <a:pt x="483" y="328"/>
                </a:lnTo>
                <a:lnTo>
                  <a:pt x="483" y="335"/>
                </a:lnTo>
                <a:lnTo>
                  <a:pt x="489" y="328"/>
                </a:lnTo>
                <a:lnTo>
                  <a:pt x="495" y="341"/>
                </a:lnTo>
                <a:lnTo>
                  <a:pt x="508" y="348"/>
                </a:lnTo>
                <a:lnTo>
                  <a:pt x="547" y="348"/>
                </a:lnTo>
                <a:lnTo>
                  <a:pt x="566" y="354"/>
                </a:lnTo>
                <a:lnTo>
                  <a:pt x="592" y="367"/>
                </a:lnTo>
                <a:lnTo>
                  <a:pt x="605" y="367"/>
                </a:lnTo>
                <a:lnTo>
                  <a:pt x="618" y="354"/>
                </a:lnTo>
                <a:lnTo>
                  <a:pt x="624" y="367"/>
                </a:lnTo>
                <a:lnTo>
                  <a:pt x="630" y="373"/>
                </a:lnTo>
                <a:lnTo>
                  <a:pt x="637" y="386"/>
                </a:lnTo>
                <a:lnTo>
                  <a:pt x="656" y="386"/>
                </a:lnTo>
                <a:lnTo>
                  <a:pt x="714" y="405"/>
                </a:lnTo>
                <a:lnTo>
                  <a:pt x="733" y="418"/>
                </a:lnTo>
                <a:lnTo>
                  <a:pt x="701" y="418"/>
                </a:lnTo>
                <a:lnTo>
                  <a:pt x="637" y="418"/>
                </a:lnTo>
                <a:lnTo>
                  <a:pt x="598" y="412"/>
                </a:lnTo>
                <a:lnTo>
                  <a:pt x="585" y="412"/>
                </a:lnTo>
                <a:lnTo>
                  <a:pt x="566" y="418"/>
                </a:lnTo>
                <a:lnTo>
                  <a:pt x="540" y="425"/>
                </a:lnTo>
                <a:lnTo>
                  <a:pt x="534" y="425"/>
                </a:lnTo>
                <a:lnTo>
                  <a:pt x="521" y="418"/>
                </a:lnTo>
                <a:lnTo>
                  <a:pt x="515" y="412"/>
                </a:lnTo>
                <a:lnTo>
                  <a:pt x="508" y="412"/>
                </a:lnTo>
                <a:lnTo>
                  <a:pt x="495" y="418"/>
                </a:lnTo>
                <a:lnTo>
                  <a:pt x="489" y="418"/>
                </a:lnTo>
                <a:lnTo>
                  <a:pt x="463" y="418"/>
                </a:lnTo>
                <a:lnTo>
                  <a:pt x="438" y="418"/>
                </a:lnTo>
                <a:lnTo>
                  <a:pt x="418" y="425"/>
                </a:lnTo>
                <a:lnTo>
                  <a:pt x="380" y="438"/>
                </a:lnTo>
                <a:lnTo>
                  <a:pt x="367" y="444"/>
                </a:lnTo>
                <a:lnTo>
                  <a:pt x="348" y="450"/>
                </a:lnTo>
                <a:lnTo>
                  <a:pt x="335" y="450"/>
                </a:lnTo>
                <a:lnTo>
                  <a:pt x="322" y="457"/>
                </a:lnTo>
                <a:lnTo>
                  <a:pt x="322" y="470"/>
                </a:lnTo>
                <a:lnTo>
                  <a:pt x="328" y="470"/>
                </a:lnTo>
                <a:lnTo>
                  <a:pt x="348" y="457"/>
                </a:lnTo>
                <a:lnTo>
                  <a:pt x="360" y="457"/>
                </a:lnTo>
                <a:lnTo>
                  <a:pt x="367" y="470"/>
                </a:lnTo>
                <a:lnTo>
                  <a:pt x="373" y="470"/>
                </a:lnTo>
                <a:lnTo>
                  <a:pt x="380" y="457"/>
                </a:lnTo>
                <a:lnTo>
                  <a:pt x="405" y="457"/>
                </a:lnTo>
                <a:lnTo>
                  <a:pt x="405" y="450"/>
                </a:lnTo>
                <a:lnTo>
                  <a:pt x="386" y="457"/>
                </a:lnTo>
                <a:lnTo>
                  <a:pt x="386" y="450"/>
                </a:lnTo>
                <a:lnTo>
                  <a:pt x="399" y="444"/>
                </a:lnTo>
                <a:lnTo>
                  <a:pt x="431" y="438"/>
                </a:lnTo>
                <a:lnTo>
                  <a:pt x="495" y="438"/>
                </a:lnTo>
                <a:lnTo>
                  <a:pt x="540" y="438"/>
                </a:lnTo>
                <a:lnTo>
                  <a:pt x="585" y="450"/>
                </a:lnTo>
                <a:lnTo>
                  <a:pt x="611" y="470"/>
                </a:lnTo>
                <a:lnTo>
                  <a:pt x="592" y="470"/>
                </a:lnTo>
                <a:lnTo>
                  <a:pt x="573" y="457"/>
                </a:lnTo>
                <a:lnTo>
                  <a:pt x="547" y="457"/>
                </a:lnTo>
                <a:lnTo>
                  <a:pt x="528" y="457"/>
                </a:lnTo>
                <a:lnTo>
                  <a:pt x="515" y="450"/>
                </a:lnTo>
                <a:lnTo>
                  <a:pt x="476" y="457"/>
                </a:lnTo>
                <a:lnTo>
                  <a:pt x="438" y="457"/>
                </a:lnTo>
                <a:lnTo>
                  <a:pt x="483" y="457"/>
                </a:lnTo>
                <a:lnTo>
                  <a:pt x="502" y="470"/>
                </a:lnTo>
                <a:lnTo>
                  <a:pt x="534" y="470"/>
                </a:lnTo>
                <a:lnTo>
                  <a:pt x="553" y="470"/>
                </a:lnTo>
                <a:lnTo>
                  <a:pt x="573" y="476"/>
                </a:lnTo>
                <a:lnTo>
                  <a:pt x="598" y="483"/>
                </a:lnTo>
                <a:lnTo>
                  <a:pt x="643" y="489"/>
                </a:lnTo>
                <a:lnTo>
                  <a:pt x="669" y="495"/>
                </a:lnTo>
                <a:lnTo>
                  <a:pt x="701" y="508"/>
                </a:lnTo>
                <a:lnTo>
                  <a:pt x="746" y="528"/>
                </a:lnTo>
                <a:lnTo>
                  <a:pt x="791" y="540"/>
                </a:lnTo>
                <a:lnTo>
                  <a:pt x="843" y="560"/>
                </a:lnTo>
                <a:lnTo>
                  <a:pt x="888" y="566"/>
                </a:lnTo>
                <a:lnTo>
                  <a:pt x="907" y="579"/>
                </a:lnTo>
                <a:lnTo>
                  <a:pt x="939" y="592"/>
                </a:lnTo>
                <a:lnTo>
                  <a:pt x="965" y="605"/>
                </a:lnTo>
                <a:lnTo>
                  <a:pt x="1003" y="605"/>
                </a:lnTo>
                <a:lnTo>
                  <a:pt x="1042" y="611"/>
                </a:lnTo>
                <a:lnTo>
                  <a:pt x="1080" y="618"/>
                </a:lnTo>
                <a:lnTo>
                  <a:pt x="1119" y="618"/>
                </a:lnTo>
                <a:lnTo>
                  <a:pt x="1113" y="605"/>
                </a:lnTo>
                <a:lnTo>
                  <a:pt x="1068" y="598"/>
                </a:lnTo>
                <a:lnTo>
                  <a:pt x="1023" y="598"/>
                </a:lnTo>
                <a:lnTo>
                  <a:pt x="978" y="592"/>
                </a:lnTo>
                <a:lnTo>
                  <a:pt x="952" y="585"/>
                </a:lnTo>
                <a:lnTo>
                  <a:pt x="926" y="566"/>
                </a:lnTo>
                <a:lnTo>
                  <a:pt x="900" y="560"/>
                </a:lnTo>
                <a:lnTo>
                  <a:pt x="875" y="560"/>
                </a:lnTo>
                <a:lnTo>
                  <a:pt x="798" y="534"/>
                </a:lnTo>
                <a:lnTo>
                  <a:pt x="753" y="521"/>
                </a:lnTo>
                <a:lnTo>
                  <a:pt x="830" y="540"/>
                </a:lnTo>
                <a:lnTo>
                  <a:pt x="759" y="515"/>
                </a:lnTo>
                <a:lnTo>
                  <a:pt x="759" y="508"/>
                </a:lnTo>
                <a:lnTo>
                  <a:pt x="772" y="515"/>
                </a:lnTo>
                <a:lnTo>
                  <a:pt x="791" y="521"/>
                </a:lnTo>
                <a:lnTo>
                  <a:pt x="823" y="521"/>
                </a:lnTo>
                <a:lnTo>
                  <a:pt x="823" y="521"/>
                </a:lnTo>
                <a:lnTo>
                  <a:pt x="823" y="515"/>
                </a:lnTo>
                <a:lnTo>
                  <a:pt x="875" y="521"/>
                </a:lnTo>
                <a:lnTo>
                  <a:pt x="913" y="528"/>
                </a:lnTo>
                <a:lnTo>
                  <a:pt x="945" y="534"/>
                </a:lnTo>
                <a:lnTo>
                  <a:pt x="997" y="534"/>
                </a:lnTo>
                <a:lnTo>
                  <a:pt x="1035" y="540"/>
                </a:lnTo>
                <a:lnTo>
                  <a:pt x="1100" y="560"/>
                </a:lnTo>
                <a:lnTo>
                  <a:pt x="1132" y="560"/>
                </a:lnTo>
                <a:lnTo>
                  <a:pt x="1132" y="566"/>
                </a:lnTo>
                <a:lnTo>
                  <a:pt x="1119" y="579"/>
                </a:lnTo>
                <a:lnTo>
                  <a:pt x="1113" y="585"/>
                </a:lnTo>
                <a:lnTo>
                  <a:pt x="1119" y="592"/>
                </a:lnTo>
                <a:lnTo>
                  <a:pt x="1138" y="585"/>
                </a:lnTo>
                <a:lnTo>
                  <a:pt x="1151" y="579"/>
                </a:lnTo>
                <a:lnTo>
                  <a:pt x="1170" y="566"/>
                </a:lnTo>
                <a:lnTo>
                  <a:pt x="1196" y="560"/>
                </a:lnTo>
                <a:lnTo>
                  <a:pt x="1209" y="553"/>
                </a:lnTo>
                <a:lnTo>
                  <a:pt x="1215" y="553"/>
                </a:lnTo>
                <a:lnTo>
                  <a:pt x="1222" y="560"/>
                </a:lnTo>
                <a:lnTo>
                  <a:pt x="1228" y="566"/>
                </a:lnTo>
                <a:lnTo>
                  <a:pt x="1235" y="560"/>
                </a:lnTo>
                <a:lnTo>
                  <a:pt x="1254" y="553"/>
                </a:lnTo>
                <a:lnTo>
                  <a:pt x="1260" y="553"/>
                </a:lnTo>
                <a:lnTo>
                  <a:pt x="1260" y="560"/>
                </a:lnTo>
                <a:lnTo>
                  <a:pt x="1248" y="566"/>
                </a:lnTo>
                <a:lnTo>
                  <a:pt x="1248" y="579"/>
                </a:lnTo>
                <a:lnTo>
                  <a:pt x="1260" y="579"/>
                </a:lnTo>
                <a:lnTo>
                  <a:pt x="1273" y="579"/>
                </a:lnTo>
                <a:lnTo>
                  <a:pt x="1293" y="592"/>
                </a:lnTo>
                <a:lnTo>
                  <a:pt x="1344" y="605"/>
                </a:lnTo>
                <a:lnTo>
                  <a:pt x="1331" y="618"/>
                </a:lnTo>
                <a:lnTo>
                  <a:pt x="1363" y="618"/>
                </a:lnTo>
                <a:lnTo>
                  <a:pt x="1363" y="611"/>
                </a:lnTo>
                <a:lnTo>
                  <a:pt x="1395" y="618"/>
                </a:lnTo>
                <a:lnTo>
                  <a:pt x="1421" y="618"/>
                </a:lnTo>
                <a:lnTo>
                  <a:pt x="1376" y="605"/>
                </a:lnTo>
                <a:lnTo>
                  <a:pt x="1395" y="598"/>
                </a:lnTo>
                <a:lnTo>
                  <a:pt x="1415" y="605"/>
                </a:lnTo>
                <a:lnTo>
                  <a:pt x="1440" y="605"/>
                </a:lnTo>
                <a:lnTo>
                  <a:pt x="1428" y="598"/>
                </a:lnTo>
                <a:lnTo>
                  <a:pt x="1408" y="592"/>
                </a:lnTo>
                <a:lnTo>
                  <a:pt x="1408" y="585"/>
                </a:lnTo>
                <a:lnTo>
                  <a:pt x="1408" y="579"/>
                </a:lnTo>
                <a:lnTo>
                  <a:pt x="1421" y="560"/>
                </a:lnTo>
                <a:lnTo>
                  <a:pt x="1434" y="560"/>
                </a:lnTo>
                <a:lnTo>
                  <a:pt x="1460" y="566"/>
                </a:lnTo>
                <a:lnTo>
                  <a:pt x="1473" y="566"/>
                </a:lnTo>
                <a:lnTo>
                  <a:pt x="1492" y="560"/>
                </a:lnTo>
                <a:lnTo>
                  <a:pt x="1518" y="560"/>
                </a:lnTo>
                <a:lnTo>
                  <a:pt x="1550" y="566"/>
                </a:lnTo>
                <a:lnTo>
                  <a:pt x="1608" y="566"/>
                </a:lnTo>
                <a:lnTo>
                  <a:pt x="1633" y="579"/>
                </a:lnTo>
                <a:lnTo>
                  <a:pt x="1665" y="579"/>
                </a:lnTo>
                <a:lnTo>
                  <a:pt x="1704" y="579"/>
                </a:lnTo>
                <a:lnTo>
                  <a:pt x="1710" y="585"/>
                </a:lnTo>
                <a:lnTo>
                  <a:pt x="1704" y="592"/>
                </a:lnTo>
                <a:lnTo>
                  <a:pt x="1698" y="598"/>
                </a:lnTo>
                <a:lnTo>
                  <a:pt x="1665" y="618"/>
                </a:lnTo>
                <a:lnTo>
                  <a:pt x="1685" y="618"/>
                </a:lnTo>
                <a:lnTo>
                  <a:pt x="1698" y="611"/>
                </a:lnTo>
                <a:lnTo>
                  <a:pt x="1717" y="598"/>
                </a:lnTo>
                <a:lnTo>
                  <a:pt x="1730" y="585"/>
                </a:lnTo>
                <a:lnTo>
                  <a:pt x="1743" y="592"/>
                </a:lnTo>
                <a:lnTo>
                  <a:pt x="1768" y="598"/>
                </a:lnTo>
                <a:lnTo>
                  <a:pt x="1775" y="598"/>
                </a:lnTo>
                <a:lnTo>
                  <a:pt x="1775" y="592"/>
                </a:lnTo>
                <a:lnTo>
                  <a:pt x="1781" y="592"/>
                </a:lnTo>
                <a:lnTo>
                  <a:pt x="1800" y="598"/>
                </a:lnTo>
                <a:lnTo>
                  <a:pt x="1813" y="598"/>
                </a:lnTo>
                <a:lnTo>
                  <a:pt x="1820" y="598"/>
                </a:lnTo>
                <a:lnTo>
                  <a:pt x="1865" y="611"/>
                </a:lnTo>
                <a:lnTo>
                  <a:pt x="1878" y="611"/>
                </a:lnTo>
                <a:lnTo>
                  <a:pt x="1884" y="618"/>
                </a:lnTo>
                <a:lnTo>
                  <a:pt x="1948" y="618"/>
                </a:lnTo>
                <a:lnTo>
                  <a:pt x="1942" y="611"/>
                </a:lnTo>
                <a:lnTo>
                  <a:pt x="1942" y="598"/>
                </a:lnTo>
                <a:lnTo>
                  <a:pt x="1910" y="598"/>
                </a:lnTo>
                <a:lnTo>
                  <a:pt x="1929" y="592"/>
                </a:lnTo>
                <a:lnTo>
                  <a:pt x="5433" y="495"/>
                </a:lnTo>
                <a:lnTo>
                  <a:pt x="1556" y="348"/>
                </a:lnTo>
                <a:lnTo>
                  <a:pt x="1556" y="341"/>
                </a:lnTo>
                <a:lnTo>
                  <a:pt x="1575" y="341"/>
                </a:lnTo>
                <a:lnTo>
                  <a:pt x="1620" y="354"/>
                </a:lnTo>
                <a:lnTo>
                  <a:pt x="1646" y="380"/>
                </a:lnTo>
                <a:lnTo>
                  <a:pt x="1633" y="380"/>
                </a:lnTo>
                <a:lnTo>
                  <a:pt x="1556" y="348"/>
                </a:lnTo>
                <a:lnTo>
                  <a:pt x="5433" y="495"/>
                </a:lnTo>
                <a:lnTo>
                  <a:pt x="714" y="450"/>
                </a:lnTo>
                <a:lnTo>
                  <a:pt x="733" y="457"/>
                </a:lnTo>
                <a:lnTo>
                  <a:pt x="727" y="470"/>
                </a:lnTo>
                <a:lnTo>
                  <a:pt x="714" y="470"/>
                </a:lnTo>
                <a:lnTo>
                  <a:pt x="708" y="450"/>
                </a:lnTo>
                <a:lnTo>
                  <a:pt x="708" y="444"/>
                </a:lnTo>
                <a:lnTo>
                  <a:pt x="714" y="450"/>
                </a:lnTo>
                <a:lnTo>
                  <a:pt x="5433" y="495"/>
                </a:lnTo>
                <a:lnTo>
                  <a:pt x="746" y="489"/>
                </a:lnTo>
                <a:lnTo>
                  <a:pt x="708" y="483"/>
                </a:lnTo>
                <a:lnTo>
                  <a:pt x="682" y="476"/>
                </a:lnTo>
                <a:lnTo>
                  <a:pt x="656" y="476"/>
                </a:lnTo>
                <a:lnTo>
                  <a:pt x="650" y="470"/>
                </a:lnTo>
                <a:lnTo>
                  <a:pt x="650" y="457"/>
                </a:lnTo>
                <a:lnTo>
                  <a:pt x="643" y="450"/>
                </a:lnTo>
                <a:lnTo>
                  <a:pt x="630" y="444"/>
                </a:lnTo>
                <a:lnTo>
                  <a:pt x="624" y="438"/>
                </a:lnTo>
                <a:lnTo>
                  <a:pt x="637" y="438"/>
                </a:lnTo>
                <a:lnTo>
                  <a:pt x="643" y="438"/>
                </a:lnTo>
                <a:lnTo>
                  <a:pt x="656" y="444"/>
                </a:lnTo>
                <a:lnTo>
                  <a:pt x="688" y="450"/>
                </a:lnTo>
                <a:lnTo>
                  <a:pt x="720" y="476"/>
                </a:lnTo>
                <a:lnTo>
                  <a:pt x="746" y="489"/>
                </a:lnTo>
                <a:lnTo>
                  <a:pt x="5433" y="495"/>
                </a:lnTo>
                <a:lnTo>
                  <a:pt x="907" y="521"/>
                </a:lnTo>
                <a:lnTo>
                  <a:pt x="855" y="508"/>
                </a:lnTo>
                <a:lnTo>
                  <a:pt x="843" y="508"/>
                </a:lnTo>
                <a:lnTo>
                  <a:pt x="823" y="502"/>
                </a:lnTo>
                <a:lnTo>
                  <a:pt x="804" y="502"/>
                </a:lnTo>
                <a:lnTo>
                  <a:pt x="791" y="489"/>
                </a:lnTo>
                <a:lnTo>
                  <a:pt x="759" y="483"/>
                </a:lnTo>
                <a:lnTo>
                  <a:pt x="746" y="476"/>
                </a:lnTo>
                <a:lnTo>
                  <a:pt x="740" y="470"/>
                </a:lnTo>
                <a:lnTo>
                  <a:pt x="746" y="470"/>
                </a:lnTo>
                <a:lnTo>
                  <a:pt x="772" y="457"/>
                </a:lnTo>
                <a:lnTo>
                  <a:pt x="785" y="457"/>
                </a:lnTo>
                <a:lnTo>
                  <a:pt x="798" y="470"/>
                </a:lnTo>
                <a:lnTo>
                  <a:pt x="810" y="476"/>
                </a:lnTo>
                <a:lnTo>
                  <a:pt x="836" y="476"/>
                </a:lnTo>
                <a:lnTo>
                  <a:pt x="855" y="476"/>
                </a:lnTo>
                <a:lnTo>
                  <a:pt x="862" y="483"/>
                </a:lnTo>
                <a:lnTo>
                  <a:pt x="888" y="495"/>
                </a:lnTo>
                <a:lnTo>
                  <a:pt x="907" y="502"/>
                </a:lnTo>
                <a:lnTo>
                  <a:pt x="920" y="508"/>
                </a:lnTo>
                <a:lnTo>
                  <a:pt x="913" y="515"/>
                </a:lnTo>
                <a:lnTo>
                  <a:pt x="907" y="521"/>
                </a:lnTo>
                <a:lnTo>
                  <a:pt x="5433" y="495"/>
                </a:lnTo>
                <a:lnTo>
                  <a:pt x="1241" y="547"/>
                </a:lnTo>
                <a:lnTo>
                  <a:pt x="1222" y="540"/>
                </a:lnTo>
                <a:lnTo>
                  <a:pt x="1209" y="540"/>
                </a:lnTo>
                <a:lnTo>
                  <a:pt x="1203" y="534"/>
                </a:lnTo>
                <a:lnTo>
                  <a:pt x="1196" y="534"/>
                </a:lnTo>
                <a:lnTo>
                  <a:pt x="1196" y="540"/>
                </a:lnTo>
                <a:lnTo>
                  <a:pt x="1170" y="540"/>
                </a:lnTo>
                <a:lnTo>
                  <a:pt x="1170" y="534"/>
                </a:lnTo>
                <a:lnTo>
                  <a:pt x="1170" y="521"/>
                </a:lnTo>
                <a:lnTo>
                  <a:pt x="1170" y="521"/>
                </a:lnTo>
                <a:lnTo>
                  <a:pt x="1164" y="521"/>
                </a:lnTo>
                <a:lnTo>
                  <a:pt x="1145" y="515"/>
                </a:lnTo>
                <a:lnTo>
                  <a:pt x="1100" y="508"/>
                </a:lnTo>
                <a:lnTo>
                  <a:pt x="1068" y="508"/>
                </a:lnTo>
                <a:lnTo>
                  <a:pt x="1042" y="508"/>
                </a:lnTo>
                <a:lnTo>
                  <a:pt x="1003" y="502"/>
                </a:lnTo>
                <a:lnTo>
                  <a:pt x="965" y="489"/>
                </a:lnTo>
                <a:lnTo>
                  <a:pt x="952" y="483"/>
                </a:lnTo>
                <a:lnTo>
                  <a:pt x="939" y="476"/>
                </a:lnTo>
                <a:lnTo>
                  <a:pt x="907" y="457"/>
                </a:lnTo>
                <a:lnTo>
                  <a:pt x="881" y="450"/>
                </a:lnTo>
                <a:lnTo>
                  <a:pt x="843" y="438"/>
                </a:lnTo>
                <a:lnTo>
                  <a:pt x="798" y="425"/>
                </a:lnTo>
                <a:lnTo>
                  <a:pt x="778" y="418"/>
                </a:lnTo>
                <a:lnTo>
                  <a:pt x="720" y="393"/>
                </a:lnTo>
                <a:lnTo>
                  <a:pt x="688" y="373"/>
                </a:lnTo>
                <a:lnTo>
                  <a:pt x="669" y="354"/>
                </a:lnTo>
                <a:lnTo>
                  <a:pt x="669" y="348"/>
                </a:lnTo>
                <a:lnTo>
                  <a:pt x="669" y="341"/>
                </a:lnTo>
                <a:lnTo>
                  <a:pt x="675" y="341"/>
                </a:lnTo>
                <a:lnTo>
                  <a:pt x="682" y="354"/>
                </a:lnTo>
                <a:lnTo>
                  <a:pt x="688" y="354"/>
                </a:lnTo>
                <a:lnTo>
                  <a:pt x="695" y="354"/>
                </a:lnTo>
                <a:lnTo>
                  <a:pt x="701" y="348"/>
                </a:lnTo>
                <a:lnTo>
                  <a:pt x="733" y="354"/>
                </a:lnTo>
                <a:lnTo>
                  <a:pt x="817" y="380"/>
                </a:lnTo>
                <a:lnTo>
                  <a:pt x="855" y="386"/>
                </a:lnTo>
                <a:lnTo>
                  <a:pt x="907" y="399"/>
                </a:lnTo>
                <a:lnTo>
                  <a:pt x="939" y="412"/>
                </a:lnTo>
                <a:lnTo>
                  <a:pt x="952" y="418"/>
                </a:lnTo>
                <a:lnTo>
                  <a:pt x="990" y="438"/>
                </a:lnTo>
                <a:lnTo>
                  <a:pt x="1132" y="495"/>
                </a:lnTo>
                <a:lnTo>
                  <a:pt x="1248" y="534"/>
                </a:lnTo>
                <a:lnTo>
                  <a:pt x="1248" y="540"/>
                </a:lnTo>
                <a:lnTo>
                  <a:pt x="1241" y="547"/>
                </a:lnTo>
                <a:lnTo>
                  <a:pt x="5433" y="495"/>
                </a:lnTo>
                <a:lnTo>
                  <a:pt x="1350" y="598"/>
                </a:lnTo>
                <a:lnTo>
                  <a:pt x="1312" y="585"/>
                </a:lnTo>
                <a:lnTo>
                  <a:pt x="1299" y="579"/>
                </a:lnTo>
                <a:lnTo>
                  <a:pt x="1273" y="560"/>
                </a:lnTo>
                <a:lnTo>
                  <a:pt x="1273" y="553"/>
                </a:lnTo>
                <a:lnTo>
                  <a:pt x="1286" y="553"/>
                </a:lnTo>
                <a:lnTo>
                  <a:pt x="1305" y="560"/>
                </a:lnTo>
                <a:lnTo>
                  <a:pt x="1318" y="560"/>
                </a:lnTo>
                <a:lnTo>
                  <a:pt x="1331" y="566"/>
                </a:lnTo>
                <a:lnTo>
                  <a:pt x="1357" y="585"/>
                </a:lnTo>
                <a:lnTo>
                  <a:pt x="1350" y="598"/>
                </a:lnTo>
                <a:lnTo>
                  <a:pt x="5433" y="495"/>
                </a:lnTo>
                <a:lnTo>
                  <a:pt x="1370" y="566"/>
                </a:lnTo>
                <a:lnTo>
                  <a:pt x="1357" y="566"/>
                </a:lnTo>
                <a:lnTo>
                  <a:pt x="1357" y="560"/>
                </a:lnTo>
                <a:lnTo>
                  <a:pt x="1363" y="560"/>
                </a:lnTo>
                <a:lnTo>
                  <a:pt x="1376" y="560"/>
                </a:lnTo>
                <a:lnTo>
                  <a:pt x="1370" y="566"/>
                </a:lnTo>
                <a:lnTo>
                  <a:pt x="5433" y="495"/>
                </a:lnTo>
                <a:lnTo>
                  <a:pt x="1659" y="560"/>
                </a:lnTo>
                <a:lnTo>
                  <a:pt x="1633" y="560"/>
                </a:lnTo>
                <a:lnTo>
                  <a:pt x="1601" y="553"/>
                </a:lnTo>
                <a:lnTo>
                  <a:pt x="1569" y="553"/>
                </a:lnTo>
                <a:lnTo>
                  <a:pt x="1543" y="553"/>
                </a:lnTo>
                <a:lnTo>
                  <a:pt x="1518" y="547"/>
                </a:lnTo>
                <a:lnTo>
                  <a:pt x="1492" y="553"/>
                </a:lnTo>
                <a:lnTo>
                  <a:pt x="1453" y="553"/>
                </a:lnTo>
                <a:lnTo>
                  <a:pt x="1434" y="547"/>
                </a:lnTo>
                <a:lnTo>
                  <a:pt x="1440" y="540"/>
                </a:lnTo>
                <a:lnTo>
                  <a:pt x="1453" y="521"/>
                </a:lnTo>
                <a:lnTo>
                  <a:pt x="1460" y="521"/>
                </a:lnTo>
                <a:lnTo>
                  <a:pt x="1466" y="521"/>
                </a:lnTo>
                <a:lnTo>
                  <a:pt x="1492" y="521"/>
                </a:lnTo>
                <a:lnTo>
                  <a:pt x="1479" y="515"/>
                </a:lnTo>
                <a:lnTo>
                  <a:pt x="1473" y="508"/>
                </a:lnTo>
                <a:lnTo>
                  <a:pt x="1479" y="502"/>
                </a:lnTo>
                <a:lnTo>
                  <a:pt x="1498" y="495"/>
                </a:lnTo>
                <a:lnTo>
                  <a:pt x="1511" y="495"/>
                </a:lnTo>
                <a:lnTo>
                  <a:pt x="1543" y="508"/>
                </a:lnTo>
                <a:lnTo>
                  <a:pt x="1582" y="521"/>
                </a:lnTo>
                <a:lnTo>
                  <a:pt x="1633" y="534"/>
                </a:lnTo>
                <a:lnTo>
                  <a:pt x="1678" y="560"/>
                </a:lnTo>
                <a:lnTo>
                  <a:pt x="1659" y="560"/>
                </a:lnTo>
                <a:lnTo>
                  <a:pt x="5433" y="495"/>
                </a:lnTo>
                <a:lnTo>
                  <a:pt x="444" y="84"/>
                </a:lnTo>
                <a:lnTo>
                  <a:pt x="444" y="78"/>
                </a:lnTo>
                <a:lnTo>
                  <a:pt x="438" y="84"/>
                </a:lnTo>
                <a:lnTo>
                  <a:pt x="431" y="90"/>
                </a:lnTo>
                <a:lnTo>
                  <a:pt x="438" y="90"/>
                </a:lnTo>
                <a:lnTo>
                  <a:pt x="444" y="84"/>
                </a:lnTo>
                <a:lnTo>
                  <a:pt x="5433" y="495"/>
                </a:lnTo>
                <a:lnTo>
                  <a:pt x="296" y="39"/>
                </a:lnTo>
                <a:lnTo>
                  <a:pt x="315" y="39"/>
                </a:lnTo>
                <a:lnTo>
                  <a:pt x="322" y="39"/>
                </a:lnTo>
                <a:lnTo>
                  <a:pt x="328" y="39"/>
                </a:lnTo>
                <a:lnTo>
                  <a:pt x="322" y="39"/>
                </a:lnTo>
                <a:lnTo>
                  <a:pt x="309" y="39"/>
                </a:lnTo>
                <a:lnTo>
                  <a:pt x="296" y="39"/>
                </a:lnTo>
                <a:lnTo>
                  <a:pt x="290" y="39"/>
                </a:lnTo>
                <a:lnTo>
                  <a:pt x="296" y="39"/>
                </a:lnTo>
                <a:lnTo>
                  <a:pt x="5433" y="495"/>
                </a:lnTo>
                <a:lnTo>
                  <a:pt x="380" y="380"/>
                </a:lnTo>
                <a:lnTo>
                  <a:pt x="386" y="386"/>
                </a:lnTo>
                <a:lnTo>
                  <a:pt x="399" y="380"/>
                </a:lnTo>
                <a:lnTo>
                  <a:pt x="386" y="380"/>
                </a:lnTo>
                <a:lnTo>
                  <a:pt x="380" y="380"/>
                </a:lnTo>
                <a:lnTo>
                  <a:pt x="5433" y="495"/>
                </a:lnTo>
                <a:lnTo>
                  <a:pt x="2527" y="328"/>
                </a:lnTo>
                <a:lnTo>
                  <a:pt x="2559" y="315"/>
                </a:lnTo>
                <a:lnTo>
                  <a:pt x="2572" y="315"/>
                </a:lnTo>
                <a:lnTo>
                  <a:pt x="2578" y="315"/>
                </a:lnTo>
                <a:lnTo>
                  <a:pt x="2585" y="309"/>
                </a:lnTo>
                <a:lnTo>
                  <a:pt x="2598" y="309"/>
                </a:lnTo>
                <a:lnTo>
                  <a:pt x="2610" y="309"/>
                </a:lnTo>
                <a:lnTo>
                  <a:pt x="2610" y="303"/>
                </a:lnTo>
                <a:lnTo>
                  <a:pt x="2604" y="303"/>
                </a:lnTo>
                <a:lnTo>
                  <a:pt x="2559" y="309"/>
                </a:lnTo>
                <a:lnTo>
                  <a:pt x="2546" y="309"/>
                </a:lnTo>
                <a:lnTo>
                  <a:pt x="2527" y="315"/>
                </a:lnTo>
                <a:lnTo>
                  <a:pt x="2482" y="328"/>
                </a:lnTo>
                <a:lnTo>
                  <a:pt x="2418" y="341"/>
                </a:lnTo>
                <a:lnTo>
                  <a:pt x="2385" y="341"/>
                </a:lnTo>
                <a:lnTo>
                  <a:pt x="2360" y="341"/>
                </a:lnTo>
                <a:lnTo>
                  <a:pt x="2347" y="354"/>
                </a:lnTo>
                <a:lnTo>
                  <a:pt x="2328" y="354"/>
                </a:lnTo>
                <a:lnTo>
                  <a:pt x="2295" y="367"/>
                </a:lnTo>
                <a:lnTo>
                  <a:pt x="2283" y="367"/>
                </a:lnTo>
                <a:lnTo>
                  <a:pt x="2276" y="367"/>
                </a:lnTo>
                <a:lnTo>
                  <a:pt x="2270" y="373"/>
                </a:lnTo>
                <a:lnTo>
                  <a:pt x="2270" y="380"/>
                </a:lnTo>
                <a:lnTo>
                  <a:pt x="2283" y="380"/>
                </a:lnTo>
                <a:lnTo>
                  <a:pt x="2295" y="380"/>
                </a:lnTo>
                <a:lnTo>
                  <a:pt x="2302" y="380"/>
                </a:lnTo>
                <a:lnTo>
                  <a:pt x="2321" y="373"/>
                </a:lnTo>
                <a:lnTo>
                  <a:pt x="2340" y="373"/>
                </a:lnTo>
                <a:lnTo>
                  <a:pt x="2366" y="354"/>
                </a:lnTo>
                <a:lnTo>
                  <a:pt x="2373" y="354"/>
                </a:lnTo>
                <a:lnTo>
                  <a:pt x="2379" y="354"/>
                </a:lnTo>
                <a:lnTo>
                  <a:pt x="2424" y="354"/>
                </a:lnTo>
                <a:lnTo>
                  <a:pt x="2437" y="348"/>
                </a:lnTo>
                <a:lnTo>
                  <a:pt x="2450" y="341"/>
                </a:lnTo>
                <a:lnTo>
                  <a:pt x="2475" y="335"/>
                </a:lnTo>
                <a:lnTo>
                  <a:pt x="2527" y="328"/>
                </a:lnTo>
                <a:lnTo>
                  <a:pt x="5433" y="495"/>
                </a:lnTo>
                <a:lnTo>
                  <a:pt x="2302" y="341"/>
                </a:lnTo>
                <a:lnTo>
                  <a:pt x="2295" y="335"/>
                </a:lnTo>
                <a:lnTo>
                  <a:pt x="2283" y="328"/>
                </a:lnTo>
                <a:lnTo>
                  <a:pt x="2289" y="335"/>
                </a:lnTo>
                <a:lnTo>
                  <a:pt x="2302" y="341"/>
                </a:lnTo>
                <a:lnTo>
                  <a:pt x="5433" y="495"/>
                </a:lnTo>
                <a:lnTo>
                  <a:pt x="2347" y="335"/>
                </a:lnTo>
                <a:lnTo>
                  <a:pt x="2328" y="335"/>
                </a:lnTo>
                <a:lnTo>
                  <a:pt x="2328" y="341"/>
                </a:lnTo>
                <a:lnTo>
                  <a:pt x="2340" y="341"/>
                </a:lnTo>
                <a:lnTo>
                  <a:pt x="2347" y="335"/>
                </a:lnTo>
                <a:lnTo>
                  <a:pt x="5433" y="495"/>
                </a:lnTo>
                <a:lnTo>
                  <a:pt x="3099" y="303"/>
                </a:lnTo>
                <a:lnTo>
                  <a:pt x="3118" y="309"/>
                </a:lnTo>
                <a:lnTo>
                  <a:pt x="3144" y="315"/>
                </a:lnTo>
                <a:lnTo>
                  <a:pt x="3183" y="335"/>
                </a:lnTo>
                <a:lnTo>
                  <a:pt x="3189" y="335"/>
                </a:lnTo>
                <a:lnTo>
                  <a:pt x="3195" y="341"/>
                </a:lnTo>
                <a:lnTo>
                  <a:pt x="3202" y="348"/>
                </a:lnTo>
                <a:lnTo>
                  <a:pt x="3163" y="380"/>
                </a:lnTo>
                <a:lnTo>
                  <a:pt x="3150" y="380"/>
                </a:lnTo>
                <a:lnTo>
                  <a:pt x="3144" y="386"/>
                </a:lnTo>
                <a:lnTo>
                  <a:pt x="3150" y="393"/>
                </a:lnTo>
                <a:lnTo>
                  <a:pt x="3144" y="393"/>
                </a:lnTo>
                <a:lnTo>
                  <a:pt x="3150" y="393"/>
                </a:lnTo>
                <a:lnTo>
                  <a:pt x="3189" y="380"/>
                </a:lnTo>
                <a:lnTo>
                  <a:pt x="3195" y="373"/>
                </a:lnTo>
                <a:lnTo>
                  <a:pt x="3208" y="367"/>
                </a:lnTo>
                <a:lnTo>
                  <a:pt x="3215" y="367"/>
                </a:lnTo>
                <a:lnTo>
                  <a:pt x="3234" y="373"/>
                </a:lnTo>
                <a:lnTo>
                  <a:pt x="3247" y="380"/>
                </a:lnTo>
                <a:lnTo>
                  <a:pt x="3253" y="380"/>
                </a:lnTo>
                <a:lnTo>
                  <a:pt x="3253" y="373"/>
                </a:lnTo>
                <a:lnTo>
                  <a:pt x="3247" y="367"/>
                </a:lnTo>
                <a:lnTo>
                  <a:pt x="3247" y="341"/>
                </a:lnTo>
                <a:lnTo>
                  <a:pt x="3234" y="341"/>
                </a:lnTo>
                <a:lnTo>
                  <a:pt x="3228" y="348"/>
                </a:lnTo>
                <a:lnTo>
                  <a:pt x="3228" y="341"/>
                </a:lnTo>
                <a:lnTo>
                  <a:pt x="3215" y="341"/>
                </a:lnTo>
                <a:lnTo>
                  <a:pt x="3202" y="328"/>
                </a:lnTo>
                <a:lnTo>
                  <a:pt x="3189" y="322"/>
                </a:lnTo>
                <a:lnTo>
                  <a:pt x="3183" y="322"/>
                </a:lnTo>
                <a:lnTo>
                  <a:pt x="3183" y="315"/>
                </a:lnTo>
                <a:lnTo>
                  <a:pt x="3163" y="309"/>
                </a:lnTo>
                <a:lnTo>
                  <a:pt x="3131" y="309"/>
                </a:lnTo>
                <a:lnTo>
                  <a:pt x="3118" y="303"/>
                </a:lnTo>
                <a:lnTo>
                  <a:pt x="3105" y="296"/>
                </a:lnTo>
                <a:lnTo>
                  <a:pt x="3099" y="303"/>
                </a:lnTo>
                <a:lnTo>
                  <a:pt x="5433" y="495"/>
                </a:lnTo>
                <a:lnTo>
                  <a:pt x="2520" y="399"/>
                </a:lnTo>
                <a:lnTo>
                  <a:pt x="2565" y="393"/>
                </a:lnTo>
                <a:lnTo>
                  <a:pt x="2604" y="386"/>
                </a:lnTo>
                <a:lnTo>
                  <a:pt x="2643" y="380"/>
                </a:lnTo>
                <a:lnTo>
                  <a:pt x="2662" y="373"/>
                </a:lnTo>
                <a:lnTo>
                  <a:pt x="2681" y="367"/>
                </a:lnTo>
                <a:lnTo>
                  <a:pt x="2694" y="354"/>
                </a:lnTo>
                <a:lnTo>
                  <a:pt x="2726" y="354"/>
                </a:lnTo>
                <a:lnTo>
                  <a:pt x="2758" y="348"/>
                </a:lnTo>
                <a:lnTo>
                  <a:pt x="2784" y="341"/>
                </a:lnTo>
                <a:lnTo>
                  <a:pt x="2790" y="341"/>
                </a:lnTo>
                <a:lnTo>
                  <a:pt x="2784" y="335"/>
                </a:lnTo>
                <a:lnTo>
                  <a:pt x="2707" y="348"/>
                </a:lnTo>
                <a:lnTo>
                  <a:pt x="2662" y="367"/>
                </a:lnTo>
                <a:lnTo>
                  <a:pt x="2630" y="373"/>
                </a:lnTo>
                <a:lnTo>
                  <a:pt x="2578" y="380"/>
                </a:lnTo>
                <a:lnTo>
                  <a:pt x="2546" y="386"/>
                </a:lnTo>
                <a:lnTo>
                  <a:pt x="2495" y="399"/>
                </a:lnTo>
                <a:lnTo>
                  <a:pt x="2520" y="399"/>
                </a:lnTo>
                <a:lnTo>
                  <a:pt x="5433" y="495"/>
                </a:lnTo>
                <a:lnTo>
                  <a:pt x="3015" y="386"/>
                </a:lnTo>
                <a:lnTo>
                  <a:pt x="3067" y="399"/>
                </a:lnTo>
                <a:lnTo>
                  <a:pt x="3067" y="393"/>
                </a:lnTo>
                <a:lnTo>
                  <a:pt x="3041" y="386"/>
                </a:lnTo>
                <a:lnTo>
                  <a:pt x="2990" y="367"/>
                </a:lnTo>
                <a:lnTo>
                  <a:pt x="2964" y="354"/>
                </a:lnTo>
                <a:lnTo>
                  <a:pt x="2951" y="354"/>
                </a:lnTo>
                <a:lnTo>
                  <a:pt x="2951" y="348"/>
                </a:lnTo>
                <a:lnTo>
                  <a:pt x="2970" y="328"/>
                </a:lnTo>
                <a:lnTo>
                  <a:pt x="3003" y="315"/>
                </a:lnTo>
                <a:lnTo>
                  <a:pt x="3060" y="303"/>
                </a:lnTo>
                <a:lnTo>
                  <a:pt x="3080" y="303"/>
                </a:lnTo>
                <a:lnTo>
                  <a:pt x="3080" y="296"/>
                </a:lnTo>
                <a:lnTo>
                  <a:pt x="3080" y="290"/>
                </a:lnTo>
                <a:lnTo>
                  <a:pt x="3086" y="290"/>
                </a:lnTo>
                <a:lnTo>
                  <a:pt x="3099" y="283"/>
                </a:lnTo>
                <a:lnTo>
                  <a:pt x="3086" y="283"/>
                </a:lnTo>
                <a:lnTo>
                  <a:pt x="3067" y="290"/>
                </a:lnTo>
                <a:lnTo>
                  <a:pt x="3028" y="303"/>
                </a:lnTo>
                <a:lnTo>
                  <a:pt x="2951" y="322"/>
                </a:lnTo>
                <a:lnTo>
                  <a:pt x="2906" y="341"/>
                </a:lnTo>
                <a:lnTo>
                  <a:pt x="2835" y="380"/>
                </a:lnTo>
                <a:lnTo>
                  <a:pt x="2758" y="412"/>
                </a:lnTo>
                <a:lnTo>
                  <a:pt x="2655" y="438"/>
                </a:lnTo>
                <a:lnTo>
                  <a:pt x="2565" y="450"/>
                </a:lnTo>
                <a:lnTo>
                  <a:pt x="2553" y="450"/>
                </a:lnTo>
                <a:lnTo>
                  <a:pt x="2527" y="457"/>
                </a:lnTo>
                <a:lnTo>
                  <a:pt x="2508" y="470"/>
                </a:lnTo>
                <a:lnTo>
                  <a:pt x="2495" y="470"/>
                </a:lnTo>
                <a:lnTo>
                  <a:pt x="2469" y="450"/>
                </a:lnTo>
                <a:lnTo>
                  <a:pt x="2463" y="450"/>
                </a:lnTo>
                <a:lnTo>
                  <a:pt x="2469" y="457"/>
                </a:lnTo>
                <a:lnTo>
                  <a:pt x="2469" y="470"/>
                </a:lnTo>
                <a:lnTo>
                  <a:pt x="2463" y="470"/>
                </a:lnTo>
                <a:lnTo>
                  <a:pt x="2418" y="470"/>
                </a:lnTo>
                <a:lnTo>
                  <a:pt x="2373" y="457"/>
                </a:lnTo>
                <a:lnTo>
                  <a:pt x="2321" y="457"/>
                </a:lnTo>
                <a:lnTo>
                  <a:pt x="2283" y="444"/>
                </a:lnTo>
                <a:lnTo>
                  <a:pt x="2218" y="431"/>
                </a:lnTo>
                <a:lnTo>
                  <a:pt x="2135" y="412"/>
                </a:lnTo>
                <a:lnTo>
                  <a:pt x="2141" y="418"/>
                </a:lnTo>
                <a:lnTo>
                  <a:pt x="2167" y="431"/>
                </a:lnTo>
                <a:lnTo>
                  <a:pt x="2199" y="438"/>
                </a:lnTo>
                <a:lnTo>
                  <a:pt x="2212" y="431"/>
                </a:lnTo>
                <a:lnTo>
                  <a:pt x="2231" y="438"/>
                </a:lnTo>
                <a:lnTo>
                  <a:pt x="2238" y="438"/>
                </a:lnTo>
                <a:lnTo>
                  <a:pt x="2238" y="444"/>
                </a:lnTo>
                <a:lnTo>
                  <a:pt x="2238" y="450"/>
                </a:lnTo>
                <a:lnTo>
                  <a:pt x="2231" y="450"/>
                </a:lnTo>
                <a:lnTo>
                  <a:pt x="2212" y="444"/>
                </a:lnTo>
                <a:lnTo>
                  <a:pt x="2180" y="438"/>
                </a:lnTo>
                <a:lnTo>
                  <a:pt x="2141" y="431"/>
                </a:lnTo>
                <a:lnTo>
                  <a:pt x="2180" y="450"/>
                </a:lnTo>
                <a:lnTo>
                  <a:pt x="2096" y="457"/>
                </a:lnTo>
                <a:lnTo>
                  <a:pt x="2058" y="457"/>
                </a:lnTo>
                <a:lnTo>
                  <a:pt x="2019" y="450"/>
                </a:lnTo>
                <a:lnTo>
                  <a:pt x="2013" y="450"/>
                </a:lnTo>
                <a:lnTo>
                  <a:pt x="1993" y="450"/>
                </a:lnTo>
                <a:lnTo>
                  <a:pt x="1968" y="450"/>
                </a:lnTo>
                <a:lnTo>
                  <a:pt x="1942" y="438"/>
                </a:lnTo>
                <a:lnTo>
                  <a:pt x="1923" y="438"/>
                </a:lnTo>
                <a:lnTo>
                  <a:pt x="1903" y="431"/>
                </a:lnTo>
                <a:lnTo>
                  <a:pt x="1878" y="418"/>
                </a:lnTo>
                <a:lnTo>
                  <a:pt x="1865" y="418"/>
                </a:lnTo>
                <a:lnTo>
                  <a:pt x="1865" y="425"/>
                </a:lnTo>
                <a:lnTo>
                  <a:pt x="1865" y="438"/>
                </a:lnTo>
                <a:lnTo>
                  <a:pt x="1884" y="450"/>
                </a:lnTo>
                <a:lnTo>
                  <a:pt x="1916" y="457"/>
                </a:lnTo>
                <a:lnTo>
                  <a:pt x="1961" y="470"/>
                </a:lnTo>
                <a:lnTo>
                  <a:pt x="1993" y="470"/>
                </a:lnTo>
                <a:lnTo>
                  <a:pt x="2006" y="470"/>
                </a:lnTo>
                <a:lnTo>
                  <a:pt x="2032" y="476"/>
                </a:lnTo>
                <a:lnTo>
                  <a:pt x="2058" y="476"/>
                </a:lnTo>
                <a:lnTo>
                  <a:pt x="2083" y="483"/>
                </a:lnTo>
                <a:lnTo>
                  <a:pt x="2109" y="476"/>
                </a:lnTo>
                <a:lnTo>
                  <a:pt x="2135" y="476"/>
                </a:lnTo>
                <a:lnTo>
                  <a:pt x="2180" y="470"/>
                </a:lnTo>
                <a:lnTo>
                  <a:pt x="2225" y="470"/>
                </a:lnTo>
                <a:lnTo>
                  <a:pt x="2238" y="476"/>
                </a:lnTo>
                <a:lnTo>
                  <a:pt x="2257" y="483"/>
                </a:lnTo>
                <a:lnTo>
                  <a:pt x="2283" y="489"/>
                </a:lnTo>
                <a:lnTo>
                  <a:pt x="2315" y="495"/>
                </a:lnTo>
                <a:lnTo>
                  <a:pt x="2321" y="489"/>
                </a:lnTo>
                <a:lnTo>
                  <a:pt x="2334" y="495"/>
                </a:lnTo>
                <a:lnTo>
                  <a:pt x="2360" y="508"/>
                </a:lnTo>
                <a:lnTo>
                  <a:pt x="2360" y="489"/>
                </a:lnTo>
                <a:lnTo>
                  <a:pt x="2366" y="489"/>
                </a:lnTo>
                <a:lnTo>
                  <a:pt x="2385" y="489"/>
                </a:lnTo>
                <a:lnTo>
                  <a:pt x="2405" y="495"/>
                </a:lnTo>
                <a:lnTo>
                  <a:pt x="2405" y="489"/>
                </a:lnTo>
                <a:lnTo>
                  <a:pt x="2424" y="489"/>
                </a:lnTo>
                <a:lnTo>
                  <a:pt x="2437" y="489"/>
                </a:lnTo>
                <a:lnTo>
                  <a:pt x="2450" y="495"/>
                </a:lnTo>
                <a:lnTo>
                  <a:pt x="2469" y="502"/>
                </a:lnTo>
                <a:lnTo>
                  <a:pt x="2456" y="489"/>
                </a:lnTo>
                <a:lnTo>
                  <a:pt x="2482" y="483"/>
                </a:lnTo>
                <a:lnTo>
                  <a:pt x="2488" y="489"/>
                </a:lnTo>
                <a:lnTo>
                  <a:pt x="2520" y="495"/>
                </a:lnTo>
                <a:lnTo>
                  <a:pt x="2546" y="508"/>
                </a:lnTo>
                <a:lnTo>
                  <a:pt x="2565" y="515"/>
                </a:lnTo>
                <a:lnTo>
                  <a:pt x="2578" y="521"/>
                </a:lnTo>
                <a:lnTo>
                  <a:pt x="2598" y="528"/>
                </a:lnTo>
                <a:lnTo>
                  <a:pt x="2623" y="534"/>
                </a:lnTo>
                <a:lnTo>
                  <a:pt x="2630" y="540"/>
                </a:lnTo>
                <a:lnTo>
                  <a:pt x="2636" y="540"/>
                </a:lnTo>
                <a:lnTo>
                  <a:pt x="2623" y="521"/>
                </a:lnTo>
                <a:lnTo>
                  <a:pt x="2604" y="515"/>
                </a:lnTo>
                <a:lnTo>
                  <a:pt x="2578" y="502"/>
                </a:lnTo>
                <a:lnTo>
                  <a:pt x="2546" y="483"/>
                </a:lnTo>
                <a:lnTo>
                  <a:pt x="2630" y="457"/>
                </a:lnTo>
                <a:lnTo>
                  <a:pt x="2675" y="450"/>
                </a:lnTo>
                <a:lnTo>
                  <a:pt x="2700" y="450"/>
                </a:lnTo>
                <a:lnTo>
                  <a:pt x="2733" y="431"/>
                </a:lnTo>
                <a:lnTo>
                  <a:pt x="2745" y="431"/>
                </a:lnTo>
                <a:lnTo>
                  <a:pt x="2771" y="438"/>
                </a:lnTo>
                <a:lnTo>
                  <a:pt x="2816" y="444"/>
                </a:lnTo>
                <a:lnTo>
                  <a:pt x="2784" y="431"/>
                </a:lnTo>
                <a:lnTo>
                  <a:pt x="2771" y="425"/>
                </a:lnTo>
                <a:lnTo>
                  <a:pt x="2765" y="425"/>
                </a:lnTo>
                <a:lnTo>
                  <a:pt x="2771" y="418"/>
                </a:lnTo>
                <a:lnTo>
                  <a:pt x="2887" y="373"/>
                </a:lnTo>
                <a:lnTo>
                  <a:pt x="2919" y="367"/>
                </a:lnTo>
                <a:lnTo>
                  <a:pt x="2964" y="373"/>
                </a:lnTo>
                <a:lnTo>
                  <a:pt x="3015" y="386"/>
                </a:lnTo>
                <a:lnTo>
                  <a:pt x="5433" y="495"/>
                </a:lnTo>
                <a:lnTo>
                  <a:pt x="2283" y="457"/>
                </a:lnTo>
                <a:lnTo>
                  <a:pt x="2270" y="457"/>
                </a:lnTo>
                <a:lnTo>
                  <a:pt x="2270" y="450"/>
                </a:lnTo>
                <a:lnTo>
                  <a:pt x="2283" y="450"/>
                </a:lnTo>
                <a:lnTo>
                  <a:pt x="2289" y="450"/>
                </a:lnTo>
                <a:lnTo>
                  <a:pt x="2315" y="457"/>
                </a:lnTo>
                <a:lnTo>
                  <a:pt x="2315" y="470"/>
                </a:lnTo>
                <a:lnTo>
                  <a:pt x="2302" y="470"/>
                </a:lnTo>
                <a:lnTo>
                  <a:pt x="2283" y="457"/>
                </a:lnTo>
                <a:lnTo>
                  <a:pt x="5433" y="495"/>
                </a:lnTo>
                <a:lnTo>
                  <a:pt x="3067" y="187"/>
                </a:lnTo>
                <a:lnTo>
                  <a:pt x="3080" y="180"/>
                </a:lnTo>
                <a:lnTo>
                  <a:pt x="3086" y="180"/>
                </a:lnTo>
                <a:lnTo>
                  <a:pt x="3086" y="174"/>
                </a:lnTo>
                <a:lnTo>
                  <a:pt x="3067" y="174"/>
                </a:lnTo>
                <a:lnTo>
                  <a:pt x="3060" y="174"/>
                </a:lnTo>
                <a:lnTo>
                  <a:pt x="3060" y="180"/>
                </a:lnTo>
                <a:lnTo>
                  <a:pt x="3060" y="187"/>
                </a:lnTo>
                <a:lnTo>
                  <a:pt x="3067" y="187"/>
                </a:lnTo>
                <a:lnTo>
                  <a:pt x="5433" y="495"/>
                </a:lnTo>
                <a:lnTo>
                  <a:pt x="2495" y="367"/>
                </a:lnTo>
                <a:lnTo>
                  <a:pt x="2501" y="367"/>
                </a:lnTo>
                <a:lnTo>
                  <a:pt x="2508" y="348"/>
                </a:lnTo>
                <a:lnTo>
                  <a:pt x="2501" y="348"/>
                </a:lnTo>
                <a:lnTo>
                  <a:pt x="2495" y="367"/>
                </a:lnTo>
                <a:lnTo>
                  <a:pt x="5433" y="495"/>
                </a:lnTo>
                <a:lnTo>
                  <a:pt x="2469" y="367"/>
                </a:lnTo>
                <a:lnTo>
                  <a:pt x="2469" y="354"/>
                </a:lnTo>
                <a:lnTo>
                  <a:pt x="2450" y="348"/>
                </a:lnTo>
                <a:lnTo>
                  <a:pt x="2456" y="354"/>
                </a:lnTo>
                <a:lnTo>
                  <a:pt x="2469" y="367"/>
                </a:lnTo>
                <a:lnTo>
                  <a:pt x="5433" y="495"/>
                </a:lnTo>
                <a:lnTo>
                  <a:pt x="2565" y="367"/>
                </a:lnTo>
                <a:lnTo>
                  <a:pt x="2572" y="373"/>
                </a:lnTo>
                <a:lnTo>
                  <a:pt x="2578" y="373"/>
                </a:lnTo>
                <a:lnTo>
                  <a:pt x="2578" y="367"/>
                </a:lnTo>
                <a:lnTo>
                  <a:pt x="2565" y="367"/>
                </a:lnTo>
                <a:lnTo>
                  <a:pt x="5433" y="495"/>
                </a:lnTo>
                <a:lnTo>
                  <a:pt x="2598" y="367"/>
                </a:lnTo>
                <a:lnTo>
                  <a:pt x="2610" y="367"/>
                </a:lnTo>
                <a:lnTo>
                  <a:pt x="2610" y="354"/>
                </a:lnTo>
                <a:lnTo>
                  <a:pt x="2598" y="354"/>
                </a:lnTo>
                <a:lnTo>
                  <a:pt x="2598" y="367"/>
                </a:lnTo>
                <a:lnTo>
                  <a:pt x="5433" y="495"/>
                </a:lnTo>
                <a:lnTo>
                  <a:pt x="2373" y="425"/>
                </a:lnTo>
                <a:lnTo>
                  <a:pt x="2379" y="431"/>
                </a:lnTo>
                <a:lnTo>
                  <a:pt x="2392" y="431"/>
                </a:lnTo>
                <a:lnTo>
                  <a:pt x="2373" y="425"/>
                </a:lnTo>
                <a:lnTo>
                  <a:pt x="5433" y="495"/>
                </a:lnTo>
                <a:lnTo>
                  <a:pt x="3581" y="238"/>
                </a:lnTo>
                <a:lnTo>
                  <a:pt x="3607" y="245"/>
                </a:lnTo>
                <a:lnTo>
                  <a:pt x="3639" y="251"/>
                </a:lnTo>
                <a:lnTo>
                  <a:pt x="3658" y="251"/>
                </a:lnTo>
                <a:lnTo>
                  <a:pt x="3665" y="251"/>
                </a:lnTo>
                <a:lnTo>
                  <a:pt x="3658" y="245"/>
                </a:lnTo>
                <a:lnTo>
                  <a:pt x="3626" y="238"/>
                </a:lnTo>
                <a:lnTo>
                  <a:pt x="3594" y="238"/>
                </a:lnTo>
                <a:lnTo>
                  <a:pt x="3581" y="232"/>
                </a:lnTo>
                <a:lnTo>
                  <a:pt x="3568" y="232"/>
                </a:lnTo>
                <a:lnTo>
                  <a:pt x="3568" y="238"/>
                </a:lnTo>
                <a:lnTo>
                  <a:pt x="3581" y="238"/>
                </a:lnTo>
                <a:lnTo>
                  <a:pt x="5433" y="495"/>
                </a:lnTo>
                <a:lnTo>
                  <a:pt x="3523" y="232"/>
                </a:lnTo>
                <a:lnTo>
                  <a:pt x="3536" y="238"/>
                </a:lnTo>
                <a:lnTo>
                  <a:pt x="3543" y="238"/>
                </a:lnTo>
                <a:lnTo>
                  <a:pt x="3562" y="238"/>
                </a:lnTo>
                <a:lnTo>
                  <a:pt x="3562" y="232"/>
                </a:lnTo>
                <a:lnTo>
                  <a:pt x="3555" y="232"/>
                </a:lnTo>
                <a:lnTo>
                  <a:pt x="3543" y="225"/>
                </a:lnTo>
                <a:lnTo>
                  <a:pt x="3517" y="225"/>
                </a:lnTo>
                <a:lnTo>
                  <a:pt x="3517" y="232"/>
                </a:lnTo>
                <a:lnTo>
                  <a:pt x="3523" y="232"/>
                </a:lnTo>
                <a:lnTo>
                  <a:pt x="5433" y="495"/>
                </a:lnTo>
                <a:lnTo>
                  <a:pt x="3491" y="225"/>
                </a:lnTo>
                <a:lnTo>
                  <a:pt x="3491" y="219"/>
                </a:lnTo>
                <a:lnTo>
                  <a:pt x="3485" y="219"/>
                </a:lnTo>
                <a:lnTo>
                  <a:pt x="3465" y="225"/>
                </a:lnTo>
                <a:lnTo>
                  <a:pt x="3440" y="219"/>
                </a:lnTo>
                <a:lnTo>
                  <a:pt x="3427" y="219"/>
                </a:lnTo>
                <a:lnTo>
                  <a:pt x="3420" y="219"/>
                </a:lnTo>
                <a:lnTo>
                  <a:pt x="3440" y="225"/>
                </a:lnTo>
                <a:lnTo>
                  <a:pt x="3472" y="232"/>
                </a:lnTo>
                <a:lnTo>
                  <a:pt x="3491" y="232"/>
                </a:lnTo>
                <a:lnTo>
                  <a:pt x="3491" y="225"/>
                </a:lnTo>
                <a:lnTo>
                  <a:pt x="5433" y="495"/>
                </a:lnTo>
                <a:lnTo>
                  <a:pt x="3787" y="213"/>
                </a:lnTo>
                <a:lnTo>
                  <a:pt x="3761" y="206"/>
                </a:lnTo>
                <a:lnTo>
                  <a:pt x="3735" y="206"/>
                </a:lnTo>
                <a:lnTo>
                  <a:pt x="3768" y="213"/>
                </a:lnTo>
                <a:lnTo>
                  <a:pt x="3787" y="213"/>
                </a:lnTo>
                <a:lnTo>
                  <a:pt x="5433" y="495"/>
                </a:lnTo>
                <a:lnTo>
                  <a:pt x="3735" y="264"/>
                </a:lnTo>
                <a:lnTo>
                  <a:pt x="3723" y="251"/>
                </a:lnTo>
                <a:lnTo>
                  <a:pt x="3716" y="251"/>
                </a:lnTo>
                <a:lnTo>
                  <a:pt x="3716" y="264"/>
                </a:lnTo>
                <a:lnTo>
                  <a:pt x="3723" y="270"/>
                </a:lnTo>
                <a:lnTo>
                  <a:pt x="3729" y="270"/>
                </a:lnTo>
                <a:lnTo>
                  <a:pt x="3735" y="270"/>
                </a:lnTo>
                <a:lnTo>
                  <a:pt x="3735" y="264"/>
                </a:lnTo>
                <a:lnTo>
                  <a:pt x="5433" y="495"/>
                </a:lnTo>
                <a:lnTo>
                  <a:pt x="3273" y="348"/>
                </a:lnTo>
                <a:lnTo>
                  <a:pt x="3292" y="341"/>
                </a:lnTo>
                <a:lnTo>
                  <a:pt x="3298" y="335"/>
                </a:lnTo>
                <a:lnTo>
                  <a:pt x="3318" y="328"/>
                </a:lnTo>
                <a:lnTo>
                  <a:pt x="3305" y="322"/>
                </a:lnTo>
                <a:lnTo>
                  <a:pt x="3292" y="328"/>
                </a:lnTo>
                <a:lnTo>
                  <a:pt x="3285" y="335"/>
                </a:lnTo>
                <a:lnTo>
                  <a:pt x="3260" y="335"/>
                </a:lnTo>
                <a:lnTo>
                  <a:pt x="3253" y="341"/>
                </a:lnTo>
                <a:lnTo>
                  <a:pt x="3253" y="348"/>
                </a:lnTo>
                <a:lnTo>
                  <a:pt x="3273" y="348"/>
                </a:lnTo>
                <a:lnTo>
                  <a:pt x="5433" y="495"/>
                </a:lnTo>
                <a:lnTo>
                  <a:pt x="3292" y="238"/>
                </a:lnTo>
                <a:lnTo>
                  <a:pt x="3292" y="245"/>
                </a:lnTo>
                <a:lnTo>
                  <a:pt x="3305" y="245"/>
                </a:lnTo>
                <a:lnTo>
                  <a:pt x="3305" y="232"/>
                </a:lnTo>
                <a:lnTo>
                  <a:pt x="3298" y="232"/>
                </a:lnTo>
                <a:lnTo>
                  <a:pt x="3292" y="238"/>
                </a:lnTo>
                <a:lnTo>
                  <a:pt x="5433" y="495"/>
                </a:lnTo>
                <a:lnTo>
                  <a:pt x="3125" y="225"/>
                </a:lnTo>
                <a:lnTo>
                  <a:pt x="3163" y="219"/>
                </a:lnTo>
                <a:lnTo>
                  <a:pt x="3195" y="219"/>
                </a:lnTo>
                <a:lnTo>
                  <a:pt x="3215" y="219"/>
                </a:lnTo>
                <a:lnTo>
                  <a:pt x="3215" y="232"/>
                </a:lnTo>
                <a:lnTo>
                  <a:pt x="3221" y="232"/>
                </a:lnTo>
                <a:lnTo>
                  <a:pt x="3234" y="225"/>
                </a:lnTo>
                <a:lnTo>
                  <a:pt x="3247" y="213"/>
                </a:lnTo>
                <a:lnTo>
                  <a:pt x="3247" y="206"/>
                </a:lnTo>
                <a:lnTo>
                  <a:pt x="3234" y="206"/>
                </a:lnTo>
                <a:lnTo>
                  <a:pt x="3189" y="206"/>
                </a:lnTo>
                <a:lnTo>
                  <a:pt x="3163" y="206"/>
                </a:lnTo>
                <a:lnTo>
                  <a:pt x="3144" y="213"/>
                </a:lnTo>
                <a:lnTo>
                  <a:pt x="3125" y="213"/>
                </a:lnTo>
                <a:lnTo>
                  <a:pt x="3112" y="219"/>
                </a:lnTo>
                <a:lnTo>
                  <a:pt x="3105" y="219"/>
                </a:lnTo>
                <a:lnTo>
                  <a:pt x="3112" y="225"/>
                </a:lnTo>
                <a:lnTo>
                  <a:pt x="3125" y="225"/>
                </a:lnTo>
                <a:lnTo>
                  <a:pt x="5433" y="495"/>
                </a:lnTo>
                <a:lnTo>
                  <a:pt x="3388" y="309"/>
                </a:lnTo>
                <a:lnTo>
                  <a:pt x="3363" y="315"/>
                </a:lnTo>
                <a:lnTo>
                  <a:pt x="3337" y="322"/>
                </a:lnTo>
                <a:lnTo>
                  <a:pt x="3330" y="328"/>
                </a:lnTo>
                <a:lnTo>
                  <a:pt x="3337" y="335"/>
                </a:lnTo>
                <a:lnTo>
                  <a:pt x="3350" y="328"/>
                </a:lnTo>
                <a:lnTo>
                  <a:pt x="3356" y="328"/>
                </a:lnTo>
                <a:lnTo>
                  <a:pt x="3375" y="328"/>
                </a:lnTo>
                <a:lnTo>
                  <a:pt x="3382" y="322"/>
                </a:lnTo>
                <a:lnTo>
                  <a:pt x="3408" y="322"/>
                </a:lnTo>
                <a:lnTo>
                  <a:pt x="3395" y="328"/>
                </a:lnTo>
                <a:lnTo>
                  <a:pt x="3382" y="335"/>
                </a:lnTo>
                <a:lnTo>
                  <a:pt x="3375" y="341"/>
                </a:lnTo>
                <a:lnTo>
                  <a:pt x="3363" y="348"/>
                </a:lnTo>
                <a:lnTo>
                  <a:pt x="3356" y="354"/>
                </a:lnTo>
                <a:lnTo>
                  <a:pt x="3363" y="354"/>
                </a:lnTo>
                <a:lnTo>
                  <a:pt x="3375" y="348"/>
                </a:lnTo>
                <a:lnTo>
                  <a:pt x="3395" y="341"/>
                </a:lnTo>
                <a:lnTo>
                  <a:pt x="3408" y="335"/>
                </a:lnTo>
                <a:lnTo>
                  <a:pt x="3433" y="328"/>
                </a:lnTo>
                <a:lnTo>
                  <a:pt x="3459" y="328"/>
                </a:lnTo>
                <a:lnTo>
                  <a:pt x="3472" y="322"/>
                </a:lnTo>
                <a:lnTo>
                  <a:pt x="3498" y="322"/>
                </a:lnTo>
                <a:lnTo>
                  <a:pt x="3510" y="315"/>
                </a:lnTo>
                <a:lnTo>
                  <a:pt x="3536" y="315"/>
                </a:lnTo>
                <a:lnTo>
                  <a:pt x="3562" y="309"/>
                </a:lnTo>
                <a:lnTo>
                  <a:pt x="3607" y="309"/>
                </a:lnTo>
                <a:lnTo>
                  <a:pt x="3626" y="309"/>
                </a:lnTo>
                <a:lnTo>
                  <a:pt x="3639" y="315"/>
                </a:lnTo>
                <a:lnTo>
                  <a:pt x="3665" y="309"/>
                </a:lnTo>
                <a:lnTo>
                  <a:pt x="3735" y="315"/>
                </a:lnTo>
                <a:lnTo>
                  <a:pt x="3761" y="315"/>
                </a:lnTo>
                <a:lnTo>
                  <a:pt x="3774" y="322"/>
                </a:lnTo>
                <a:lnTo>
                  <a:pt x="3774" y="315"/>
                </a:lnTo>
                <a:lnTo>
                  <a:pt x="3774" y="309"/>
                </a:lnTo>
                <a:lnTo>
                  <a:pt x="3735" y="309"/>
                </a:lnTo>
                <a:lnTo>
                  <a:pt x="3716" y="309"/>
                </a:lnTo>
                <a:lnTo>
                  <a:pt x="3703" y="309"/>
                </a:lnTo>
                <a:lnTo>
                  <a:pt x="3645" y="309"/>
                </a:lnTo>
                <a:lnTo>
                  <a:pt x="3633" y="303"/>
                </a:lnTo>
                <a:lnTo>
                  <a:pt x="3613" y="303"/>
                </a:lnTo>
                <a:lnTo>
                  <a:pt x="3600" y="303"/>
                </a:lnTo>
                <a:lnTo>
                  <a:pt x="3588" y="303"/>
                </a:lnTo>
                <a:lnTo>
                  <a:pt x="3594" y="303"/>
                </a:lnTo>
                <a:lnTo>
                  <a:pt x="3568" y="309"/>
                </a:lnTo>
                <a:lnTo>
                  <a:pt x="3555" y="303"/>
                </a:lnTo>
                <a:lnTo>
                  <a:pt x="3530" y="303"/>
                </a:lnTo>
                <a:lnTo>
                  <a:pt x="3530" y="309"/>
                </a:lnTo>
                <a:lnTo>
                  <a:pt x="3510" y="309"/>
                </a:lnTo>
                <a:lnTo>
                  <a:pt x="3465" y="309"/>
                </a:lnTo>
                <a:lnTo>
                  <a:pt x="3433" y="309"/>
                </a:lnTo>
                <a:lnTo>
                  <a:pt x="3408" y="309"/>
                </a:lnTo>
                <a:lnTo>
                  <a:pt x="3388" y="309"/>
                </a:lnTo>
                <a:lnTo>
                  <a:pt x="5433" y="495"/>
                </a:lnTo>
                <a:lnTo>
                  <a:pt x="3337" y="213"/>
                </a:lnTo>
                <a:lnTo>
                  <a:pt x="3356" y="219"/>
                </a:lnTo>
                <a:lnTo>
                  <a:pt x="3382" y="219"/>
                </a:lnTo>
                <a:lnTo>
                  <a:pt x="3388" y="219"/>
                </a:lnTo>
                <a:lnTo>
                  <a:pt x="3395" y="213"/>
                </a:lnTo>
                <a:lnTo>
                  <a:pt x="3388" y="213"/>
                </a:lnTo>
                <a:lnTo>
                  <a:pt x="3375" y="206"/>
                </a:lnTo>
                <a:lnTo>
                  <a:pt x="3356" y="206"/>
                </a:lnTo>
                <a:lnTo>
                  <a:pt x="3337" y="206"/>
                </a:lnTo>
                <a:lnTo>
                  <a:pt x="3324" y="206"/>
                </a:lnTo>
                <a:lnTo>
                  <a:pt x="3324" y="213"/>
                </a:lnTo>
                <a:lnTo>
                  <a:pt x="3337" y="213"/>
                </a:lnTo>
                <a:lnTo>
                  <a:pt x="5433" y="495"/>
                </a:lnTo>
                <a:lnTo>
                  <a:pt x="3285" y="219"/>
                </a:lnTo>
                <a:lnTo>
                  <a:pt x="3318" y="213"/>
                </a:lnTo>
                <a:lnTo>
                  <a:pt x="3324" y="213"/>
                </a:lnTo>
                <a:lnTo>
                  <a:pt x="3318" y="206"/>
                </a:lnTo>
                <a:lnTo>
                  <a:pt x="3305" y="206"/>
                </a:lnTo>
                <a:lnTo>
                  <a:pt x="3285" y="206"/>
                </a:lnTo>
                <a:lnTo>
                  <a:pt x="3273" y="206"/>
                </a:lnTo>
                <a:lnTo>
                  <a:pt x="3266" y="213"/>
                </a:lnTo>
                <a:lnTo>
                  <a:pt x="3273" y="219"/>
                </a:lnTo>
                <a:lnTo>
                  <a:pt x="3285" y="219"/>
                </a:lnTo>
                <a:lnTo>
                  <a:pt x="5433" y="495"/>
                </a:lnTo>
                <a:lnTo>
                  <a:pt x="2900" y="264"/>
                </a:lnTo>
                <a:lnTo>
                  <a:pt x="2906" y="251"/>
                </a:lnTo>
                <a:lnTo>
                  <a:pt x="2919" y="251"/>
                </a:lnTo>
                <a:lnTo>
                  <a:pt x="2925" y="264"/>
                </a:lnTo>
                <a:lnTo>
                  <a:pt x="2938" y="264"/>
                </a:lnTo>
                <a:lnTo>
                  <a:pt x="2945" y="264"/>
                </a:lnTo>
                <a:lnTo>
                  <a:pt x="2938" y="251"/>
                </a:lnTo>
                <a:lnTo>
                  <a:pt x="2925" y="245"/>
                </a:lnTo>
                <a:lnTo>
                  <a:pt x="2938" y="238"/>
                </a:lnTo>
                <a:lnTo>
                  <a:pt x="2951" y="238"/>
                </a:lnTo>
                <a:lnTo>
                  <a:pt x="2958" y="238"/>
                </a:lnTo>
                <a:lnTo>
                  <a:pt x="2951" y="232"/>
                </a:lnTo>
                <a:lnTo>
                  <a:pt x="2925" y="232"/>
                </a:lnTo>
                <a:lnTo>
                  <a:pt x="2906" y="245"/>
                </a:lnTo>
                <a:lnTo>
                  <a:pt x="2887" y="251"/>
                </a:lnTo>
                <a:lnTo>
                  <a:pt x="2880" y="264"/>
                </a:lnTo>
                <a:lnTo>
                  <a:pt x="2887" y="270"/>
                </a:lnTo>
                <a:lnTo>
                  <a:pt x="2893" y="270"/>
                </a:lnTo>
                <a:lnTo>
                  <a:pt x="2900" y="264"/>
                </a:lnTo>
                <a:lnTo>
                  <a:pt x="5433" y="495"/>
                </a:lnTo>
                <a:lnTo>
                  <a:pt x="1723" y="270"/>
                </a:lnTo>
                <a:lnTo>
                  <a:pt x="1723" y="264"/>
                </a:lnTo>
                <a:lnTo>
                  <a:pt x="1717" y="264"/>
                </a:lnTo>
                <a:lnTo>
                  <a:pt x="1710" y="264"/>
                </a:lnTo>
                <a:lnTo>
                  <a:pt x="1704" y="270"/>
                </a:lnTo>
                <a:lnTo>
                  <a:pt x="1717" y="277"/>
                </a:lnTo>
                <a:lnTo>
                  <a:pt x="1723" y="277"/>
                </a:lnTo>
                <a:lnTo>
                  <a:pt x="1723" y="270"/>
                </a:lnTo>
                <a:lnTo>
                  <a:pt x="5433" y="495"/>
                </a:lnTo>
                <a:lnTo>
                  <a:pt x="1762" y="341"/>
                </a:lnTo>
                <a:lnTo>
                  <a:pt x="1768" y="341"/>
                </a:lnTo>
                <a:lnTo>
                  <a:pt x="1775" y="348"/>
                </a:lnTo>
                <a:lnTo>
                  <a:pt x="1788" y="348"/>
                </a:lnTo>
                <a:lnTo>
                  <a:pt x="1800" y="341"/>
                </a:lnTo>
                <a:lnTo>
                  <a:pt x="1781" y="341"/>
                </a:lnTo>
                <a:lnTo>
                  <a:pt x="1775" y="335"/>
                </a:lnTo>
                <a:lnTo>
                  <a:pt x="1768" y="328"/>
                </a:lnTo>
                <a:lnTo>
                  <a:pt x="1781" y="315"/>
                </a:lnTo>
                <a:lnTo>
                  <a:pt x="1788" y="315"/>
                </a:lnTo>
                <a:lnTo>
                  <a:pt x="1800" y="315"/>
                </a:lnTo>
                <a:lnTo>
                  <a:pt x="1813" y="315"/>
                </a:lnTo>
                <a:lnTo>
                  <a:pt x="1820" y="328"/>
                </a:lnTo>
                <a:lnTo>
                  <a:pt x="1820" y="335"/>
                </a:lnTo>
                <a:lnTo>
                  <a:pt x="1826" y="328"/>
                </a:lnTo>
                <a:lnTo>
                  <a:pt x="1826" y="315"/>
                </a:lnTo>
                <a:lnTo>
                  <a:pt x="1820" y="309"/>
                </a:lnTo>
                <a:lnTo>
                  <a:pt x="1807" y="309"/>
                </a:lnTo>
                <a:lnTo>
                  <a:pt x="1800" y="303"/>
                </a:lnTo>
                <a:lnTo>
                  <a:pt x="1781" y="296"/>
                </a:lnTo>
                <a:lnTo>
                  <a:pt x="1775" y="296"/>
                </a:lnTo>
                <a:lnTo>
                  <a:pt x="1775" y="303"/>
                </a:lnTo>
                <a:lnTo>
                  <a:pt x="1755" y="315"/>
                </a:lnTo>
                <a:lnTo>
                  <a:pt x="1743" y="322"/>
                </a:lnTo>
                <a:lnTo>
                  <a:pt x="1730" y="328"/>
                </a:lnTo>
                <a:lnTo>
                  <a:pt x="1730" y="335"/>
                </a:lnTo>
                <a:lnTo>
                  <a:pt x="1749" y="335"/>
                </a:lnTo>
                <a:lnTo>
                  <a:pt x="1755" y="335"/>
                </a:lnTo>
                <a:lnTo>
                  <a:pt x="1762" y="341"/>
                </a:lnTo>
                <a:lnTo>
                  <a:pt x="5433" y="495"/>
                </a:lnTo>
                <a:lnTo>
                  <a:pt x="1839" y="303"/>
                </a:lnTo>
                <a:lnTo>
                  <a:pt x="1839" y="296"/>
                </a:lnTo>
                <a:lnTo>
                  <a:pt x="1833" y="309"/>
                </a:lnTo>
                <a:lnTo>
                  <a:pt x="1833" y="309"/>
                </a:lnTo>
                <a:lnTo>
                  <a:pt x="1839" y="309"/>
                </a:lnTo>
                <a:lnTo>
                  <a:pt x="1839" y="303"/>
                </a:lnTo>
                <a:lnTo>
                  <a:pt x="5433" y="495"/>
                </a:lnTo>
                <a:lnTo>
                  <a:pt x="1755" y="296"/>
                </a:lnTo>
                <a:lnTo>
                  <a:pt x="1762" y="296"/>
                </a:lnTo>
                <a:lnTo>
                  <a:pt x="1755" y="290"/>
                </a:lnTo>
                <a:lnTo>
                  <a:pt x="1743" y="277"/>
                </a:lnTo>
                <a:lnTo>
                  <a:pt x="1736" y="277"/>
                </a:lnTo>
                <a:lnTo>
                  <a:pt x="1736" y="283"/>
                </a:lnTo>
                <a:lnTo>
                  <a:pt x="1743" y="290"/>
                </a:lnTo>
                <a:lnTo>
                  <a:pt x="1755" y="296"/>
                </a:lnTo>
                <a:lnTo>
                  <a:pt x="5433" y="495"/>
                </a:lnTo>
                <a:lnTo>
                  <a:pt x="1717" y="309"/>
                </a:lnTo>
                <a:lnTo>
                  <a:pt x="1717" y="315"/>
                </a:lnTo>
                <a:lnTo>
                  <a:pt x="1723" y="322"/>
                </a:lnTo>
                <a:lnTo>
                  <a:pt x="1723" y="315"/>
                </a:lnTo>
                <a:lnTo>
                  <a:pt x="1723" y="309"/>
                </a:lnTo>
                <a:lnTo>
                  <a:pt x="1723" y="309"/>
                </a:lnTo>
                <a:lnTo>
                  <a:pt x="1717" y="309"/>
                </a:lnTo>
                <a:lnTo>
                  <a:pt x="5433" y="495"/>
                </a:lnTo>
                <a:lnTo>
                  <a:pt x="1833" y="431"/>
                </a:lnTo>
                <a:lnTo>
                  <a:pt x="1833" y="438"/>
                </a:lnTo>
                <a:lnTo>
                  <a:pt x="1839" y="444"/>
                </a:lnTo>
                <a:lnTo>
                  <a:pt x="1852" y="450"/>
                </a:lnTo>
                <a:lnTo>
                  <a:pt x="1858" y="444"/>
                </a:lnTo>
                <a:lnTo>
                  <a:pt x="1852" y="438"/>
                </a:lnTo>
                <a:lnTo>
                  <a:pt x="1839" y="431"/>
                </a:lnTo>
                <a:lnTo>
                  <a:pt x="1833" y="431"/>
                </a:lnTo>
                <a:lnTo>
                  <a:pt x="5433" y="495"/>
                </a:lnTo>
                <a:lnTo>
                  <a:pt x="1601" y="225"/>
                </a:lnTo>
                <a:lnTo>
                  <a:pt x="1608" y="238"/>
                </a:lnTo>
                <a:lnTo>
                  <a:pt x="1620" y="238"/>
                </a:lnTo>
                <a:lnTo>
                  <a:pt x="1608" y="219"/>
                </a:lnTo>
                <a:lnTo>
                  <a:pt x="1601" y="219"/>
                </a:lnTo>
                <a:lnTo>
                  <a:pt x="1601" y="225"/>
                </a:lnTo>
                <a:lnTo>
                  <a:pt x="5433" y="495"/>
                </a:lnTo>
                <a:lnTo>
                  <a:pt x="1698" y="373"/>
                </a:lnTo>
                <a:lnTo>
                  <a:pt x="1704" y="373"/>
                </a:lnTo>
                <a:lnTo>
                  <a:pt x="1710" y="354"/>
                </a:lnTo>
                <a:lnTo>
                  <a:pt x="1710" y="341"/>
                </a:lnTo>
                <a:lnTo>
                  <a:pt x="1710" y="335"/>
                </a:lnTo>
                <a:lnTo>
                  <a:pt x="1704" y="341"/>
                </a:lnTo>
                <a:lnTo>
                  <a:pt x="1685" y="367"/>
                </a:lnTo>
                <a:lnTo>
                  <a:pt x="1685" y="373"/>
                </a:lnTo>
                <a:lnTo>
                  <a:pt x="1698" y="373"/>
                </a:lnTo>
                <a:lnTo>
                  <a:pt x="5433" y="495"/>
                </a:lnTo>
                <a:lnTo>
                  <a:pt x="1672" y="264"/>
                </a:lnTo>
                <a:lnTo>
                  <a:pt x="1672" y="251"/>
                </a:lnTo>
                <a:lnTo>
                  <a:pt x="1665" y="245"/>
                </a:lnTo>
                <a:lnTo>
                  <a:pt x="1653" y="238"/>
                </a:lnTo>
                <a:lnTo>
                  <a:pt x="1646" y="238"/>
                </a:lnTo>
                <a:lnTo>
                  <a:pt x="1646" y="245"/>
                </a:lnTo>
                <a:lnTo>
                  <a:pt x="1659" y="264"/>
                </a:lnTo>
                <a:lnTo>
                  <a:pt x="1665" y="264"/>
                </a:lnTo>
                <a:lnTo>
                  <a:pt x="1672" y="264"/>
                </a:lnTo>
                <a:lnTo>
                  <a:pt x="5433" y="495"/>
                </a:lnTo>
                <a:lnTo>
                  <a:pt x="3009" y="213"/>
                </a:lnTo>
                <a:lnTo>
                  <a:pt x="3022" y="213"/>
                </a:lnTo>
                <a:lnTo>
                  <a:pt x="3022" y="206"/>
                </a:lnTo>
                <a:lnTo>
                  <a:pt x="3048" y="200"/>
                </a:lnTo>
                <a:lnTo>
                  <a:pt x="3048" y="193"/>
                </a:lnTo>
                <a:lnTo>
                  <a:pt x="3041" y="193"/>
                </a:lnTo>
                <a:lnTo>
                  <a:pt x="3015" y="193"/>
                </a:lnTo>
                <a:lnTo>
                  <a:pt x="3009" y="193"/>
                </a:lnTo>
                <a:lnTo>
                  <a:pt x="3009" y="200"/>
                </a:lnTo>
                <a:lnTo>
                  <a:pt x="3003" y="213"/>
                </a:lnTo>
                <a:lnTo>
                  <a:pt x="3009" y="213"/>
                </a:lnTo>
                <a:lnTo>
                  <a:pt x="5433" y="495"/>
                </a:lnTo>
                <a:lnTo>
                  <a:pt x="2855" y="283"/>
                </a:lnTo>
                <a:lnTo>
                  <a:pt x="2835" y="290"/>
                </a:lnTo>
                <a:lnTo>
                  <a:pt x="2835" y="296"/>
                </a:lnTo>
                <a:lnTo>
                  <a:pt x="2848" y="290"/>
                </a:lnTo>
                <a:lnTo>
                  <a:pt x="2868" y="283"/>
                </a:lnTo>
                <a:lnTo>
                  <a:pt x="2874" y="277"/>
                </a:lnTo>
                <a:lnTo>
                  <a:pt x="2868" y="270"/>
                </a:lnTo>
                <a:lnTo>
                  <a:pt x="2855" y="283"/>
                </a:lnTo>
                <a:lnTo>
                  <a:pt x="5433" y="495"/>
                </a:lnTo>
                <a:lnTo>
                  <a:pt x="1820" y="348"/>
                </a:lnTo>
                <a:lnTo>
                  <a:pt x="1813" y="341"/>
                </a:lnTo>
                <a:lnTo>
                  <a:pt x="1807" y="341"/>
                </a:lnTo>
                <a:lnTo>
                  <a:pt x="1813" y="354"/>
                </a:lnTo>
                <a:lnTo>
                  <a:pt x="1826" y="367"/>
                </a:lnTo>
                <a:lnTo>
                  <a:pt x="1826" y="354"/>
                </a:lnTo>
                <a:lnTo>
                  <a:pt x="1833" y="367"/>
                </a:lnTo>
                <a:lnTo>
                  <a:pt x="1845" y="373"/>
                </a:lnTo>
                <a:lnTo>
                  <a:pt x="1858" y="373"/>
                </a:lnTo>
                <a:lnTo>
                  <a:pt x="1865" y="380"/>
                </a:lnTo>
                <a:lnTo>
                  <a:pt x="1865" y="373"/>
                </a:lnTo>
                <a:lnTo>
                  <a:pt x="1858" y="367"/>
                </a:lnTo>
                <a:lnTo>
                  <a:pt x="1845" y="354"/>
                </a:lnTo>
                <a:lnTo>
                  <a:pt x="1826" y="354"/>
                </a:lnTo>
                <a:lnTo>
                  <a:pt x="1820" y="348"/>
                </a:lnTo>
                <a:lnTo>
                  <a:pt x="5433" y="495"/>
                </a:lnTo>
                <a:lnTo>
                  <a:pt x="2829" y="335"/>
                </a:lnTo>
                <a:lnTo>
                  <a:pt x="2848" y="335"/>
                </a:lnTo>
                <a:lnTo>
                  <a:pt x="2861" y="335"/>
                </a:lnTo>
                <a:lnTo>
                  <a:pt x="2880" y="341"/>
                </a:lnTo>
                <a:lnTo>
                  <a:pt x="2880" y="341"/>
                </a:lnTo>
                <a:lnTo>
                  <a:pt x="2868" y="328"/>
                </a:lnTo>
                <a:lnTo>
                  <a:pt x="2855" y="322"/>
                </a:lnTo>
                <a:lnTo>
                  <a:pt x="2835" y="328"/>
                </a:lnTo>
                <a:lnTo>
                  <a:pt x="2816" y="328"/>
                </a:lnTo>
                <a:lnTo>
                  <a:pt x="2829" y="335"/>
                </a:lnTo>
                <a:lnTo>
                  <a:pt x="5433" y="495"/>
                </a:lnTo>
                <a:lnTo>
                  <a:pt x="3009" y="232"/>
                </a:lnTo>
                <a:lnTo>
                  <a:pt x="3067" y="225"/>
                </a:lnTo>
                <a:lnTo>
                  <a:pt x="3093" y="225"/>
                </a:lnTo>
                <a:lnTo>
                  <a:pt x="3093" y="219"/>
                </a:lnTo>
                <a:lnTo>
                  <a:pt x="3060" y="219"/>
                </a:lnTo>
                <a:lnTo>
                  <a:pt x="3041" y="219"/>
                </a:lnTo>
                <a:lnTo>
                  <a:pt x="3003" y="225"/>
                </a:lnTo>
                <a:lnTo>
                  <a:pt x="2977" y="232"/>
                </a:lnTo>
                <a:lnTo>
                  <a:pt x="2970" y="232"/>
                </a:lnTo>
                <a:lnTo>
                  <a:pt x="3009" y="232"/>
                </a:lnTo>
                <a:lnTo>
                  <a:pt x="5433" y="495"/>
                </a:lnTo>
                <a:lnTo>
                  <a:pt x="2848" y="270"/>
                </a:lnTo>
                <a:lnTo>
                  <a:pt x="2868" y="264"/>
                </a:lnTo>
                <a:lnTo>
                  <a:pt x="2868" y="251"/>
                </a:lnTo>
                <a:lnTo>
                  <a:pt x="2861" y="251"/>
                </a:lnTo>
                <a:lnTo>
                  <a:pt x="2848" y="251"/>
                </a:lnTo>
                <a:lnTo>
                  <a:pt x="2835" y="251"/>
                </a:lnTo>
                <a:lnTo>
                  <a:pt x="2835" y="270"/>
                </a:lnTo>
                <a:lnTo>
                  <a:pt x="2842" y="270"/>
                </a:lnTo>
                <a:lnTo>
                  <a:pt x="2848" y="270"/>
                </a:lnTo>
                <a:lnTo>
                  <a:pt x="5433" y="495"/>
                </a:lnTo>
                <a:lnTo>
                  <a:pt x="1878" y="373"/>
                </a:lnTo>
                <a:lnTo>
                  <a:pt x="1903" y="386"/>
                </a:lnTo>
                <a:lnTo>
                  <a:pt x="1929" y="393"/>
                </a:lnTo>
                <a:lnTo>
                  <a:pt x="1980" y="393"/>
                </a:lnTo>
                <a:lnTo>
                  <a:pt x="1993" y="393"/>
                </a:lnTo>
                <a:lnTo>
                  <a:pt x="2019" y="393"/>
                </a:lnTo>
                <a:lnTo>
                  <a:pt x="2070" y="399"/>
                </a:lnTo>
                <a:lnTo>
                  <a:pt x="2128" y="399"/>
                </a:lnTo>
                <a:lnTo>
                  <a:pt x="2212" y="393"/>
                </a:lnTo>
                <a:lnTo>
                  <a:pt x="2244" y="386"/>
                </a:lnTo>
                <a:lnTo>
                  <a:pt x="2263" y="380"/>
                </a:lnTo>
                <a:lnTo>
                  <a:pt x="2225" y="380"/>
                </a:lnTo>
                <a:lnTo>
                  <a:pt x="2186" y="386"/>
                </a:lnTo>
                <a:lnTo>
                  <a:pt x="2148" y="386"/>
                </a:lnTo>
                <a:lnTo>
                  <a:pt x="2141" y="386"/>
                </a:lnTo>
                <a:lnTo>
                  <a:pt x="2135" y="386"/>
                </a:lnTo>
                <a:lnTo>
                  <a:pt x="2109" y="386"/>
                </a:lnTo>
                <a:lnTo>
                  <a:pt x="2051" y="386"/>
                </a:lnTo>
                <a:lnTo>
                  <a:pt x="2025" y="380"/>
                </a:lnTo>
                <a:lnTo>
                  <a:pt x="2006" y="373"/>
                </a:lnTo>
                <a:lnTo>
                  <a:pt x="1974" y="348"/>
                </a:lnTo>
                <a:lnTo>
                  <a:pt x="1968" y="341"/>
                </a:lnTo>
                <a:lnTo>
                  <a:pt x="1961" y="341"/>
                </a:lnTo>
                <a:lnTo>
                  <a:pt x="1968" y="354"/>
                </a:lnTo>
                <a:lnTo>
                  <a:pt x="1974" y="367"/>
                </a:lnTo>
                <a:lnTo>
                  <a:pt x="1980" y="367"/>
                </a:lnTo>
                <a:lnTo>
                  <a:pt x="1980" y="373"/>
                </a:lnTo>
                <a:lnTo>
                  <a:pt x="1980" y="380"/>
                </a:lnTo>
                <a:lnTo>
                  <a:pt x="1961" y="380"/>
                </a:lnTo>
                <a:lnTo>
                  <a:pt x="1955" y="380"/>
                </a:lnTo>
                <a:lnTo>
                  <a:pt x="1935" y="380"/>
                </a:lnTo>
                <a:lnTo>
                  <a:pt x="1923" y="380"/>
                </a:lnTo>
                <a:lnTo>
                  <a:pt x="1910" y="380"/>
                </a:lnTo>
                <a:lnTo>
                  <a:pt x="1884" y="367"/>
                </a:lnTo>
                <a:lnTo>
                  <a:pt x="1878" y="373"/>
                </a:lnTo>
                <a:lnTo>
                  <a:pt x="5433" y="495"/>
                </a:lnTo>
                <a:lnTo>
                  <a:pt x="1871" y="341"/>
                </a:lnTo>
                <a:lnTo>
                  <a:pt x="1890" y="354"/>
                </a:lnTo>
                <a:lnTo>
                  <a:pt x="1903" y="354"/>
                </a:lnTo>
                <a:lnTo>
                  <a:pt x="1903" y="348"/>
                </a:lnTo>
                <a:lnTo>
                  <a:pt x="1884" y="341"/>
                </a:lnTo>
                <a:lnTo>
                  <a:pt x="1878" y="335"/>
                </a:lnTo>
                <a:lnTo>
                  <a:pt x="1871" y="328"/>
                </a:lnTo>
                <a:lnTo>
                  <a:pt x="1865" y="328"/>
                </a:lnTo>
                <a:lnTo>
                  <a:pt x="1865" y="335"/>
                </a:lnTo>
                <a:lnTo>
                  <a:pt x="1871" y="341"/>
                </a:lnTo>
                <a:lnTo>
                  <a:pt x="5433" y="495"/>
                </a:lnTo>
                <a:lnTo>
                  <a:pt x="2784" y="277"/>
                </a:lnTo>
                <a:lnTo>
                  <a:pt x="2784" y="270"/>
                </a:lnTo>
                <a:lnTo>
                  <a:pt x="2778" y="270"/>
                </a:lnTo>
                <a:lnTo>
                  <a:pt x="2765" y="283"/>
                </a:lnTo>
                <a:lnTo>
                  <a:pt x="2771" y="283"/>
                </a:lnTo>
                <a:lnTo>
                  <a:pt x="2784" y="277"/>
                </a:lnTo>
                <a:lnTo>
                  <a:pt x="5433" y="495"/>
                </a:lnTo>
                <a:lnTo>
                  <a:pt x="2816" y="270"/>
                </a:lnTo>
                <a:lnTo>
                  <a:pt x="2816" y="264"/>
                </a:lnTo>
                <a:lnTo>
                  <a:pt x="2797" y="270"/>
                </a:lnTo>
                <a:lnTo>
                  <a:pt x="2803" y="277"/>
                </a:lnTo>
                <a:lnTo>
                  <a:pt x="2816" y="270"/>
                </a:lnTo>
                <a:lnTo>
                  <a:pt x="5433" y="495"/>
                </a:lnTo>
                <a:lnTo>
                  <a:pt x="2289" y="168"/>
                </a:lnTo>
                <a:lnTo>
                  <a:pt x="2328" y="168"/>
                </a:lnTo>
                <a:lnTo>
                  <a:pt x="2366" y="180"/>
                </a:lnTo>
                <a:lnTo>
                  <a:pt x="2405" y="187"/>
                </a:lnTo>
                <a:lnTo>
                  <a:pt x="2437" y="200"/>
                </a:lnTo>
                <a:lnTo>
                  <a:pt x="2450" y="206"/>
                </a:lnTo>
                <a:lnTo>
                  <a:pt x="2469" y="206"/>
                </a:lnTo>
                <a:lnTo>
                  <a:pt x="2482" y="219"/>
                </a:lnTo>
                <a:lnTo>
                  <a:pt x="2501" y="219"/>
                </a:lnTo>
                <a:lnTo>
                  <a:pt x="2527" y="225"/>
                </a:lnTo>
                <a:lnTo>
                  <a:pt x="2553" y="238"/>
                </a:lnTo>
                <a:lnTo>
                  <a:pt x="2565" y="245"/>
                </a:lnTo>
                <a:lnTo>
                  <a:pt x="2585" y="264"/>
                </a:lnTo>
                <a:lnTo>
                  <a:pt x="2610" y="270"/>
                </a:lnTo>
                <a:lnTo>
                  <a:pt x="2675" y="283"/>
                </a:lnTo>
                <a:lnTo>
                  <a:pt x="2681" y="290"/>
                </a:lnTo>
                <a:lnTo>
                  <a:pt x="2675" y="296"/>
                </a:lnTo>
                <a:lnTo>
                  <a:pt x="2630" y="303"/>
                </a:lnTo>
                <a:lnTo>
                  <a:pt x="2668" y="303"/>
                </a:lnTo>
                <a:lnTo>
                  <a:pt x="2694" y="303"/>
                </a:lnTo>
                <a:lnTo>
                  <a:pt x="2713" y="303"/>
                </a:lnTo>
                <a:lnTo>
                  <a:pt x="2733" y="303"/>
                </a:lnTo>
                <a:lnTo>
                  <a:pt x="2739" y="309"/>
                </a:lnTo>
                <a:lnTo>
                  <a:pt x="2778" y="315"/>
                </a:lnTo>
                <a:lnTo>
                  <a:pt x="2797" y="315"/>
                </a:lnTo>
                <a:lnTo>
                  <a:pt x="2810" y="309"/>
                </a:lnTo>
                <a:lnTo>
                  <a:pt x="2803" y="309"/>
                </a:lnTo>
                <a:lnTo>
                  <a:pt x="2784" y="309"/>
                </a:lnTo>
                <a:lnTo>
                  <a:pt x="2758" y="296"/>
                </a:lnTo>
                <a:lnTo>
                  <a:pt x="2745" y="290"/>
                </a:lnTo>
                <a:lnTo>
                  <a:pt x="2739" y="290"/>
                </a:lnTo>
                <a:lnTo>
                  <a:pt x="2707" y="290"/>
                </a:lnTo>
                <a:lnTo>
                  <a:pt x="2688" y="277"/>
                </a:lnTo>
                <a:lnTo>
                  <a:pt x="2655" y="270"/>
                </a:lnTo>
                <a:lnTo>
                  <a:pt x="2623" y="251"/>
                </a:lnTo>
                <a:lnTo>
                  <a:pt x="2578" y="238"/>
                </a:lnTo>
                <a:lnTo>
                  <a:pt x="2520" y="213"/>
                </a:lnTo>
                <a:lnTo>
                  <a:pt x="2437" y="187"/>
                </a:lnTo>
                <a:lnTo>
                  <a:pt x="2321" y="161"/>
                </a:lnTo>
                <a:lnTo>
                  <a:pt x="2270" y="155"/>
                </a:lnTo>
                <a:lnTo>
                  <a:pt x="2250" y="155"/>
                </a:lnTo>
                <a:lnTo>
                  <a:pt x="2250" y="161"/>
                </a:lnTo>
                <a:lnTo>
                  <a:pt x="2263" y="161"/>
                </a:lnTo>
                <a:lnTo>
                  <a:pt x="2289" y="168"/>
                </a:lnTo>
                <a:lnTo>
                  <a:pt x="5433" y="495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38100" algn="tl" rotWithShape="0">
              <a:schemeClr val="bg1">
                <a:alpha val="60000"/>
              </a:scheme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-3461" y="0"/>
            <a:ext cx="9147461" cy="6858000"/>
            <a:chOff x="-3461" y="0"/>
            <a:chExt cx="9147461" cy="6858000"/>
          </a:xfrm>
        </p:grpSpPr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-3461" y="587486"/>
              <a:ext cx="3890704" cy="1840390"/>
            </a:xfrm>
            <a:custGeom>
              <a:avLst/>
              <a:gdLst/>
              <a:ahLst/>
              <a:cxnLst>
                <a:cxn ang="0">
                  <a:pos x="641" y="55"/>
                </a:cxn>
                <a:cxn ang="0">
                  <a:pos x="664" y="50"/>
                </a:cxn>
                <a:cxn ang="0">
                  <a:pos x="660" y="46"/>
                </a:cxn>
                <a:cxn ang="0">
                  <a:pos x="495" y="54"/>
                </a:cxn>
                <a:cxn ang="0">
                  <a:pos x="378" y="42"/>
                </a:cxn>
                <a:cxn ang="0">
                  <a:pos x="365" y="29"/>
                </a:cxn>
                <a:cxn ang="0">
                  <a:pos x="357" y="17"/>
                </a:cxn>
                <a:cxn ang="0">
                  <a:pos x="328" y="6"/>
                </a:cxn>
                <a:cxn ang="0">
                  <a:pos x="307" y="0"/>
                </a:cxn>
                <a:cxn ang="0">
                  <a:pos x="298" y="11"/>
                </a:cxn>
                <a:cxn ang="0">
                  <a:pos x="278" y="27"/>
                </a:cxn>
                <a:cxn ang="0">
                  <a:pos x="278" y="44"/>
                </a:cxn>
                <a:cxn ang="0">
                  <a:pos x="271" y="59"/>
                </a:cxn>
                <a:cxn ang="0">
                  <a:pos x="280" y="71"/>
                </a:cxn>
                <a:cxn ang="0">
                  <a:pos x="282" y="96"/>
                </a:cxn>
                <a:cxn ang="0">
                  <a:pos x="271" y="111"/>
                </a:cxn>
                <a:cxn ang="0">
                  <a:pos x="236" y="125"/>
                </a:cxn>
                <a:cxn ang="0">
                  <a:pos x="221" y="134"/>
                </a:cxn>
                <a:cxn ang="0">
                  <a:pos x="202" y="144"/>
                </a:cxn>
                <a:cxn ang="0">
                  <a:pos x="142" y="169"/>
                </a:cxn>
                <a:cxn ang="0">
                  <a:pos x="119" y="186"/>
                </a:cxn>
                <a:cxn ang="0">
                  <a:pos x="69" y="211"/>
                </a:cxn>
                <a:cxn ang="0">
                  <a:pos x="31" y="230"/>
                </a:cxn>
                <a:cxn ang="0">
                  <a:pos x="4" y="297"/>
                </a:cxn>
                <a:cxn ang="0">
                  <a:pos x="10" y="269"/>
                </a:cxn>
                <a:cxn ang="0">
                  <a:pos x="50" y="242"/>
                </a:cxn>
                <a:cxn ang="0">
                  <a:pos x="96" y="224"/>
                </a:cxn>
                <a:cxn ang="0">
                  <a:pos x="169" y="190"/>
                </a:cxn>
                <a:cxn ang="0">
                  <a:pos x="209" y="171"/>
                </a:cxn>
                <a:cxn ang="0">
                  <a:pos x="244" y="163"/>
                </a:cxn>
                <a:cxn ang="0">
                  <a:pos x="292" y="153"/>
                </a:cxn>
                <a:cxn ang="0">
                  <a:pos x="313" y="157"/>
                </a:cxn>
                <a:cxn ang="0">
                  <a:pos x="349" y="159"/>
                </a:cxn>
                <a:cxn ang="0">
                  <a:pos x="397" y="130"/>
                </a:cxn>
                <a:cxn ang="0">
                  <a:pos x="440" y="113"/>
                </a:cxn>
                <a:cxn ang="0">
                  <a:pos x="478" y="119"/>
                </a:cxn>
                <a:cxn ang="0">
                  <a:pos x="522" y="111"/>
                </a:cxn>
                <a:cxn ang="0">
                  <a:pos x="587" y="102"/>
                </a:cxn>
                <a:cxn ang="0">
                  <a:pos x="682" y="65"/>
                </a:cxn>
                <a:cxn ang="0">
                  <a:pos x="655" y="65"/>
                </a:cxn>
                <a:cxn ang="0">
                  <a:pos x="676" y="57"/>
                </a:cxn>
                <a:cxn ang="0">
                  <a:pos x="649" y="65"/>
                </a:cxn>
                <a:cxn ang="0">
                  <a:pos x="643" y="63"/>
                </a:cxn>
                <a:cxn ang="0">
                  <a:pos x="685" y="52"/>
                </a:cxn>
                <a:cxn ang="0">
                  <a:pos x="682" y="50"/>
                </a:cxn>
                <a:cxn ang="0">
                  <a:pos x="79" y="219"/>
                </a:cxn>
                <a:cxn ang="0">
                  <a:pos x="84" y="207"/>
                </a:cxn>
                <a:cxn ang="0">
                  <a:pos x="173" y="167"/>
                </a:cxn>
                <a:cxn ang="0">
                  <a:pos x="161" y="182"/>
                </a:cxn>
                <a:cxn ang="0">
                  <a:pos x="148" y="186"/>
                </a:cxn>
                <a:cxn ang="0">
                  <a:pos x="129" y="194"/>
                </a:cxn>
                <a:cxn ang="0">
                  <a:pos x="106" y="205"/>
                </a:cxn>
                <a:cxn ang="0">
                  <a:pos x="130" y="186"/>
                </a:cxn>
                <a:cxn ang="0">
                  <a:pos x="152" y="178"/>
                </a:cxn>
                <a:cxn ang="0">
                  <a:pos x="173" y="167"/>
                </a:cxn>
              </a:cxnLst>
              <a:rect l="0" t="0" r="0" b="0"/>
              <a:pathLst>
                <a:path w="691" h="307">
                  <a:moveTo>
                    <a:pt x="682" y="50"/>
                  </a:moveTo>
                  <a:lnTo>
                    <a:pt x="674" y="54"/>
                  </a:lnTo>
                  <a:lnTo>
                    <a:pt x="662" y="55"/>
                  </a:lnTo>
                  <a:lnTo>
                    <a:pt x="639" y="59"/>
                  </a:lnTo>
                  <a:lnTo>
                    <a:pt x="641" y="55"/>
                  </a:lnTo>
                  <a:lnTo>
                    <a:pt x="647" y="52"/>
                  </a:lnTo>
                  <a:lnTo>
                    <a:pt x="653" y="52"/>
                  </a:lnTo>
                  <a:lnTo>
                    <a:pt x="657" y="50"/>
                  </a:lnTo>
                  <a:lnTo>
                    <a:pt x="660" y="50"/>
                  </a:lnTo>
                  <a:lnTo>
                    <a:pt x="664" y="50"/>
                  </a:lnTo>
                  <a:lnTo>
                    <a:pt x="668" y="46"/>
                  </a:lnTo>
                  <a:lnTo>
                    <a:pt x="670" y="44"/>
                  </a:lnTo>
                  <a:lnTo>
                    <a:pt x="670" y="42"/>
                  </a:lnTo>
                  <a:lnTo>
                    <a:pt x="666" y="44"/>
                  </a:lnTo>
                  <a:lnTo>
                    <a:pt x="660" y="46"/>
                  </a:lnTo>
                  <a:lnTo>
                    <a:pt x="649" y="48"/>
                  </a:lnTo>
                  <a:lnTo>
                    <a:pt x="622" y="52"/>
                  </a:lnTo>
                  <a:lnTo>
                    <a:pt x="561" y="54"/>
                  </a:lnTo>
                  <a:lnTo>
                    <a:pt x="541" y="54"/>
                  </a:lnTo>
                  <a:lnTo>
                    <a:pt x="495" y="54"/>
                  </a:lnTo>
                  <a:lnTo>
                    <a:pt x="463" y="52"/>
                  </a:lnTo>
                  <a:lnTo>
                    <a:pt x="442" y="48"/>
                  </a:lnTo>
                  <a:lnTo>
                    <a:pt x="418" y="48"/>
                  </a:lnTo>
                  <a:lnTo>
                    <a:pt x="401" y="44"/>
                  </a:lnTo>
                  <a:lnTo>
                    <a:pt x="378" y="42"/>
                  </a:lnTo>
                  <a:lnTo>
                    <a:pt x="376" y="40"/>
                  </a:lnTo>
                  <a:lnTo>
                    <a:pt x="376" y="38"/>
                  </a:lnTo>
                  <a:lnTo>
                    <a:pt x="374" y="36"/>
                  </a:lnTo>
                  <a:lnTo>
                    <a:pt x="370" y="32"/>
                  </a:lnTo>
                  <a:lnTo>
                    <a:pt x="365" y="29"/>
                  </a:lnTo>
                  <a:lnTo>
                    <a:pt x="361" y="27"/>
                  </a:lnTo>
                  <a:lnTo>
                    <a:pt x="357" y="25"/>
                  </a:lnTo>
                  <a:lnTo>
                    <a:pt x="355" y="21"/>
                  </a:lnTo>
                  <a:lnTo>
                    <a:pt x="355" y="19"/>
                  </a:lnTo>
                  <a:lnTo>
                    <a:pt x="357" y="17"/>
                  </a:lnTo>
                  <a:lnTo>
                    <a:pt x="355" y="13"/>
                  </a:lnTo>
                  <a:lnTo>
                    <a:pt x="349" y="13"/>
                  </a:lnTo>
                  <a:lnTo>
                    <a:pt x="346" y="17"/>
                  </a:lnTo>
                  <a:lnTo>
                    <a:pt x="336" y="9"/>
                  </a:lnTo>
                  <a:lnTo>
                    <a:pt x="328" y="6"/>
                  </a:lnTo>
                  <a:lnTo>
                    <a:pt x="326" y="4"/>
                  </a:lnTo>
                  <a:lnTo>
                    <a:pt x="322" y="6"/>
                  </a:lnTo>
                  <a:lnTo>
                    <a:pt x="317" y="4"/>
                  </a:lnTo>
                  <a:lnTo>
                    <a:pt x="311" y="4"/>
                  </a:lnTo>
                  <a:lnTo>
                    <a:pt x="307" y="0"/>
                  </a:lnTo>
                  <a:lnTo>
                    <a:pt x="303" y="2"/>
                  </a:lnTo>
                  <a:lnTo>
                    <a:pt x="299" y="4"/>
                  </a:lnTo>
                  <a:lnTo>
                    <a:pt x="299" y="8"/>
                  </a:lnTo>
                  <a:lnTo>
                    <a:pt x="298" y="9"/>
                  </a:lnTo>
                  <a:lnTo>
                    <a:pt x="298" y="11"/>
                  </a:lnTo>
                  <a:lnTo>
                    <a:pt x="292" y="13"/>
                  </a:lnTo>
                  <a:lnTo>
                    <a:pt x="288" y="19"/>
                  </a:lnTo>
                  <a:lnTo>
                    <a:pt x="284" y="23"/>
                  </a:lnTo>
                  <a:lnTo>
                    <a:pt x="278" y="25"/>
                  </a:lnTo>
                  <a:lnTo>
                    <a:pt x="278" y="27"/>
                  </a:lnTo>
                  <a:lnTo>
                    <a:pt x="282" y="29"/>
                  </a:lnTo>
                  <a:lnTo>
                    <a:pt x="282" y="32"/>
                  </a:lnTo>
                  <a:lnTo>
                    <a:pt x="284" y="36"/>
                  </a:lnTo>
                  <a:lnTo>
                    <a:pt x="282" y="38"/>
                  </a:lnTo>
                  <a:lnTo>
                    <a:pt x="278" y="44"/>
                  </a:lnTo>
                  <a:lnTo>
                    <a:pt x="278" y="48"/>
                  </a:lnTo>
                  <a:lnTo>
                    <a:pt x="280" y="52"/>
                  </a:lnTo>
                  <a:lnTo>
                    <a:pt x="278" y="55"/>
                  </a:lnTo>
                  <a:lnTo>
                    <a:pt x="276" y="55"/>
                  </a:lnTo>
                  <a:lnTo>
                    <a:pt x="271" y="59"/>
                  </a:lnTo>
                  <a:lnTo>
                    <a:pt x="271" y="61"/>
                  </a:lnTo>
                  <a:lnTo>
                    <a:pt x="271" y="63"/>
                  </a:lnTo>
                  <a:lnTo>
                    <a:pt x="274" y="65"/>
                  </a:lnTo>
                  <a:lnTo>
                    <a:pt x="276" y="67"/>
                  </a:lnTo>
                  <a:lnTo>
                    <a:pt x="280" y="71"/>
                  </a:lnTo>
                  <a:lnTo>
                    <a:pt x="282" y="77"/>
                  </a:lnTo>
                  <a:lnTo>
                    <a:pt x="280" y="86"/>
                  </a:lnTo>
                  <a:lnTo>
                    <a:pt x="284" y="90"/>
                  </a:lnTo>
                  <a:lnTo>
                    <a:pt x="286" y="92"/>
                  </a:lnTo>
                  <a:lnTo>
                    <a:pt x="282" y="96"/>
                  </a:lnTo>
                  <a:lnTo>
                    <a:pt x="276" y="100"/>
                  </a:lnTo>
                  <a:lnTo>
                    <a:pt x="274" y="103"/>
                  </a:lnTo>
                  <a:lnTo>
                    <a:pt x="278" y="107"/>
                  </a:lnTo>
                  <a:lnTo>
                    <a:pt x="274" y="111"/>
                  </a:lnTo>
                  <a:lnTo>
                    <a:pt x="271" y="111"/>
                  </a:lnTo>
                  <a:lnTo>
                    <a:pt x="267" y="115"/>
                  </a:lnTo>
                  <a:lnTo>
                    <a:pt x="263" y="115"/>
                  </a:lnTo>
                  <a:lnTo>
                    <a:pt x="255" y="121"/>
                  </a:lnTo>
                  <a:lnTo>
                    <a:pt x="246" y="125"/>
                  </a:lnTo>
                  <a:lnTo>
                    <a:pt x="236" y="125"/>
                  </a:lnTo>
                  <a:lnTo>
                    <a:pt x="232" y="127"/>
                  </a:lnTo>
                  <a:lnTo>
                    <a:pt x="228" y="128"/>
                  </a:lnTo>
                  <a:lnTo>
                    <a:pt x="225" y="130"/>
                  </a:lnTo>
                  <a:lnTo>
                    <a:pt x="223" y="130"/>
                  </a:lnTo>
                  <a:lnTo>
                    <a:pt x="221" y="134"/>
                  </a:lnTo>
                  <a:lnTo>
                    <a:pt x="219" y="132"/>
                  </a:lnTo>
                  <a:lnTo>
                    <a:pt x="215" y="134"/>
                  </a:lnTo>
                  <a:lnTo>
                    <a:pt x="211" y="138"/>
                  </a:lnTo>
                  <a:lnTo>
                    <a:pt x="203" y="142"/>
                  </a:lnTo>
                  <a:lnTo>
                    <a:pt x="202" y="144"/>
                  </a:lnTo>
                  <a:lnTo>
                    <a:pt x="188" y="146"/>
                  </a:lnTo>
                  <a:lnTo>
                    <a:pt x="184" y="148"/>
                  </a:lnTo>
                  <a:lnTo>
                    <a:pt x="173" y="151"/>
                  </a:lnTo>
                  <a:lnTo>
                    <a:pt x="152" y="159"/>
                  </a:lnTo>
                  <a:lnTo>
                    <a:pt x="142" y="169"/>
                  </a:lnTo>
                  <a:lnTo>
                    <a:pt x="138" y="171"/>
                  </a:lnTo>
                  <a:lnTo>
                    <a:pt x="136" y="175"/>
                  </a:lnTo>
                  <a:lnTo>
                    <a:pt x="130" y="180"/>
                  </a:lnTo>
                  <a:lnTo>
                    <a:pt x="127" y="182"/>
                  </a:lnTo>
                  <a:lnTo>
                    <a:pt x="119" y="186"/>
                  </a:lnTo>
                  <a:lnTo>
                    <a:pt x="106" y="196"/>
                  </a:lnTo>
                  <a:lnTo>
                    <a:pt x="90" y="201"/>
                  </a:lnTo>
                  <a:lnTo>
                    <a:pt x="84" y="203"/>
                  </a:lnTo>
                  <a:lnTo>
                    <a:pt x="79" y="203"/>
                  </a:lnTo>
                  <a:lnTo>
                    <a:pt x="69" y="211"/>
                  </a:lnTo>
                  <a:lnTo>
                    <a:pt x="61" y="219"/>
                  </a:lnTo>
                  <a:lnTo>
                    <a:pt x="59" y="221"/>
                  </a:lnTo>
                  <a:lnTo>
                    <a:pt x="54" y="223"/>
                  </a:lnTo>
                  <a:lnTo>
                    <a:pt x="46" y="224"/>
                  </a:lnTo>
                  <a:lnTo>
                    <a:pt x="31" y="230"/>
                  </a:lnTo>
                  <a:lnTo>
                    <a:pt x="17" y="232"/>
                  </a:lnTo>
                  <a:lnTo>
                    <a:pt x="8" y="234"/>
                  </a:lnTo>
                  <a:lnTo>
                    <a:pt x="0" y="238"/>
                  </a:lnTo>
                  <a:lnTo>
                    <a:pt x="0" y="307"/>
                  </a:lnTo>
                  <a:lnTo>
                    <a:pt x="4" y="297"/>
                  </a:lnTo>
                  <a:lnTo>
                    <a:pt x="4" y="284"/>
                  </a:lnTo>
                  <a:lnTo>
                    <a:pt x="6" y="278"/>
                  </a:lnTo>
                  <a:lnTo>
                    <a:pt x="8" y="274"/>
                  </a:lnTo>
                  <a:lnTo>
                    <a:pt x="10" y="271"/>
                  </a:lnTo>
                  <a:lnTo>
                    <a:pt x="10" y="269"/>
                  </a:lnTo>
                  <a:lnTo>
                    <a:pt x="13" y="263"/>
                  </a:lnTo>
                  <a:lnTo>
                    <a:pt x="17" y="259"/>
                  </a:lnTo>
                  <a:lnTo>
                    <a:pt x="31" y="249"/>
                  </a:lnTo>
                  <a:lnTo>
                    <a:pt x="40" y="246"/>
                  </a:lnTo>
                  <a:lnTo>
                    <a:pt x="50" y="242"/>
                  </a:lnTo>
                  <a:lnTo>
                    <a:pt x="56" y="240"/>
                  </a:lnTo>
                  <a:lnTo>
                    <a:pt x="61" y="236"/>
                  </a:lnTo>
                  <a:lnTo>
                    <a:pt x="69" y="234"/>
                  </a:lnTo>
                  <a:lnTo>
                    <a:pt x="77" y="230"/>
                  </a:lnTo>
                  <a:lnTo>
                    <a:pt x="96" y="224"/>
                  </a:lnTo>
                  <a:lnTo>
                    <a:pt x="104" y="221"/>
                  </a:lnTo>
                  <a:lnTo>
                    <a:pt x="109" y="219"/>
                  </a:lnTo>
                  <a:lnTo>
                    <a:pt x="117" y="217"/>
                  </a:lnTo>
                  <a:lnTo>
                    <a:pt x="154" y="198"/>
                  </a:lnTo>
                  <a:lnTo>
                    <a:pt x="169" y="190"/>
                  </a:lnTo>
                  <a:lnTo>
                    <a:pt x="182" y="182"/>
                  </a:lnTo>
                  <a:lnTo>
                    <a:pt x="188" y="180"/>
                  </a:lnTo>
                  <a:lnTo>
                    <a:pt x="198" y="176"/>
                  </a:lnTo>
                  <a:lnTo>
                    <a:pt x="205" y="171"/>
                  </a:lnTo>
                  <a:lnTo>
                    <a:pt x="209" y="171"/>
                  </a:lnTo>
                  <a:lnTo>
                    <a:pt x="213" y="167"/>
                  </a:lnTo>
                  <a:lnTo>
                    <a:pt x="217" y="167"/>
                  </a:lnTo>
                  <a:lnTo>
                    <a:pt x="223" y="165"/>
                  </a:lnTo>
                  <a:lnTo>
                    <a:pt x="230" y="165"/>
                  </a:lnTo>
                  <a:lnTo>
                    <a:pt x="244" y="163"/>
                  </a:lnTo>
                  <a:lnTo>
                    <a:pt x="253" y="161"/>
                  </a:lnTo>
                  <a:lnTo>
                    <a:pt x="263" y="161"/>
                  </a:lnTo>
                  <a:lnTo>
                    <a:pt x="267" y="161"/>
                  </a:lnTo>
                  <a:lnTo>
                    <a:pt x="271" y="159"/>
                  </a:lnTo>
                  <a:lnTo>
                    <a:pt x="292" y="153"/>
                  </a:lnTo>
                  <a:lnTo>
                    <a:pt x="301" y="150"/>
                  </a:lnTo>
                  <a:lnTo>
                    <a:pt x="305" y="151"/>
                  </a:lnTo>
                  <a:lnTo>
                    <a:pt x="309" y="151"/>
                  </a:lnTo>
                  <a:lnTo>
                    <a:pt x="309" y="153"/>
                  </a:lnTo>
                  <a:lnTo>
                    <a:pt x="313" y="157"/>
                  </a:lnTo>
                  <a:lnTo>
                    <a:pt x="321" y="157"/>
                  </a:lnTo>
                  <a:lnTo>
                    <a:pt x="332" y="155"/>
                  </a:lnTo>
                  <a:lnTo>
                    <a:pt x="338" y="157"/>
                  </a:lnTo>
                  <a:lnTo>
                    <a:pt x="344" y="157"/>
                  </a:lnTo>
                  <a:lnTo>
                    <a:pt x="349" y="159"/>
                  </a:lnTo>
                  <a:lnTo>
                    <a:pt x="353" y="155"/>
                  </a:lnTo>
                  <a:lnTo>
                    <a:pt x="369" y="150"/>
                  </a:lnTo>
                  <a:lnTo>
                    <a:pt x="378" y="146"/>
                  </a:lnTo>
                  <a:lnTo>
                    <a:pt x="384" y="140"/>
                  </a:lnTo>
                  <a:lnTo>
                    <a:pt x="397" y="130"/>
                  </a:lnTo>
                  <a:lnTo>
                    <a:pt x="411" y="125"/>
                  </a:lnTo>
                  <a:lnTo>
                    <a:pt x="415" y="121"/>
                  </a:lnTo>
                  <a:lnTo>
                    <a:pt x="418" y="117"/>
                  </a:lnTo>
                  <a:lnTo>
                    <a:pt x="430" y="115"/>
                  </a:lnTo>
                  <a:lnTo>
                    <a:pt x="440" y="113"/>
                  </a:lnTo>
                  <a:lnTo>
                    <a:pt x="447" y="115"/>
                  </a:lnTo>
                  <a:lnTo>
                    <a:pt x="455" y="119"/>
                  </a:lnTo>
                  <a:lnTo>
                    <a:pt x="470" y="121"/>
                  </a:lnTo>
                  <a:lnTo>
                    <a:pt x="474" y="121"/>
                  </a:lnTo>
                  <a:lnTo>
                    <a:pt x="478" y="119"/>
                  </a:lnTo>
                  <a:lnTo>
                    <a:pt x="484" y="113"/>
                  </a:lnTo>
                  <a:lnTo>
                    <a:pt x="493" y="113"/>
                  </a:lnTo>
                  <a:lnTo>
                    <a:pt x="509" y="113"/>
                  </a:lnTo>
                  <a:lnTo>
                    <a:pt x="516" y="113"/>
                  </a:lnTo>
                  <a:lnTo>
                    <a:pt x="522" y="111"/>
                  </a:lnTo>
                  <a:lnTo>
                    <a:pt x="526" y="105"/>
                  </a:lnTo>
                  <a:lnTo>
                    <a:pt x="541" y="103"/>
                  </a:lnTo>
                  <a:lnTo>
                    <a:pt x="561" y="102"/>
                  </a:lnTo>
                  <a:lnTo>
                    <a:pt x="574" y="102"/>
                  </a:lnTo>
                  <a:lnTo>
                    <a:pt x="587" y="102"/>
                  </a:lnTo>
                  <a:lnTo>
                    <a:pt x="599" y="98"/>
                  </a:lnTo>
                  <a:lnTo>
                    <a:pt x="626" y="88"/>
                  </a:lnTo>
                  <a:lnTo>
                    <a:pt x="655" y="75"/>
                  </a:lnTo>
                  <a:lnTo>
                    <a:pt x="678" y="69"/>
                  </a:lnTo>
                  <a:lnTo>
                    <a:pt x="682" y="65"/>
                  </a:lnTo>
                  <a:lnTo>
                    <a:pt x="683" y="65"/>
                  </a:lnTo>
                  <a:lnTo>
                    <a:pt x="682" y="65"/>
                  </a:lnTo>
                  <a:lnTo>
                    <a:pt x="655" y="69"/>
                  </a:lnTo>
                  <a:lnTo>
                    <a:pt x="653" y="67"/>
                  </a:lnTo>
                  <a:lnTo>
                    <a:pt x="655" y="65"/>
                  </a:lnTo>
                  <a:lnTo>
                    <a:pt x="658" y="65"/>
                  </a:lnTo>
                  <a:lnTo>
                    <a:pt x="660" y="65"/>
                  </a:lnTo>
                  <a:lnTo>
                    <a:pt x="668" y="65"/>
                  </a:lnTo>
                  <a:lnTo>
                    <a:pt x="672" y="63"/>
                  </a:lnTo>
                  <a:lnTo>
                    <a:pt x="676" y="57"/>
                  </a:lnTo>
                  <a:lnTo>
                    <a:pt x="674" y="57"/>
                  </a:lnTo>
                  <a:lnTo>
                    <a:pt x="666" y="61"/>
                  </a:lnTo>
                  <a:lnTo>
                    <a:pt x="662" y="63"/>
                  </a:lnTo>
                  <a:lnTo>
                    <a:pt x="658" y="63"/>
                  </a:lnTo>
                  <a:lnTo>
                    <a:pt x="649" y="65"/>
                  </a:lnTo>
                  <a:lnTo>
                    <a:pt x="639" y="67"/>
                  </a:lnTo>
                  <a:lnTo>
                    <a:pt x="628" y="69"/>
                  </a:lnTo>
                  <a:lnTo>
                    <a:pt x="628" y="67"/>
                  </a:lnTo>
                  <a:lnTo>
                    <a:pt x="630" y="67"/>
                  </a:lnTo>
                  <a:lnTo>
                    <a:pt x="643" y="63"/>
                  </a:lnTo>
                  <a:lnTo>
                    <a:pt x="647" y="61"/>
                  </a:lnTo>
                  <a:lnTo>
                    <a:pt x="657" y="59"/>
                  </a:lnTo>
                  <a:lnTo>
                    <a:pt x="672" y="55"/>
                  </a:lnTo>
                  <a:lnTo>
                    <a:pt x="680" y="54"/>
                  </a:lnTo>
                  <a:lnTo>
                    <a:pt x="685" y="52"/>
                  </a:lnTo>
                  <a:lnTo>
                    <a:pt x="689" y="48"/>
                  </a:lnTo>
                  <a:lnTo>
                    <a:pt x="691" y="44"/>
                  </a:lnTo>
                  <a:lnTo>
                    <a:pt x="687" y="46"/>
                  </a:lnTo>
                  <a:lnTo>
                    <a:pt x="683" y="50"/>
                  </a:lnTo>
                  <a:lnTo>
                    <a:pt x="682" y="50"/>
                  </a:lnTo>
                  <a:lnTo>
                    <a:pt x="90" y="207"/>
                  </a:lnTo>
                  <a:lnTo>
                    <a:pt x="90" y="209"/>
                  </a:lnTo>
                  <a:lnTo>
                    <a:pt x="88" y="211"/>
                  </a:lnTo>
                  <a:lnTo>
                    <a:pt x="82" y="217"/>
                  </a:lnTo>
                  <a:lnTo>
                    <a:pt x="79" y="219"/>
                  </a:lnTo>
                  <a:lnTo>
                    <a:pt x="75" y="221"/>
                  </a:lnTo>
                  <a:lnTo>
                    <a:pt x="65" y="223"/>
                  </a:lnTo>
                  <a:lnTo>
                    <a:pt x="59" y="223"/>
                  </a:lnTo>
                  <a:lnTo>
                    <a:pt x="77" y="213"/>
                  </a:lnTo>
                  <a:lnTo>
                    <a:pt x="84" y="207"/>
                  </a:lnTo>
                  <a:lnTo>
                    <a:pt x="88" y="205"/>
                  </a:lnTo>
                  <a:lnTo>
                    <a:pt x="90" y="205"/>
                  </a:lnTo>
                  <a:lnTo>
                    <a:pt x="90" y="207"/>
                  </a:lnTo>
                  <a:lnTo>
                    <a:pt x="682" y="50"/>
                  </a:lnTo>
                  <a:lnTo>
                    <a:pt x="173" y="167"/>
                  </a:lnTo>
                  <a:lnTo>
                    <a:pt x="169" y="171"/>
                  </a:lnTo>
                  <a:lnTo>
                    <a:pt x="165" y="173"/>
                  </a:lnTo>
                  <a:lnTo>
                    <a:pt x="163" y="178"/>
                  </a:lnTo>
                  <a:lnTo>
                    <a:pt x="161" y="180"/>
                  </a:lnTo>
                  <a:lnTo>
                    <a:pt x="161" y="182"/>
                  </a:lnTo>
                  <a:lnTo>
                    <a:pt x="157" y="180"/>
                  </a:lnTo>
                  <a:lnTo>
                    <a:pt x="155" y="180"/>
                  </a:lnTo>
                  <a:lnTo>
                    <a:pt x="154" y="182"/>
                  </a:lnTo>
                  <a:lnTo>
                    <a:pt x="152" y="184"/>
                  </a:lnTo>
                  <a:lnTo>
                    <a:pt x="148" y="186"/>
                  </a:lnTo>
                  <a:lnTo>
                    <a:pt x="142" y="190"/>
                  </a:lnTo>
                  <a:lnTo>
                    <a:pt x="138" y="192"/>
                  </a:lnTo>
                  <a:lnTo>
                    <a:pt x="134" y="194"/>
                  </a:lnTo>
                  <a:lnTo>
                    <a:pt x="130" y="194"/>
                  </a:lnTo>
                  <a:lnTo>
                    <a:pt x="129" y="194"/>
                  </a:lnTo>
                  <a:lnTo>
                    <a:pt x="125" y="198"/>
                  </a:lnTo>
                  <a:lnTo>
                    <a:pt x="121" y="199"/>
                  </a:lnTo>
                  <a:lnTo>
                    <a:pt x="113" y="203"/>
                  </a:lnTo>
                  <a:lnTo>
                    <a:pt x="107" y="205"/>
                  </a:lnTo>
                  <a:lnTo>
                    <a:pt x="106" y="205"/>
                  </a:lnTo>
                  <a:lnTo>
                    <a:pt x="106" y="203"/>
                  </a:lnTo>
                  <a:lnTo>
                    <a:pt x="113" y="196"/>
                  </a:lnTo>
                  <a:lnTo>
                    <a:pt x="119" y="192"/>
                  </a:lnTo>
                  <a:lnTo>
                    <a:pt x="125" y="190"/>
                  </a:lnTo>
                  <a:lnTo>
                    <a:pt x="130" y="186"/>
                  </a:lnTo>
                  <a:lnTo>
                    <a:pt x="132" y="186"/>
                  </a:lnTo>
                  <a:lnTo>
                    <a:pt x="132" y="188"/>
                  </a:lnTo>
                  <a:lnTo>
                    <a:pt x="132" y="190"/>
                  </a:lnTo>
                  <a:lnTo>
                    <a:pt x="136" y="186"/>
                  </a:lnTo>
                  <a:lnTo>
                    <a:pt x="152" y="178"/>
                  </a:lnTo>
                  <a:lnTo>
                    <a:pt x="157" y="173"/>
                  </a:lnTo>
                  <a:lnTo>
                    <a:pt x="159" y="173"/>
                  </a:lnTo>
                  <a:lnTo>
                    <a:pt x="165" y="171"/>
                  </a:lnTo>
                  <a:lnTo>
                    <a:pt x="171" y="169"/>
                  </a:lnTo>
                  <a:lnTo>
                    <a:pt x="173" y="167"/>
                  </a:lnTo>
                  <a:lnTo>
                    <a:pt x="682" y="5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30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9" name="フリーフォーム 8"/>
            <p:cNvSpPr>
              <a:spLocks/>
            </p:cNvSpPr>
            <p:nvPr/>
          </p:nvSpPr>
          <p:spPr bwMode="auto">
            <a:xfrm>
              <a:off x="3875982" y="0"/>
              <a:ext cx="1903123" cy="977145"/>
            </a:xfrm>
            <a:custGeom>
              <a:avLst/>
              <a:gdLst/>
              <a:ahLst/>
              <a:cxnLst>
                <a:cxn ang="0">
                  <a:pos x="177" y="38"/>
                </a:cxn>
                <a:cxn ang="0">
                  <a:pos x="146" y="54"/>
                </a:cxn>
                <a:cxn ang="0">
                  <a:pos x="27" y="117"/>
                </a:cxn>
                <a:cxn ang="0">
                  <a:pos x="58" y="104"/>
                </a:cxn>
                <a:cxn ang="0">
                  <a:pos x="87" y="88"/>
                </a:cxn>
                <a:cxn ang="0">
                  <a:pos x="87" y="92"/>
                </a:cxn>
                <a:cxn ang="0">
                  <a:pos x="42" y="121"/>
                </a:cxn>
                <a:cxn ang="0">
                  <a:pos x="17" y="134"/>
                </a:cxn>
                <a:cxn ang="0">
                  <a:pos x="6" y="144"/>
                </a:cxn>
                <a:cxn ang="0">
                  <a:pos x="21" y="136"/>
                </a:cxn>
                <a:cxn ang="0">
                  <a:pos x="42" y="130"/>
                </a:cxn>
                <a:cxn ang="0">
                  <a:pos x="50" y="123"/>
                </a:cxn>
                <a:cxn ang="0">
                  <a:pos x="65" y="117"/>
                </a:cxn>
                <a:cxn ang="0">
                  <a:pos x="85" y="106"/>
                </a:cxn>
                <a:cxn ang="0">
                  <a:pos x="96" y="100"/>
                </a:cxn>
                <a:cxn ang="0">
                  <a:pos x="125" y="86"/>
                </a:cxn>
                <a:cxn ang="0">
                  <a:pos x="142" y="81"/>
                </a:cxn>
                <a:cxn ang="0">
                  <a:pos x="192" y="52"/>
                </a:cxn>
                <a:cxn ang="0">
                  <a:pos x="244" y="27"/>
                </a:cxn>
                <a:cxn ang="0">
                  <a:pos x="246" y="33"/>
                </a:cxn>
                <a:cxn ang="0">
                  <a:pos x="208" y="50"/>
                </a:cxn>
                <a:cxn ang="0">
                  <a:pos x="167" y="69"/>
                </a:cxn>
                <a:cxn ang="0">
                  <a:pos x="146" y="84"/>
                </a:cxn>
                <a:cxn ang="0">
                  <a:pos x="135" y="88"/>
                </a:cxn>
                <a:cxn ang="0">
                  <a:pos x="125" y="96"/>
                </a:cxn>
                <a:cxn ang="0">
                  <a:pos x="131" y="84"/>
                </a:cxn>
                <a:cxn ang="0">
                  <a:pos x="113" y="100"/>
                </a:cxn>
                <a:cxn ang="0">
                  <a:pos x="108" y="98"/>
                </a:cxn>
                <a:cxn ang="0">
                  <a:pos x="104" y="104"/>
                </a:cxn>
                <a:cxn ang="0">
                  <a:pos x="96" y="117"/>
                </a:cxn>
                <a:cxn ang="0">
                  <a:pos x="69" y="132"/>
                </a:cxn>
                <a:cxn ang="0">
                  <a:pos x="42" y="146"/>
                </a:cxn>
                <a:cxn ang="0">
                  <a:pos x="0" y="163"/>
                </a:cxn>
                <a:cxn ang="0">
                  <a:pos x="67" y="140"/>
                </a:cxn>
                <a:cxn ang="0">
                  <a:pos x="98" y="127"/>
                </a:cxn>
                <a:cxn ang="0">
                  <a:pos x="160" y="88"/>
                </a:cxn>
                <a:cxn ang="0">
                  <a:pos x="208" y="65"/>
                </a:cxn>
                <a:cxn ang="0">
                  <a:pos x="259" y="40"/>
                </a:cxn>
                <a:cxn ang="0">
                  <a:pos x="271" y="33"/>
                </a:cxn>
                <a:cxn ang="0">
                  <a:pos x="282" y="29"/>
                </a:cxn>
                <a:cxn ang="0">
                  <a:pos x="302" y="21"/>
                </a:cxn>
                <a:cxn ang="0">
                  <a:pos x="317" y="11"/>
                </a:cxn>
                <a:cxn ang="0">
                  <a:pos x="329" y="6"/>
                </a:cxn>
                <a:cxn ang="0">
                  <a:pos x="108" y="82"/>
                </a:cxn>
                <a:cxn ang="0">
                  <a:pos x="104" y="82"/>
                </a:cxn>
                <a:cxn ang="0">
                  <a:pos x="110" y="81"/>
                </a:cxn>
                <a:cxn ang="0">
                  <a:pos x="133" y="71"/>
                </a:cxn>
                <a:cxn ang="0">
                  <a:pos x="115" y="79"/>
                </a:cxn>
                <a:cxn ang="0">
                  <a:pos x="125" y="71"/>
                </a:cxn>
                <a:cxn ang="0">
                  <a:pos x="261" y="0"/>
                </a:cxn>
                <a:cxn ang="0">
                  <a:pos x="261" y="23"/>
                </a:cxn>
                <a:cxn ang="0">
                  <a:pos x="269" y="15"/>
                </a:cxn>
                <a:cxn ang="0">
                  <a:pos x="261" y="0"/>
                </a:cxn>
              </a:cxnLst>
              <a:rect l="0" t="0" r="0" b="0"/>
              <a:pathLst>
                <a:path w="338" h="163">
                  <a:moveTo>
                    <a:pt x="261" y="0"/>
                  </a:moveTo>
                  <a:lnTo>
                    <a:pt x="186" y="31"/>
                  </a:lnTo>
                  <a:lnTo>
                    <a:pt x="179" y="36"/>
                  </a:lnTo>
                  <a:lnTo>
                    <a:pt x="177" y="38"/>
                  </a:lnTo>
                  <a:lnTo>
                    <a:pt x="177" y="36"/>
                  </a:lnTo>
                  <a:lnTo>
                    <a:pt x="175" y="36"/>
                  </a:lnTo>
                  <a:lnTo>
                    <a:pt x="173" y="36"/>
                  </a:lnTo>
                  <a:lnTo>
                    <a:pt x="146" y="54"/>
                  </a:lnTo>
                  <a:lnTo>
                    <a:pt x="102" y="77"/>
                  </a:lnTo>
                  <a:lnTo>
                    <a:pt x="69" y="94"/>
                  </a:lnTo>
                  <a:lnTo>
                    <a:pt x="42" y="107"/>
                  </a:lnTo>
                  <a:lnTo>
                    <a:pt x="27" y="117"/>
                  </a:lnTo>
                  <a:lnTo>
                    <a:pt x="31" y="117"/>
                  </a:lnTo>
                  <a:lnTo>
                    <a:pt x="41" y="117"/>
                  </a:lnTo>
                  <a:lnTo>
                    <a:pt x="50" y="109"/>
                  </a:lnTo>
                  <a:lnTo>
                    <a:pt x="58" y="104"/>
                  </a:lnTo>
                  <a:lnTo>
                    <a:pt x="73" y="96"/>
                  </a:lnTo>
                  <a:lnTo>
                    <a:pt x="81" y="92"/>
                  </a:lnTo>
                  <a:lnTo>
                    <a:pt x="83" y="90"/>
                  </a:lnTo>
                  <a:lnTo>
                    <a:pt x="87" y="88"/>
                  </a:lnTo>
                  <a:lnTo>
                    <a:pt x="89" y="88"/>
                  </a:lnTo>
                  <a:lnTo>
                    <a:pt x="92" y="86"/>
                  </a:lnTo>
                  <a:lnTo>
                    <a:pt x="90" y="90"/>
                  </a:lnTo>
                  <a:lnTo>
                    <a:pt x="87" y="92"/>
                  </a:lnTo>
                  <a:lnTo>
                    <a:pt x="81" y="96"/>
                  </a:lnTo>
                  <a:lnTo>
                    <a:pt x="71" y="102"/>
                  </a:lnTo>
                  <a:lnTo>
                    <a:pt x="60" y="107"/>
                  </a:lnTo>
                  <a:lnTo>
                    <a:pt x="42" y="121"/>
                  </a:lnTo>
                  <a:lnTo>
                    <a:pt x="39" y="125"/>
                  </a:lnTo>
                  <a:lnTo>
                    <a:pt x="35" y="127"/>
                  </a:lnTo>
                  <a:lnTo>
                    <a:pt x="25" y="129"/>
                  </a:lnTo>
                  <a:lnTo>
                    <a:pt x="17" y="134"/>
                  </a:lnTo>
                  <a:lnTo>
                    <a:pt x="14" y="134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6" y="144"/>
                  </a:lnTo>
                  <a:lnTo>
                    <a:pt x="10" y="140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21" y="136"/>
                  </a:lnTo>
                  <a:lnTo>
                    <a:pt x="25" y="134"/>
                  </a:lnTo>
                  <a:lnTo>
                    <a:pt x="29" y="132"/>
                  </a:lnTo>
                  <a:lnTo>
                    <a:pt x="39" y="130"/>
                  </a:lnTo>
                  <a:lnTo>
                    <a:pt x="42" y="130"/>
                  </a:lnTo>
                  <a:lnTo>
                    <a:pt x="46" y="130"/>
                  </a:lnTo>
                  <a:lnTo>
                    <a:pt x="48" y="129"/>
                  </a:lnTo>
                  <a:lnTo>
                    <a:pt x="50" y="125"/>
                  </a:lnTo>
                  <a:lnTo>
                    <a:pt x="50" y="123"/>
                  </a:lnTo>
                  <a:lnTo>
                    <a:pt x="54" y="123"/>
                  </a:lnTo>
                  <a:lnTo>
                    <a:pt x="60" y="121"/>
                  </a:lnTo>
                  <a:lnTo>
                    <a:pt x="62" y="119"/>
                  </a:lnTo>
                  <a:lnTo>
                    <a:pt x="65" y="117"/>
                  </a:lnTo>
                  <a:lnTo>
                    <a:pt x="75" y="111"/>
                  </a:lnTo>
                  <a:lnTo>
                    <a:pt x="77" y="107"/>
                  </a:lnTo>
                  <a:lnTo>
                    <a:pt x="79" y="107"/>
                  </a:lnTo>
                  <a:lnTo>
                    <a:pt x="85" y="106"/>
                  </a:lnTo>
                  <a:lnTo>
                    <a:pt x="89" y="104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6" y="100"/>
                  </a:lnTo>
                  <a:lnTo>
                    <a:pt x="100" y="98"/>
                  </a:lnTo>
                  <a:lnTo>
                    <a:pt x="104" y="94"/>
                  </a:lnTo>
                  <a:lnTo>
                    <a:pt x="108" y="92"/>
                  </a:lnTo>
                  <a:lnTo>
                    <a:pt x="125" y="86"/>
                  </a:lnTo>
                  <a:lnTo>
                    <a:pt x="131" y="81"/>
                  </a:lnTo>
                  <a:lnTo>
                    <a:pt x="135" y="79"/>
                  </a:lnTo>
                  <a:lnTo>
                    <a:pt x="137" y="79"/>
                  </a:lnTo>
                  <a:lnTo>
                    <a:pt x="142" y="81"/>
                  </a:lnTo>
                  <a:lnTo>
                    <a:pt x="148" y="75"/>
                  </a:lnTo>
                  <a:lnTo>
                    <a:pt x="169" y="63"/>
                  </a:lnTo>
                  <a:lnTo>
                    <a:pt x="183" y="58"/>
                  </a:lnTo>
                  <a:lnTo>
                    <a:pt x="192" y="52"/>
                  </a:lnTo>
                  <a:lnTo>
                    <a:pt x="221" y="38"/>
                  </a:lnTo>
                  <a:lnTo>
                    <a:pt x="231" y="34"/>
                  </a:lnTo>
                  <a:lnTo>
                    <a:pt x="240" y="31"/>
                  </a:lnTo>
                  <a:lnTo>
                    <a:pt x="244" y="27"/>
                  </a:lnTo>
                  <a:lnTo>
                    <a:pt x="246" y="27"/>
                  </a:lnTo>
                  <a:lnTo>
                    <a:pt x="248" y="27"/>
                  </a:lnTo>
                  <a:lnTo>
                    <a:pt x="248" y="31"/>
                  </a:lnTo>
                  <a:lnTo>
                    <a:pt x="246" y="33"/>
                  </a:lnTo>
                  <a:lnTo>
                    <a:pt x="236" y="34"/>
                  </a:lnTo>
                  <a:lnTo>
                    <a:pt x="229" y="40"/>
                  </a:lnTo>
                  <a:lnTo>
                    <a:pt x="217" y="44"/>
                  </a:lnTo>
                  <a:lnTo>
                    <a:pt x="208" y="50"/>
                  </a:lnTo>
                  <a:lnTo>
                    <a:pt x="192" y="56"/>
                  </a:lnTo>
                  <a:lnTo>
                    <a:pt x="183" y="61"/>
                  </a:lnTo>
                  <a:lnTo>
                    <a:pt x="175" y="65"/>
                  </a:lnTo>
                  <a:lnTo>
                    <a:pt x="167" y="69"/>
                  </a:lnTo>
                  <a:lnTo>
                    <a:pt x="154" y="77"/>
                  </a:lnTo>
                  <a:lnTo>
                    <a:pt x="148" y="79"/>
                  </a:lnTo>
                  <a:lnTo>
                    <a:pt x="146" y="82"/>
                  </a:lnTo>
                  <a:lnTo>
                    <a:pt x="146" y="84"/>
                  </a:lnTo>
                  <a:lnTo>
                    <a:pt x="140" y="88"/>
                  </a:lnTo>
                  <a:lnTo>
                    <a:pt x="138" y="86"/>
                  </a:lnTo>
                  <a:lnTo>
                    <a:pt x="133" y="92"/>
                  </a:lnTo>
                  <a:lnTo>
                    <a:pt x="135" y="88"/>
                  </a:lnTo>
                  <a:lnTo>
                    <a:pt x="135" y="86"/>
                  </a:lnTo>
                  <a:lnTo>
                    <a:pt x="133" y="86"/>
                  </a:lnTo>
                  <a:lnTo>
                    <a:pt x="125" y="94"/>
                  </a:lnTo>
                  <a:lnTo>
                    <a:pt x="125" y="96"/>
                  </a:lnTo>
                  <a:lnTo>
                    <a:pt x="121" y="96"/>
                  </a:lnTo>
                  <a:lnTo>
                    <a:pt x="125" y="94"/>
                  </a:lnTo>
                  <a:lnTo>
                    <a:pt x="125" y="88"/>
                  </a:lnTo>
                  <a:lnTo>
                    <a:pt x="131" y="84"/>
                  </a:lnTo>
                  <a:lnTo>
                    <a:pt x="129" y="84"/>
                  </a:lnTo>
                  <a:lnTo>
                    <a:pt x="125" y="86"/>
                  </a:lnTo>
                  <a:lnTo>
                    <a:pt x="121" y="92"/>
                  </a:lnTo>
                  <a:lnTo>
                    <a:pt x="113" y="100"/>
                  </a:lnTo>
                  <a:lnTo>
                    <a:pt x="110" y="104"/>
                  </a:lnTo>
                  <a:lnTo>
                    <a:pt x="115" y="94"/>
                  </a:lnTo>
                  <a:lnTo>
                    <a:pt x="113" y="94"/>
                  </a:lnTo>
                  <a:lnTo>
                    <a:pt x="108" y="98"/>
                  </a:lnTo>
                  <a:lnTo>
                    <a:pt x="104" y="102"/>
                  </a:lnTo>
                  <a:lnTo>
                    <a:pt x="102" y="106"/>
                  </a:lnTo>
                  <a:lnTo>
                    <a:pt x="104" y="106"/>
                  </a:lnTo>
                  <a:lnTo>
                    <a:pt x="104" y="104"/>
                  </a:lnTo>
                  <a:lnTo>
                    <a:pt x="106" y="104"/>
                  </a:lnTo>
                  <a:lnTo>
                    <a:pt x="106" y="107"/>
                  </a:lnTo>
                  <a:lnTo>
                    <a:pt x="102" y="109"/>
                  </a:lnTo>
                  <a:lnTo>
                    <a:pt x="96" y="117"/>
                  </a:lnTo>
                  <a:lnTo>
                    <a:pt x="87" y="123"/>
                  </a:lnTo>
                  <a:lnTo>
                    <a:pt x="81" y="125"/>
                  </a:lnTo>
                  <a:lnTo>
                    <a:pt x="75" y="129"/>
                  </a:lnTo>
                  <a:lnTo>
                    <a:pt x="69" y="132"/>
                  </a:lnTo>
                  <a:lnTo>
                    <a:pt x="62" y="134"/>
                  </a:lnTo>
                  <a:lnTo>
                    <a:pt x="56" y="136"/>
                  </a:lnTo>
                  <a:lnTo>
                    <a:pt x="52" y="140"/>
                  </a:lnTo>
                  <a:lnTo>
                    <a:pt x="42" y="146"/>
                  </a:lnTo>
                  <a:lnTo>
                    <a:pt x="31" y="150"/>
                  </a:lnTo>
                  <a:lnTo>
                    <a:pt x="10" y="159"/>
                  </a:lnTo>
                  <a:lnTo>
                    <a:pt x="4" y="161"/>
                  </a:lnTo>
                  <a:lnTo>
                    <a:pt x="0" y="163"/>
                  </a:lnTo>
                  <a:lnTo>
                    <a:pt x="41" y="152"/>
                  </a:lnTo>
                  <a:lnTo>
                    <a:pt x="50" y="146"/>
                  </a:lnTo>
                  <a:lnTo>
                    <a:pt x="58" y="142"/>
                  </a:lnTo>
                  <a:lnTo>
                    <a:pt x="67" y="140"/>
                  </a:lnTo>
                  <a:lnTo>
                    <a:pt x="75" y="136"/>
                  </a:lnTo>
                  <a:lnTo>
                    <a:pt x="85" y="130"/>
                  </a:lnTo>
                  <a:lnTo>
                    <a:pt x="92" y="129"/>
                  </a:lnTo>
                  <a:lnTo>
                    <a:pt x="98" y="127"/>
                  </a:lnTo>
                  <a:lnTo>
                    <a:pt x="102" y="123"/>
                  </a:lnTo>
                  <a:lnTo>
                    <a:pt x="104" y="121"/>
                  </a:lnTo>
                  <a:lnTo>
                    <a:pt x="137" y="102"/>
                  </a:lnTo>
                  <a:lnTo>
                    <a:pt x="160" y="88"/>
                  </a:lnTo>
                  <a:lnTo>
                    <a:pt x="183" y="79"/>
                  </a:lnTo>
                  <a:lnTo>
                    <a:pt x="192" y="75"/>
                  </a:lnTo>
                  <a:lnTo>
                    <a:pt x="198" y="71"/>
                  </a:lnTo>
                  <a:lnTo>
                    <a:pt x="208" y="65"/>
                  </a:lnTo>
                  <a:lnTo>
                    <a:pt x="215" y="59"/>
                  </a:lnTo>
                  <a:lnTo>
                    <a:pt x="231" y="56"/>
                  </a:lnTo>
                  <a:lnTo>
                    <a:pt x="254" y="44"/>
                  </a:lnTo>
                  <a:lnTo>
                    <a:pt x="259" y="40"/>
                  </a:lnTo>
                  <a:lnTo>
                    <a:pt x="263" y="38"/>
                  </a:lnTo>
                  <a:lnTo>
                    <a:pt x="269" y="38"/>
                  </a:lnTo>
                  <a:lnTo>
                    <a:pt x="271" y="36"/>
                  </a:lnTo>
                  <a:lnTo>
                    <a:pt x="271" y="33"/>
                  </a:lnTo>
                  <a:lnTo>
                    <a:pt x="275" y="31"/>
                  </a:lnTo>
                  <a:lnTo>
                    <a:pt x="279" y="33"/>
                  </a:lnTo>
                  <a:lnTo>
                    <a:pt x="281" y="31"/>
                  </a:lnTo>
                  <a:lnTo>
                    <a:pt x="282" y="29"/>
                  </a:lnTo>
                  <a:lnTo>
                    <a:pt x="284" y="27"/>
                  </a:lnTo>
                  <a:lnTo>
                    <a:pt x="288" y="25"/>
                  </a:lnTo>
                  <a:lnTo>
                    <a:pt x="296" y="23"/>
                  </a:lnTo>
                  <a:lnTo>
                    <a:pt x="302" y="21"/>
                  </a:lnTo>
                  <a:lnTo>
                    <a:pt x="307" y="17"/>
                  </a:lnTo>
                  <a:lnTo>
                    <a:pt x="311" y="15"/>
                  </a:lnTo>
                  <a:lnTo>
                    <a:pt x="313" y="15"/>
                  </a:lnTo>
                  <a:lnTo>
                    <a:pt x="317" y="11"/>
                  </a:lnTo>
                  <a:lnTo>
                    <a:pt x="319" y="10"/>
                  </a:lnTo>
                  <a:lnTo>
                    <a:pt x="321" y="10"/>
                  </a:lnTo>
                  <a:lnTo>
                    <a:pt x="325" y="8"/>
                  </a:lnTo>
                  <a:lnTo>
                    <a:pt x="329" y="6"/>
                  </a:lnTo>
                  <a:lnTo>
                    <a:pt x="334" y="4"/>
                  </a:lnTo>
                  <a:lnTo>
                    <a:pt x="338" y="0"/>
                  </a:lnTo>
                  <a:lnTo>
                    <a:pt x="261" y="0"/>
                  </a:lnTo>
                  <a:lnTo>
                    <a:pt x="108" y="82"/>
                  </a:lnTo>
                  <a:lnTo>
                    <a:pt x="106" y="86"/>
                  </a:lnTo>
                  <a:lnTo>
                    <a:pt x="102" y="88"/>
                  </a:lnTo>
                  <a:lnTo>
                    <a:pt x="100" y="86"/>
                  </a:lnTo>
                  <a:lnTo>
                    <a:pt x="104" y="82"/>
                  </a:lnTo>
                  <a:lnTo>
                    <a:pt x="108" y="81"/>
                  </a:lnTo>
                  <a:lnTo>
                    <a:pt x="110" y="77"/>
                  </a:lnTo>
                  <a:lnTo>
                    <a:pt x="112" y="77"/>
                  </a:lnTo>
                  <a:lnTo>
                    <a:pt x="110" y="81"/>
                  </a:lnTo>
                  <a:lnTo>
                    <a:pt x="108" y="82"/>
                  </a:lnTo>
                  <a:lnTo>
                    <a:pt x="261" y="0"/>
                  </a:lnTo>
                  <a:lnTo>
                    <a:pt x="137" y="65"/>
                  </a:lnTo>
                  <a:lnTo>
                    <a:pt x="133" y="71"/>
                  </a:lnTo>
                  <a:lnTo>
                    <a:pt x="129" y="75"/>
                  </a:lnTo>
                  <a:lnTo>
                    <a:pt x="125" y="77"/>
                  </a:lnTo>
                  <a:lnTo>
                    <a:pt x="117" y="81"/>
                  </a:lnTo>
                  <a:lnTo>
                    <a:pt x="115" y="79"/>
                  </a:lnTo>
                  <a:lnTo>
                    <a:pt x="119" y="77"/>
                  </a:lnTo>
                  <a:lnTo>
                    <a:pt x="121" y="75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31" y="69"/>
                  </a:lnTo>
                  <a:lnTo>
                    <a:pt x="135" y="65"/>
                  </a:lnTo>
                  <a:lnTo>
                    <a:pt x="137" y="65"/>
                  </a:lnTo>
                  <a:lnTo>
                    <a:pt x="261" y="0"/>
                  </a:lnTo>
                  <a:lnTo>
                    <a:pt x="273" y="17"/>
                  </a:lnTo>
                  <a:lnTo>
                    <a:pt x="271" y="19"/>
                  </a:lnTo>
                  <a:lnTo>
                    <a:pt x="267" y="21"/>
                  </a:lnTo>
                  <a:lnTo>
                    <a:pt x="261" y="23"/>
                  </a:lnTo>
                  <a:lnTo>
                    <a:pt x="259" y="23"/>
                  </a:lnTo>
                  <a:lnTo>
                    <a:pt x="261" y="19"/>
                  </a:lnTo>
                  <a:lnTo>
                    <a:pt x="265" y="15"/>
                  </a:lnTo>
                  <a:lnTo>
                    <a:pt x="269" y="15"/>
                  </a:lnTo>
                  <a:lnTo>
                    <a:pt x="273" y="13"/>
                  </a:lnTo>
                  <a:lnTo>
                    <a:pt x="275" y="13"/>
                  </a:lnTo>
                  <a:lnTo>
                    <a:pt x="273" y="17"/>
                  </a:lnTo>
                  <a:lnTo>
                    <a:pt x="261" y="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0" name="フリーフォーム 9"/>
            <p:cNvSpPr>
              <a:spLocks/>
            </p:cNvSpPr>
            <p:nvPr/>
          </p:nvSpPr>
          <p:spPr bwMode="auto">
            <a:xfrm>
              <a:off x="45044" y="1900337"/>
              <a:ext cx="8935670" cy="2769577"/>
            </a:xfrm>
            <a:custGeom>
              <a:avLst/>
              <a:gdLst/>
              <a:ahLst/>
              <a:cxnLst>
                <a:cxn ang="0">
                  <a:pos x="750" y="194"/>
                </a:cxn>
                <a:cxn ang="0">
                  <a:pos x="762" y="180"/>
                </a:cxn>
                <a:cxn ang="0">
                  <a:pos x="662" y="199"/>
                </a:cxn>
                <a:cxn ang="0">
                  <a:pos x="674" y="203"/>
                </a:cxn>
                <a:cxn ang="0">
                  <a:pos x="698" y="188"/>
                </a:cxn>
                <a:cxn ang="0">
                  <a:pos x="543" y="230"/>
                </a:cxn>
                <a:cxn ang="0">
                  <a:pos x="762" y="180"/>
                </a:cxn>
                <a:cxn ang="0">
                  <a:pos x="639" y="265"/>
                </a:cxn>
                <a:cxn ang="0">
                  <a:pos x="591" y="219"/>
                </a:cxn>
                <a:cxn ang="0">
                  <a:pos x="602" y="215"/>
                </a:cxn>
                <a:cxn ang="0">
                  <a:pos x="503" y="234"/>
                </a:cxn>
                <a:cxn ang="0">
                  <a:pos x="489" y="242"/>
                </a:cxn>
                <a:cxn ang="0">
                  <a:pos x="445" y="249"/>
                </a:cxn>
                <a:cxn ang="0">
                  <a:pos x="426" y="251"/>
                </a:cxn>
                <a:cxn ang="0">
                  <a:pos x="762" y="180"/>
                </a:cxn>
                <a:cxn ang="0">
                  <a:pos x="343" y="334"/>
                </a:cxn>
                <a:cxn ang="0">
                  <a:pos x="370" y="263"/>
                </a:cxn>
                <a:cxn ang="0">
                  <a:pos x="261" y="291"/>
                </a:cxn>
                <a:cxn ang="0">
                  <a:pos x="272" y="286"/>
                </a:cxn>
                <a:cxn ang="0">
                  <a:pos x="247" y="303"/>
                </a:cxn>
                <a:cxn ang="0">
                  <a:pos x="197" y="318"/>
                </a:cxn>
                <a:cxn ang="0">
                  <a:pos x="205" y="324"/>
                </a:cxn>
                <a:cxn ang="0">
                  <a:pos x="124" y="349"/>
                </a:cxn>
                <a:cxn ang="0">
                  <a:pos x="146" y="343"/>
                </a:cxn>
                <a:cxn ang="0">
                  <a:pos x="88" y="363"/>
                </a:cxn>
                <a:cxn ang="0">
                  <a:pos x="105" y="359"/>
                </a:cxn>
                <a:cxn ang="0">
                  <a:pos x="69" y="370"/>
                </a:cxn>
                <a:cxn ang="0">
                  <a:pos x="80" y="368"/>
                </a:cxn>
                <a:cxn ang="0">
                  <a:pos x="50" y="376"/>
                </a:cxn>
                <a:cxn ang="0">
                  <a:pos x="3" y="389"/>
                </a:cxn>
                <a:cxn ang="0">
                  <a:pos x="2" y="458"/>
                </a:cxn>
                <a:cxn ang="0">
                  <a:pos x="806" y="416"/>
                </a:cxn>
                <a:cxn ang="0">
                  <a:pos x="879" y="230"/>
                </a:cxn>
                <a:cxn ang="0">
                  <a:pos x="890" y="211"/>
                </a:cxn>
                <a:cxn ang="0">
                  <a:pos x="902" y="184"/>
                </a:cxn>
                <a:cxn ang="0">
                  <a:pos x="927" y="147"/>
                </a:cxn>
                <a:cxn ang="0">
                  <a:pos x="992" y="69"/>
                </a:cxn>
                <a:cxn ang="0">
                  <a:pos x="1011" y="57"/>
                </a:cxn>
                <a:cxn ang="0">
                  <a:pos x="1077" y="5"/>
                </a:cxn>
                <a:cxn ang="0">
                  <a:pos x="762" y="180"/>
                </a:cxn>
                <a:cxn ang="0">
                  <a:pos x="977" y="147"/>
                </a:cxn>
                <a:cxn ang="0">
                  <a:pos x="1140" y="136"/>
                </a:cxn>
                <a:cxn ang="0">
                  <a:pos x="762" y="180"/>
                </a:cxn>
                <a:cxn ang="0">
                  <a:pos x="1244" y="103"/>
                </a:cxn>
                <a:cxn ang="0">
                  <a:pos x="1274" y="98"/>
                </a:cxn>
                <a:cxn ang="0">
                  <a:pos x="1294" y="94"/>
                </a:cxn>
                <a:cxn ang="0">
                  <a:pos x="1309" y="103"/>
                </a:cxn>
                <a:cxn ang="0">
                  <a:pos x="1347" y="90"/>
                </a:cxn>
                <a:cxn ang="0">
                  <a:pos x="762" y="180"/>
                </a:cxn>
                <a:cxn ang="0">
                  <a:pos x="1374" y="90"/>
                </a:cxn>
                <a:cxn ang="0">
                  <a:pos x="1409" y="84"/>
                </a:cxn>
                <a:cxn ang="0">
                  <a:pos x="1440" y="84"/>
                </a:cxn>
                <a:cxn ang="0">
                  <a:pos x="1480" y="80"/>
                </a:cxn>
                <a:cxn ang="0">
                  <a:pos x="1480" y="80"/>
                </a:cxn>
                <a:cxn ang="0">
                  <a:pos x="1511" y="78"/>
                </a:cxn>
                <a:cxn ang="0">
                  <a:pos x="1572" y="78"/>
                </a:cxn>
              </a:cxnLst>
              <a:rect l="0" t="0" r="0" b="0"/>
              <a:pathLst>
                <a:path w="1587" h="462">
                  <a:moveTo>
                    <a:pt x="762" y="180"/>
                  </a:moveTo>
                  <a:lnTo>
                    <a:pt x="758" y="178"/>
                  </a:lnTo>
                  <a:lnTo>
                    <a:pt x="752" y="178"/>
                  </a:lnTo>
                  <a:lnTo>
                    <a:pt x="745" y="182"/>
                  </a:lnTo>
                  <a:lnTo>
                    <a:pt x="743" y="184"/>
                  </a:lnTo>
                  <a:lnTo>
                    <a:pt x="743" y="186"/>
                  </a:lnTo>
                  <a:lnTo>
                    <a:pt x="745" y="192"/>
                  </a:lnTo>
                  <a:lnTo>
                    <a:pt x="750" y="194"/>
                  </a:lnTo>
                  <a:lnTo>
                    <a:pt x="760" y="195"/>
                  </a:lnTo>
                  <a:lnTo>
                    <a:pt x="766" y="192"/>
                  </a:lnTo>
                  <a:lnTo>
                    <a:pt x="768" y="190"/>
                  </a:lnTo>
                  <a:lnTo>
                    <a:pt x="770" y="186"/>
                  </a:lnTo>
                  <a:lnTo>
                    <a:pt x="768" y="184"/>
                  </a:lnTo>
                  <a:lnTo>
                    <a:pt x="768" y="182"/>
                  </a:lnTo>
                  <a:lnTo>
                    <a:pt x="764" y="180"/>
                  </a:lnTo>
                  <a:lnTo>
                    <a:pt x="762" y="180"/>
                  </a:lnTo>
                  <a:lnTo>
                    <a:pt x="691" y="190"/>
                  </a:lnTo>
                  <a:lnTo>
                    <a:pt x="679" y="194"/>
                  </a:lnTo>
                  <a:lnTo>
                    <a:pt x="675" y="192"/>
                  </a:lnTo>
                  <a:lnTo>
                    <a:pt x="674" y="194"/>
                  </a:lnTo>
                  <a:lnTo>
                    <a:pt x="672" y="194"/>
                  </a:lnTo>
                  <a:lnTo>
                    <a:pt x="666" y="199"/>
                  </a:lnTo>
                  <a:lnTo>
                    <a:pt x="664" y="199"/>
                  </a:lnTo>
                  <a:lnTo>
                    <a:pt x="662" y="199"/>
                  </a:lnTo>
                  <a:lnTo>
                    <a:pt x="658" y="201"/>
                  </a:lnTo>
                  <a:lnTo>
                    <a:pt x="658" y="205"/>
                  </a:lnTo>
                  <a:lnTo>
                    <a:pt x="662" y="205"/>
                  </a:lnTo>
                  <a:lnTo>
                    <a:pt x="664" y="205"/>
                  </a:lnTo>
                  <a:lnTo>
                    <a:pt x="668" y="203"/>
                  </a:lnTo>
                  <a:lnTo>
                    <a:pt x="670" y="201"/>
                  </a:lnTo>
                  <a:lnTo>
                    <a:pt x="672" y="203"/>
                  </a:lnTo>
                  <a:lnTo>
                    <a:pt x="674" y="203"/>
                  </a:lnTo>
                  <a:lnTo>
                    <a:pt x="675" y="203"/>
                  </a:lnTo>
                  <a:lnTo>
                    <a:pt x="683" y="199"/>
                  </a:lnTo>
                  <a:lnTo>
                    <a:pt x="685" y="201"/>
                  </a:lnTo>
                  <a:lnTo>
                    <a:pt x="693" y="201"/>
                  </a:lnTo>
                  <a:lnTo>
                    <a:pt x="700" y="197"/>
                  </a:lnTo>
                  <a:lnTo>
                    <a:pt x="704" y="194"/>
                  </a:lnTo>
                  <a:lnTo>
                    <a:pt x="702" y="190"/>
                  </a:lnTo>
                  <a:lnTo>
                    <a:pt x="698" y="188"/>
                  </a:lnTo>
                  <a:lnTo>
                    <a:pt x="691" y="190"/>
                  </a:lnTo>
                  <a:lnTo>
                    <a:pt x="762" y="180"/>
                  </a:lnTo>
                  <a:lnTo>
                    <a:pt x="553" y="222"/>
                  </a:lnTo>
                  <a:lnTo>
                    <a:pt x="541" y="222"/>
                  </a:lnTo>
                  <a:lnTo>
                    <a:pt x="537" y="224"/>
                  </a:lnTo>
                  <a:lnTo>
                    <a:pt x="537" y="228"/>
                  </a:lnTo>
                  <a:lnTo>
                    <a:pt x="539" y="230"/>
                  </a:lnTo>
                  <a:lnTo>
                    <a:pt x="543" y="230"/>
                  </a:lnTo>
                  <a:lnTo>
                    <a:pt x="547" y="230"/>
                  </a:lnTo>
                  <a:lnTo>
                    <a:pt x="551" y="228"/>
                  </a:lnTo>
                  <a:lnTo>
                    <a:pt x="556" y="226"/>
                  </a:lnTo>
                  <a:lnTo>
                    <a:pt x="558" y="226"/>
                  </a:lnTo>
                  <a:lnTo>
                    <a:pt x="558" y="224"/>
                  </a:lnTo>
                  <a:lnTo>
                    <a:pt x="556" y="222"/>
                  </a:lnTo>
                  <a:lnTo>
                    <a:pt x="553" y="222"/>
                  </a:lnTo>
                  <a:lnTo>
                    <a:pt x="762" y="180"/>
                  </a:lnTo>
                  <a:lnTo>
                    <a:pt x="639" y="265"/>
                  </a:lnTo>
                  <a:lnTo>
                    <a:pt x="641" y="265"/>
                  </a:lnTo>
                  <a:lnTo>
                    <a:pt x="645" y="265"/>
                  </a:lnTo>
                  <a:lnTo>
                    <a:pt x="649" y="261"/>
                  </a:lnTo>
                  <a:lnTo>
                    <a:pt x="647" y="259"/>
                  </a:lnTo>
                  <a:lnTo>
                    <a:pt x="645" y="259"/>
                  </a:lnTo>
                  <a:lnTo>
                    <a:pt x="641" y="261"/>
                  </a:lnTo>
                  <a:lnTo>
                    <a:pt x="639" y="265"/>
                  </a:lnTo>
                  <a:lnTo>
                    <a:pt x="762" y="180"/>
                  </a:lnTo>
                  <a:lnTo>
                    <a:pt x="593" y="213"/>
                  </a:lnTo>
                  <a:lnTo>
                    <a:pt x="591" y="213"/>
                  </a:lnTo>
                  <a:lnTo>
                    <a:pt x="585" y="213"/>
                  </a:lnTo>
                  <a:lnTo>
                    <a:pt x="581" y="215"/>
                  </a:lnTo>
                  <a:lnTo>
                    <a:pt x="581" y="219"/>
                  </a:lnTo>
                  <a:lnTo>
                    <a:pt x="583" y="220"/>
                  </a:lnTo>
                  <a:lnTo>
                    <a:pt x="591" y="219"/>
                  </a:lnTo>
                  <a:lnTo>
                    <a:pt x="593" y="217"/>
                  </a:lnTo>
                  <a:lnTo>
                    <a:pt x="593" y="215"/>
                  </a:lnTo>
                  <a:lnTo>
                    <a:pt x="593" y="213"/>
                  </a:lnTo>
                  <a:lnTo>
                    <a:pt x="762" y="180"/>
                  </a:lnTo>
                  <a:lnTo>
                    <a:pt x="597" y="215"/>
                  </a:lnTo>
                  <a:lnTo>
                    <a:pt x="595" y="217"/>
                  </a:lnTo>
                  <a:lnTo>
                    <a:pt x="599" y="217"/>
                  </a:lnTo>
                  <a:lnTo>
                    <a:pt x="602" y="215"/>
                  </a:lnTo>
                  <a:lnTo>
                    <a:pt x="602" y="213"/>
                  </a:lnTo>
                  <a:lnTo>
                    <a:pt x="601" y="211"/>
                  </a:lnTo>
                  <a:lnTo>
                    <a:pt x="599" y="211"/>
                  </a:lnTo>
                  <a:lnTo>
                    <a:pt x="597" y="215"/>
                  </a:lnTo>
                  <a:lnTo>
                    <a:pt x="762" y="180"/>
                  </a:lnTo>
                  <a:lnTo>
                    <a:pt x="512" y="234"/>
                  </a:lnTo>
                  <a:lnTo>
                    <a:pt x="505" y="232"/>
                  </a:lnTo>
                  <a:lnTo>
                    <a:pt x="503" y="234"/>
                  </a:lnTo>
                  <a:lnTo>
                    <a:pt x="503" y="236"/>
                  </a:lnTo>
                  <a:lnTo>
                    <a:pt x="510" y="236"/>
                  </a:lnTo>
                  <a:lnTo>
                    <a:pt x="512" y="234"/>
                  </a:lnTo>
                  <a:lnTo>
                    <a:pt x="762" y="180"/>
                  </a:lnTo>
                  <a:lnTo>
                    <a:pt x="501" y="240"/>
                  </a:lnTo>
                  <a:lnTo>
                    <a:pt x="489" y="238"/>
                  </a:lnTo>
                  <a:lnTo>
                    <a:pt x="487" y="240"/>
                  </a:lnTo>
                  <a:lnTo>
                    <a:pt x="489" y="242"/>
                  </a:lnTo>
                  <a:lnTo>
                    <a:pt x="491" y="242"/>
                  </a:lnTo>
                  <a:lnTo>
                    <a:pt x="497" y="242"/>
                  </a:lnTo>
                  <a:lnTo>
                    <a:pt x="499" y="242"/>
                  </a:lnTo>
                  <a:lnTo>
                    <a:pt x="501" y="240"/>
                  </a:lnTo>
                  <a:lnTo>
                    <a:pt x="762" y="180"/>
                  </a:lnTo>
                  <a:lnTo>
                    <a:pt x="439" y="245"/>
                  </a:lnTo>
                  <a:lnTo>
                    <a:pt x="439" y="247"/>
                  </a:lnTo>
                  <a:lnTo>
                    <a:pt x="445" y="249"/>
                  </a:lnTo>
                  <a:lnTo>
                    <a:pt x="449" y="247"/>
                  </a:lnTo>
                  <a:lnTo>
                    <a:pt x="453" y="245"/>
                  </a:lnTo>
                  <a:lnTo>
                    <a:pt x="451" y="243"/>
                  </a:lnTo>
                  <a:lnTo>
                    <a:pt x="447" y="242"/>
                  </a:lnTo>
                  <a:lnTo>
                    <a:pt x="443" y="243"/>
                  </a:lnTo>
                  <a:lnTo>
                    <a:pt x="439" y="245"/>
                  </a:lnTo>
                  <a:lnTo>
                    <a:pt x="762" y="180"/>
                  </a:lnTo>
                  <a:lnTo>
                    <a:pt x="426" y="251"/>
                  </a:lnTo>
                  <a:lnTo>
                    <a:pt x="426" y="253"/>
                  </a:lnTo>
                  <a:lnTo>
                    <a:pt x="430" y="253"/>
                  </a:lnTo>
                  <a:lnTo>
                    <a:pt x="434" y="253"/>
                  </a:lnTo>
                  <a:lnTo>
                    <a:pt x="432" y="249"/>
                  </a:lnTo>
                  <a:lnTo>
                    <a:pt x="430" y="247"/>
                  </a:lnTo>
                  <a:lnTo>
                    <a:pt x="426" y="247"/>
                  </a:lnTo>
                  <a:lnTo>
                    <a:pt x="426" y="251"/>
                  </a:lnTo>
                  <a:lnTo>
                    <a:pt x="762" y="180"/>
                  </a:lnTo>
                  <a:lnTo>
                    <a:pt x="338" y="334"/>
                  </a:lnTo>
                  <a:lnTo>
                    <a:pt x="336" y="336"/>
                  </a:lnTo>
                  <a:lnTo>
                    <a:pt x="336" y="338"/>
                  </a:lnTo>
                  <a:lnTo>
                    <a:pt x="338" y="339"/>
                  </a:lnTo>
                  <a:lnTo>
                    <a:pt x="343" y="339"/>
                  </a:lnTo>
                  <a:lnTo>
                    <a:pt x="343" y="338"/>
                  </a:lnTo>
                  <a:lnTo>
                    <a:pt x="343" y="336"/>
                  </a:lnTo>
                  <a:lnTo>
                    <a:pt x="343" y="334"/>
                  </a:lnTo>
                  <a:lnTo>
                    <a:pt x="338" y="334"/>
                  </a:lnTo>
                  <a:lnTo>
                    <a:pt x="762" y="180"/>
                  </a:lnTo>
                  <a:lnTo>
                    <a:pt x="364" y="265"/>
                  </a:lnTo>
                  <a:lnTo>
                    <a:pt x="364" y="267"/>
                  </a:lnTo>
                  <a:lnTo>
                    <a:pt x="366" y="267"/>
                  </a:lnTo>
                  <a:lnTo>
                    <a:pt x="368" y="267"/>
                  </a:lnTo>
                  <a:lnTo>
                    <a:pt x="370" y="265"/>
                  </a:lnTo>
                  <a:lnTo>
                    <a:pt x="370" y="263"/>
                  </a:lnTo>
                  <a:lnTo>
                    <a:pt x="368" y="261"/>
                  </a:lnTo>
                  <a:lnTo>
                    <a:pt x="364" y="265"/>
                  </a:lnTo>
                  <a:lnTo>
                    <a:pt x="762" y="180"/>
                  </a:lnTo>
                  <a:lnTo>
                    <a:pt x="272" y="286"/>
                  </a:lnTo>
                  <a:lnTo>
                    <a:pt x="268" y="286"/>
                  </a:lnTo>
                  <a:lnTo>
                    <a:pt x="263" y="288"/>
                  </a:lnTo>
                  <a:lnTo>
                    <a:pt x="261" y="290"/>
                  </a:lnTo>
                  <a:lnTo>
                    <a:pt x="261" y="291"/>
                  </a:lnTo>
                  <a:lnTo>
                    <a:pt x="261" y="295"/>
                  </a:lnTo>
                  <a:lnTo>
                    <a:pt x="263" y="293"/>
                  </a:lnTo>
                  <a:lnTo>
                    <a:pt x="268" y="293"/>
                  </a:lnTo>
                  <a:lnTo>
                    <a:pt x="272" y="293"/>
                  </a:lnTo>
                  <a:lnTo>
                    <a:pt x="276" y="291"/>
                  </a:lnTo>
                  <a:lnTo>
                    <a:pt x="276" y="290"/>
                  </a:lnTo>
                  <a:lnTo>
                    <a:pt x="276" y="288"/>
                  </a:lnTo>
                  <a:lnTo>
                    <a:pt x="272" y="286"/>
                  </a:lnTo>
                  <a:lnTo>
                    <a:pt x="762" y="180"/>
                  </a:lnTo>
                  <a:lnTo>
                    <a:pt x="253" y="297"/>
                  </a:lnTo>
                  <a:lnTo>
                    <a:pt x="247" y="299"/>
                  </a:lnTo>
                  <a:lnTo>
                    <a:pt x="242" y="299"/>
                  </a:lnTo>
                  <a:lnTo>
                    <a:pt x="240" y="301"/>
                  </a:lnTo>
                  <a:lnTo>
                    <a:pt x="238" y="303"/>
                  </a:lnTo>
                  <a:lnTo>
                    <a:pt x="242" y="303"/>
                  </a:lnTo>
                  <a:lnTo>
                    <a:pt x="247" y="303"/>
                  </a:lnTo>
                  <a:lnTo>
                    <a:pt x="251" y="305"/>
                  </a:lnTo>
                  <a:lnTo>
                    <a:pt x="255" y="303"/>
                  </a:lnTo>
                  <a:lnTo>
                    <a:pt x="259" y="297"/>
                  </a:lnTo>
                  <a:lnTo>
                    <a:pt x="257" y="295"/>
                  </a:lnTo>
                  <a:lnTo>
                    <a:pt x="253" y="297"/>
                  </a:lnTo>
                  <a:lnTo>
                    <a:pt x="762" y="180"/>
                  </a:lnTo>
                  <a:lnTo>
                    <a:pt x="201" y="320"/>
                  </a:lnTo>
                  <a:lnTo>
                    <a:pt x="197" y="318"/>
                  </a:lnTo>
                  <a:lnTo>
                    <a:pt x="195" y="320"/>
                  </a:lnTo>
                  <a:lnTo>
                    <a:pt x="188" y="324"/>
                  </a:lnTo>
                  <a:lnTo>
                    <a:pt x="188" y="326"/>
                  </a:lnTo>
                  <a:lnTo>
                    <a:pt x="192" y="326"/>
                  </a:lnTo>
                  <a:lnTo>
                    <a:pt x="195" y="326"/>
                  </a:lnTo>
                  <a:lnTo>
                    <a:pt x="199" y="324"/>
                  </a:lnTo>
                  <a:lnTo>
                    <a:pt x="203" y="324"/>
                  </a:lnTo>
                  <a:lnTo>
                    <a:pt x="205" y="324"/>
                  </a:lnTo>
                  <a:lnTo>
                    <a:pt x="205" y="320"/>
                  </a:lnTo>
                  <a:lnTo>
                    <a:pt x="201" y="320"/>
                  </a:lnTo>
                  <a:lnTo>
                    <a:pt x="762" y="180"/>
                  </a:lnTo>
                  <a:lnTo>
                    <a:pt x="136" y="341"/>
                  </a:lnTo>
                  <a:lnTo>
                    <a:pt x="128" y="345"/>
                  </a:lnTo>
                  <a:lnTo>
                    <a:pt x="122" y="347"/>
                  </a:lnTo>
                  <a:lnTo>
                    <a:pt x="122" y="349"/>
                  </a:lnTo>
                  <a:lnTo>
                    <a:pt x="124" y="349"/>
                  </a:lnTo>
                  <a:lnTo>
                    <a:pt x="128" y="351"/>
                  </a:lnTo>
                  <a:lnTo>
                    <a:pt x="132" y="349"/>
                  </a:lnTo>
                  <a:lnTo>
                    <a:pt x="136" y="349"/>
                  </a:lnTo>
                  <a:lnTo>
                    <a:pt x="140" y="349"/>
                  </a:lnTo>
                  <a:lnTo>
                    <a:pt x="144" y="349"/>
                  </a:lnTo>
                  <a:lnTo>
                    <a:pt x="146" y="347"/>
                  </a:lnTo>
                  <a:lnTo>
                    <a:pt x="146" y="345"/>
                  </a:lnTo>
                  <a:lnTo>
                    <a:pt x="146" y="343"/>
                  </a:lnTo>
                  <a:lnTo>
                    <a:pt x="144" y="341"/>
                  </a:lnTo>
                  <a:lnTo>
                    <a:pt x="136" y="341"/>
                  </a:lnTo>
                  <a:lnTo>
                    <a:pt x="762" y="180"/>
                  </a:lnTo>
                  <a:lnTo>
                    <a:pt x="105" y="357"/>
                  </a:lnTo>
                  <a:lnTo>
                    <a:pt x="101" y="359"/>
                  </a:lnTo>
                  <a:lnTo>
                    <a:pt x="98" y="359"/>
                  </a:lnTo>
                  <a:lnTo>
                    <a:pt x="92" y="361"/>
                  </a:lnTo>
                  <a:lnTo>
                    <a:pt x="88" y="363"/>
                  </a:lnTo>
                  <a:lnTo>
                    <a:pt x="86" y="364"/>
                  </a:lnTo>
                  <a:lnTo>
                    <a:pt x="88" y="364"/>
                  </a:lnTo>
                  <a:lnTo>
                    <a:pt x="90" y="366"/>
                  </a:lnTo>
                  <a:lnTo>
                    <a:pt x="94" y="364"/>
                  </a:lnTo>
                  <a:lnTo>
                    <a:pt x="98" y="363"/>
                  </a:lnTo>
                  <a:lnTo>
                    <a:pt x="98" y="361"/>
                  </a:lnTo>
                  <a:lnTo>
                    <a:pt x="101" y="361"/>
                  </a:lnTo>
                  <a:lnTo>
                    <a:pt x="105" y="359"/>
                  </a:lnTo>
                  <a:lnTo>
                    <a:pt x="111" y="355"/>
                  </a:lnTo>
                  <a:lnTo>
                    <a:pt x="113" y="351"/>
                  </a:lnTo>
                  <a:lnTo>
                    <a:pt x="109" y="355"/>
                  </a:lnTo>
                  <a:lnTo>
                    <a:pt x="105" y="357"/>
                  </a:lnTo>
                  <a:lnTo>
                    <a:pt x="762" y="180"/>
                  </a:lnTo>
                  <a:lnTo>
                    <a:pt x="76" y="368"/>
                  </a:lnTo>
                  <a:lnTo>
                    <a:pt x="73" y="370"/>
                  </a:lnTo>
                  <a:lnTo>
                    <a:pt x="69" y="370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61" y="374"/>
                  </a:lnTo>
                  <a:lnTo>
                    <a:pt x="65" y="376"/>
                  </a:lnTo>
                  <a:lnTo>
                    <a:pt x="69" y="376"/>
                  </a:lnTo>
                  <a:lnTo>
                    <a:pt x="76" y="374"/>
                  </a:lnTo>
                  <a:lnTo>
                    <a:pt x="80" y="372"/>
                  </a:lnTo>
                  <a:lnTo>
                    <a:pt x="80" y="368"/>
                  </a:lnTo>
                  <a:lnTo>
                    <a:pt x="76" y="368"/>
                  </a:lnTo>
                  <a:lnTo>
                    <a:pt x="762" y="180"/>
                  </a:lnTo>
                  <a:lnTo>
                    <a:pt x="50" y="376"/>
                  </a:lnTo>
                  <a:lnTo>
                    <a:pt x="53" y="378"/>
                  </a:lnTo>
                  <a:lnTo>
                    <a:pt x="53" y="374"/>
                  </a:lnTo>
                  <a:lnTo>
                    <a:pt x="51" y="374"/>
                  </a:lnTo>
                  <a:lnTo>
                    <a:pt x="50" y="374"/>
                  </a:lnTo>
                  <a:lnTo>
                    <a:pt x="50" y="376"/>
                  </a:lnTo>
                  <a:lnTo>
                    <a:pt x="762" y="180"/>
                  </a:lnTo>
                  <a:lnTo>
                    <a:pt x="3" y="389"/>
                  </a:lnTo>
                  <a:lnTo>
                    <a:pt x="5" y="393"/>
                  </a:lnTo>
                  <a:lnTo>
                    <a:pt x="7" y="391"/>
                  </a:lnTo>
                  <a:lnTo>
                    <a:pt x="9" y="389"/>
                  </a:lnTo>
                  <a:lnTo>
                    <a:pt x="7" y="389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762" y="180"/>
                  </a:lnTo>
                  <a:lnTo>
                    <a:pt x="2" y="458"/>
                  </a:lnTo>
                  <a:lnTo>
                    <a:pt x="0" y="460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3" y="460"/>
                  </a:lnTo>
                  <a:lnTo>
                    <a:pt x="3" y="457"/>
                  </a:lnTo>
                  <a:lnTo>
                    <a:pt x="2" y="458"/>
                  </a:lnTo>
                  <a:lnTo>
                    <a:pt x="762" y="180"/>
                  </a:lnTo>
                  <a:lnTo>
                    <a:pt x="800" y="418"/>
                  </a:lnTo>
                  <a:lnTo>
                    <a:pt x="802" y="420"/>
                  </a:lnTo>
                  <a:lnTo>
                    <a:pt x="802" y="424"/>
                  </a:lnTo>
                  <a:lnTo>
                    <a:pt x="806" y="424"/>
                  </a:lnTo>
                  <a:lnTo>
                    <a:pt x="806" y="422"/>
                  </a:lnTo>
                  <a:lnTo>
                    <a:pt x="806" y="418"/>
                  </a:lnTo>
                  <a:lnTo>
                    <a:pt x="806" y="416"/>
                  </a:lnTo>
                  <a:lnTo>
                    <a:pt x="802" y="416"/>
                  </a:lnTo>
                  <a:lnTo>
                    <a:pt x="800" y="418"/>
                  </a:lnTo>
                  <a:lnTo>
                    <a:pt x="762" y="180"/>
                  </a:lnTo>
                  <a:lnTo>
                    <a:pt x="871" y="232"/>
                  </a:lnTo>
                  <a:lnTo>
                    <a:pt x="871" y="234"/>
                  </a:lnTo>
                  <a:lnTo>
                    <a:pt x="873" y="236"/>
                  </a:lnTo>
                  <a:lnTo>
                    <a:pt x="877" y="232"/>
                  </a:lnTo>
                  <a:lnTo>
                    <a:pt x="879" y="230"/>
                  </a:lnTo>
                  <a:lnTo>
                    <a:pt x="877" y="228"/>
                  </a:lnTo>
                  <a:lnTo>
                    <a:pt x="875" y="228"/>
                  </a:lnTo>
                  <a:lnTo>
                    <a:pt x="871" y="232"/>
                  </a:lnTo>
                  <a:lnTo>
                    <a:pt x="762" y="180"/>
                  </a:lnTo>
                  <a:lnTo>
                    <a:pt x="889" y="215"/>
                  </a:lnTo>
                  <a:lnTo>
                    <a:pt x="890" y="213"/>
                  </a:lnTo>
                  <a:lnTo>
                    <a:pt x="892" y="211"/>
                  </a:lnTo>
                  <a:lnTo>
                    <a:pt x="890" y="211"/>
                  </a:lnTo>
                  <a:lnTo>
                    <a:pt x="889" y="215"/>
                  </a:lnTo>
                  <a:lnTo>
                    <a:pt x="762" y="180"/>
                  </a:lnTo>
                  <a:lnTo>
                    <a:pt x="898" y="186"/>
                  </a:lnTo>
                  <a:lnTo>
                    <a:pt x="898" y="188"/>
                  </a:lnTo>
                  <a:lnTo>
                    <a:pt x="900" y="188"/>
                  </a:lnTo>
                  <a:lnTo>
                    <a:pt x="904" y="186"/>
                  </a:lnTo>
                  <a:lnTo>
                    <a:pt x="904" y="184"/>
                  </a:lnTo>
                  <a:lnTo>
                    <a:pt x="902" y="184"/>
                  </a:lnTo>
                  <a:lnTo>
                    <a:pt x="900" y="184"/>
                  </a:lnTo>
                  <a:lnTo>
                    <a:pt x="898" y="186"/>
                  </a:lnTo>
                  <a:lnTo>
                    <a:pt x="762" y="180"/>
                  </a:lnTo>
                  <a:lnTo>
                    <a:pt x="921" y="151"/>
                  </a:lnTo>
                  <a:lnTo>
                    <a:pt x="923" y="151"/>
                  </a:lnTo>
                  <a:lnTo>
                    <a:pt x="925" y="151"/>
                  </a:lnTo>
                  <a:lnTo>
                    <a:pt x="927" y="149"/>
                  </a:lnTo>
                  <a:lnTo>
                    <a:pt x="927" y="147"/>
                  </a:lnTo>
                  <a:lnTo>
                    <a:pt x="927" y="146"/>
                  </a:lnTo>
                  <a:lnTo>
                    <a:pt x="925" y="146"/>
                  </a:lnTo>
                  <a:lnTo>
                    <a:pt x="921" y="151"/>
                  </a:lnTo>
                  <a:lnTo>
                    <a:pt x="762" y="180"/>
                  </a:lnTo>
                  <a:lnTo>
                    <a:pt x="986" y="73"/>
                  </a:lnTo>
                  <a:lnTo>
                    <a:pt x="988" y="75"/>
                  </a:lnTo>
                  <a:lnTo>
                    <a:pt x="990" y="73"/>
                  </a:lnTo>
                  <a:lnTo>
                    <a:pt x="992" y="69"/>
                  </a:lnTo>
                  <a:lnTo>
                    <a:pt x="994" y="67"/>
                  </a:lnTo>
                  <a:lnTo>
                    <a:pt x="992" y="65"/>
                  </a:lnTo>
                  <a:lnTo>
                    <a:pt x="990" y="65"/>
                  </a:lnTo>
                  <a:lnTo>
                    <a:pt x="988" y="69"/>
                  </a:lnTo>
                  <a:lnTo>
                    <a:pt x="986" y="73"/>
                  </a:lnTo>
                  <a:lnTo>
                    <a:pt x="762" y="180"/>
                  </a:lnTo>
                  <a:lnTo>
                    <a:pt x="1008" y="57"/>
                  </a:lnTo>
                  <a:lnTo>
                    <a:pt x="1011" y="57"/>
                  </a:lnTo>
                  <a:lnTo>
                    <a:pt x="1017" y="52"/>
                  </a:lnTo>
                  <a:lnTo>
                    <a:pt x="1021" y="46"/>
                  </a:lnTo>
                  <a:lnTo>
                    <a:pt x="1019" y="46"/>
                  </a:lnTo>
                  <a:lnTo>
                    <a:pt x="1015" y="50"/>
                  </a:lnTo>
                  <a:lnTo>
                    <a:pt x="1008" y="57"/>
                  </a:lnTo>
                  <a:lnTo>
                    <a:pt x="762" y="180"/>
                  </a:lnTo>
                  <a:lnTo>
                    <a:pt x="1077" y="4"/>
                  </a:lnTo>
                  <a:lnTo>
                    <a:pt x="1077" y="5"/>
                  </a:lnTo>
                  <a:lnTo>
                    <a:pt x="1081" y="5"/>
                  </a:lnTo>
                  <a:lnTo>
                    <a:pt x="1082" y="4"/>
                  </a:lnTo>
                  <a:lnTo>
                    <a:pt x="1084" y="0"/>
                  </a:lnTo>
                  <a:lnTo>
                    <a:pt x="1082" y="0"/>
                  </a:lnTo>
                  <a:lnTo>
                    <a:pt x="1081" y="0"/>
                  </a:lnTo>
                  <a:lnTo>
                    <a:pt x="1079" y="2"/>
                  </a:lnTo>
                  <a:lnTo>
                    <a:pt x="1077" y="4"/>
                  </a:lnTo>
                  <a:lnTo>
                    <a:pt x="762" y="180"/>
                  </a:lnTo>
                  <a:lnTo>
                    <a:pt x="977" y="153"/>
                  </a:lnTo>
                  <a:lnTo>
                    <a:pt x="977" y="155"/>
                  </a:lnTo>
                  <a:lnTo>
                    <a:pt x="979" y="155"/>
                  </a:lnTo>
                  <a:lnTo>
                    <a:pt x="981" y="153"/>
                  </a:lnTo>
                  <a:lnTo>
                    <a:pt x="981" y="151"/>
                  </a:lnTo>
                  <a:lnTo>
                    <a:pt x="979" y="147"/>
                  </a:lnTo>
                  <a:lnTo>
                    <a:pt x="977" y="146"/>
                  </a:lnTo>
                  <a:lnTo>
                    <a:pt x="977" y="147"/>
                  </a:lnTo>
                  <a:lnTo>
                    <a:pt x="977" y="153"/>
                  </a:lnTo>
                  <a:lnTo>
                    <a:pt x="762" y="180"/>
                  </a:lnTo>
                  <a:lnTo>
                    <a:pt x="1140" y="136"/>
                  </a:lnTo>
                  <a:lnTo>
                    <a:pt x="1142" y="138"/>
                  </a:lnTo>
                  <a:lnTo>
                    <a:pt x="1142" y="136"/>
                  </a:lnTo>
                  <a:lnTo>
                    <a:pt x="1146" y="132"/>
                  </a:lnTo>
                  <a:lnTo>
                    <a:pt x="1144" y="130"/>
                  </a:lnTo>
                  <a:lnTo>
                    <a:pt x="1140" y="136"/>
                  </a:lnTo>
                  <a:lnTo>
                    <a:pt x="762" y="180"/>
                  </a:lnTo>
                  <a:lnTo>
                    <a:pt x="1180" y="132"/>
                  </a:lnTo>
                  <a:lnTo>
                    <a:pt x="1180" y="134"/>
                  </a:lnTo>
                  <a:lnTo>
                    <a:pt x="1182" y="134"/>
                  </a:lnTo>
                  <a:lnTo>
                    <a:pt x="1184" y="130"/>
                  </a:lnTo>
                  <a:lnTo>
                    <a:pt x="1184" y="128"/>
                  </a:lnTo>
                  <a:lnTo>
                    <a:pt x="1180" y="132"/>
                  </a:lnTo>
                  <a:lnTo>
                    <a:pt x="762" y="180"/>
                  </a:lnTo>
                  <a:lnTo>
                    <a:pt x="1244" y="103"/>
                  </a:lnTo>
                  <a:lnTo>
                    <a:pt x="1246" y="105"/>
                  </a:lnTo>
                  <a:lnTo>
                    <a:pt x="1248" y="105"/>
                  </a:lnTo>
                  <a:lnTo>
                    <a:pt x="1250" y="103"/>
                  </a:lnTo>
                  <a:lnTo>
                    <a:pt x="1251" y="101"/>
                  </a:lnTo>
                  <a:lnTo>
                    <a:pt x="1250" y="100"/>
                  </a:lnTo>
                  <a:lnTo>
                    <a:pt x="1248" y="100"/>
                  </a:lnTo>
                  <a:lnTo>
                    <a:pt x="1244" y="103"/>
                  </a:lnTo>
                  <a:lnTo>
                    <a:pt x="762" y="180"/>
                  </a:lnTo>
                  <a:lnTo>
                    <a:pt x="1271" y="100"/>
                  </a:lnTo>
                  <a:lnTo>
                    <a:pt x="1271" y="101"/>
                  </a:lnTo>
                  <a:lnTo>
                    <a:pt x="1274" y="101"/>
                  </a:lnTo>
                  <a:lnTo>
                    <a:pt x="1276" y="100"/>
                  </a:lnTo>
                  <a:lnTo>
                    <a:pt x="1278" y="98"/>
                  </a:lnTo>
                  <a:lnTo>
                    <a:pt x="1276" y="98"/>
                  </a:lnTo>
                  <a:lnTo>
                    <a:pt x="1274" y="98"/>
                  </a:lnTo>
                  <a:lnTo>
                    <a:pt x="1271" y="98"/>
                  </a:lnTo>
                  <a:lnTo>
                    <a:pt x="1271" y="100"/>
                  </a:lnTo>
                  <a:lnTo>
                    <a:pt x="762" y="180"/>
                  </a:lnTo>
                  <a:lnTo>
                    <a:pt x="1286" y="96"/>
                  </a:lnTo>
                  <a:lnTo>
                    <a:pt x="1286" y="98"/>
                  </a:lnTo>
                  <a:lnTo>
                    <a:pt x="1290" y="98"/>
                  </a:lnTo>
                  <a:lnTo>
                    <a:pt x="1292" y="96"/>
                  </a:lnTo>
                  <a:lnTo>
                    <a:pt x="1294" y="94"/>
                  </a:lnTo>
                  <a:lnTo>
                    <a:pt x="1294" y="92"/>
                  </a:lnTo>
                  <a:lnTo>
                    <a:pt x="1292" y="92"/>
                  </a:lnTo>
                  <a:lnTo>
                    <a:pt x="1286" y="96"/>
                  </a:lnTo>
                  <a:lnTo>
                    <a:pt x="762" y="180"/>
                  </a:lnTo>
                  <a:lnTo>
                    <a:pt x="1303" y="105"/>
                  </a:lnTo>
                  <a:lnTo>
                    <a:pt x="1305" y="105"/>
                  </a:lnTo>
                  <a:lnTo>
                    <a:pt x="1307" y="105"/>
                  </a:lnTo>
                  <a:lnTo>
                    <a:pt x="1309" y="103"/>
                  </a:lnTo>
                  <a:lnTo>
                    <a:pt x="1311" y="100"/>
                  </a:lnTo>
                  <a:lnTo>
                    <a:pt x="1309" y="100"/>
                  </a:lnTo>
                  <a:lnTo>
                    <a:pt x="1307" y="100"/>
                  </a:lnTo>
                  <a:lnTo>
                    <a:pt x="1305" y="101"/>
                  </a:lnTo>
                  <a:lnTo>
                    <a:pt x="1303" y="105"/>
                  </a:lnTo>
                  <a:lnTo>
                    <a:pt x="762" y="180"/>
                  </a:lnTo>
                  <a:lnTo>
                    <a:pt x="1346" y="88"/>
                  </a:lnTo>
                  <a:lnTo>
                    <a:pt x="1347" y="90"/>
                  </a:lnTo>
                  <a:lnTo>
                    <a:pt x="1347" y="90"/>
                  </a:lnTo>
                  <a:lnTo>
                    <a:pt x="1351" y="90"/>
                  </a:lnTo>
                  <a:lnTo>
                    <a:pt x="1353" y="88"/>
                  </a:lnTo>
                  <a:lnTo>
                    <a:pt x="1351" y="86"/>
                  </a:lnTo>
                  <a:lnTo>
                    <a:pt x="1349" y="84"/>
                  </a:lnTo>
                  <a:lnTo>
                    <a:pt x="1347" y="86"/>
                  </a:lnTo>
                  <a:lnTo>
                    <a:pt x="1346" y="88"/>
                  </a:lnTo>
                  <a:lnTo>
                    <a:pt x="762" y="180"/>
                  </a:lnTo>
                  <a:lnTo>
                    <a:pt x="1374" y="90"/>
                  </a:lnTo>
                  <a:lnTo>
                    <a:pt x="1370" y="92"/>
                  </a:lnTo>
                  <a:lnTo>
                    <a:pt x="1365" y="96"/>
                  </a:lnTo>
                  <a:lnTo>
                    <a:pt x="1367" y="98"/>
                  </a:lnTo>
                  <a:lnTo>
                    <a:pt x="1372" y="98"/>
                  </a:lnTo>
                  <a:lnTo>
                    <a:pt x="1374" y="94"/>
                  </a:lnTo>
                  <a:lnTo>
                    <a:pt x="1376" y="92"/>
                  </a:lnTo>
                  <a:lnTo>
                    <a:pt x="1374" y="90"/>
                  </a:lnTo>
                  <a:lnTo>
                    <a:pt x="762" y="180"/>
                  </a:lnTo>
                  <a:lnTo>
                    <a:pt x="1407" y="86"/>
                  </a:lnTo>
                  <a:lnTo>
                    <a:pt x="1407" y="88"/>
                  </a:lnTo>
                  <a:lnTo>
                    <a:pt x="1409" y="88"/>
                  </a:lnTo>
                  <a:lnTo>
                    <a:pt x="1415" y="86"/>
                  </a:lnTo>
                  <a:lnTo>
                    <a:pt x="1413" y="84"/>
                  </a:lnTo>
                  <a:lnTo>
                    <a:pt x="1411" y="84"/>
                  </a:lnTo>
                  <a:lnTo>
                    <a:pt x="1409" y="84"/>
                  </a:lnTo>
                  <a:lnTo>
                    <a:pt x="1407" y="86"/>
                  </a:lnTo>
                  <a:lnTo>
                    <a:pt x="762" y="180"/>
                  </a:lnTo>
                  <a:lnTo>
                    <a:pt x="1459" y="78"/>
                  </a:lnTo>
                  <a:lnTo>
                    <a:pt x="1455" y="80"/>
                  </a:lnTo>
                  <a:lnTo>
                    <a:pt x="1451" y="78"/>
                  </a:lnTo>
                  <a:lnTo>
                    <a:pt x="1445" y="80"/>
                  </a:lnTo>
                  <a:lnTo>
                    <a:pt x="1442" y="84"/>
                  </a:lnTo>
                  <a:lnTo>
                    <a:pt x="1440" y="84"/>
                  </a:lnTo>
                  <a:lnTo>
                    <a:pt x="1442" y="86"/>
                  </a:lnTo>
                  <a:lnTo>
                    <a:pt x="1449" y="88"/>
                  </a:lnTo>
                  <a:lnTo>
                    <a:pt x="1455" y="86"/>
                  </a:lnTo>
                  <a:lnTo>
                    <a:pt x="1459" y="84"/>
                  </a:lnTo>
                  <a:lnTo>
                    <a:pt x="1461" y="80"/>
                  </a:lnTo>
                  <a:lnTo>
                    <a:pt x="1459" y="78"/>
                  </a:lnTo>
                  <a:lnTo>
                    <a:pt x="762" y="180"/>
                  </a:lnTo>
                  <a:lnTo>
                    <a:pt x="1480" y="80"/>
                  </a:lnTo>
                  <a:lnTo>
                    <a:pt x="1470" y="84"/>
                  </a:lnTo>
                  <a:lnTo>
                    <a:pt x="1468" y="84"/>
                  </a:lnTo>
                  <a:lnTo>
                    <a:pt x="1470" y="84"/>
                  </a:lnTo>
                  <a:lnTo>
                    <a:pt x="1476" y="86"/>
                  </a:lnTo>
                  <a:lnTo>
                    <a:pt x="1480" y="86"/>
                  </a:lnTo>
                  <a:lnTo>
                    <a:pt x="1482" y="82"/>
                  </a:lnTo>
                  <a:lnTo>
                    <a:pt x="1482" y="80"/>
                  </a:lnTo>
                  <a:lnTo>
                    <a:pt x="1480" y="80"/>
                  </a:lnTo>
                  <a:lnTo>
                    <a:pt x="762" y="180"/>
                  </a:lnTo>
                  <a:lnTo>
                    <a:pt x="1503" y="76"/>
                  </a:lnTo>
                  <a:lnTo>
                    <a:pt x="1497" y="76"/>
                  </a:lnTo>
                  <a:lnTo>
                    <a:pt x="1493" y="80"/>
                  </a:lnTo>
                  <a:lnTo>
                    <a:pt x="1495" y="82"/>
                  </a:lnTo>
                  <a:lnTo>
                    <a:pt x="1499" y="82"/>
                  </a:lnTo>
                  <a:lnTo>
                    <a:pt x="1509" y="80"/>
                  </a:lnTo>
                  <a:lnTo>
                    <a:pt x="1511" y="78"/>
                  </a:lnTo>
                  <a:lnTo>
                    <a:pt x="1513" y="75"/>
                  </a:lnTo>
                  <a:lnTo>
                    <a:pt x="1511" y="75"/>
                  </a:lnTo>
                  <a:lnTo>
                    <a:pt x="1509" y="75"/>
                  </a:lnTo>
                  <a:lnTo>
                    <a:pt x="1503" y="76"/>
                  </a:lnTo>
                  <a:lnTo>
                    <a:pt x="762" y="180"/>
                  </a:lnTo>
                  <a:lnTo>
                    <a:pt x="1584" y="75"/>
                  </a:lnTo>
                  <a:lnTo>
                    <a:pt x="1578" y="75"/>
                  </a:lnTo>
                  <a:lnTo>
                    <a:pt x="1572" y="78"/>
                  </a:lnTo>
                  <a:lnTo>
                    <a:pt x="1574" y="80"/>
                  </a:lnTo>
                  <a:lnTo>
                    <a:pt x="1576" y="80"/>
                  </a:lnTo>
                  <a:lnTo>
                    <a:pt x="1584" y="78"/>
                  </a:lnTo>
                  <a:lnTo>
                    <a:pt x="1587" y="76"/>
                  </a:lnTo>
                  <a:lnTo>
                    <a:pt x="1584" y="75"/>
                  </a:lnTo>
                  <a:lnTo>
                    <a:pt x="762" y="1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5067488" y="347696"/>
              <a:ext cx="4076512" cy="6510304"/>
            </a:xfrm>
            <a:custGeom>
              <a:avLst/>
              <a:gdLst/>
              <a:ahLst/>
              <a:cxnLst>
                <a:cxn ang="0">
                  <a:pos x="621" y="794"/>
                </a:cxn>
                <a:cxn ang="0">
                  <a:pos x="703" y="299"/>
                </a:cxn>
                <a:cxn ang="0">
                  <a:pos x="569" y="435"/>
                </a:cxn>
                <a:cxn ang="0">
                  <a:pos x="292" y="276"/>
                </a:cxn>
                <a:cxn ang="0">
                  <a:pos x="419" y="23"/>
                </a:cxn>
                <a:cxn ang="0">
                  <a:pos x="384" y="80"/>
                </a:cxn>
                <a:cxn ang="0">
                  <a:pos x="724" y="541"/>
                </a:cxn>
                <a:cxn ang="0">
                  <a:pos x="613" y="652"/>
                </a:cxn>
                <a:cxn ang="0">
                  <a:pos x="551" y="710"/>
                </a:cxn>
                <a:cxn ang="0">
                  <a:pos x="676" y="558"/>
                </a:cxn>
                <a:cxn ang="0">
                  <a:pos x="651" y="537"/>
                </a:cxn>
                <a:cxn ang="0">
                  <a:pos x="599" y="574"/>
                </a:cxn>
                <a:cxn ang="0">
                  <a:pos x="646" y="527"/>
                </a:cxn>
                <a:cxn ang="0">
                  <a:pos x="709" y="441"/>
                </a:cxn>
                <a:cxn ang="0">
                  <a:pos x="569" y="593"/>
                </a:cxn>
                <a:cxn ang="0">
                  <a:pos x="682" y="447"/>
                </a:cxn>
                <a:cxn ang="0">
                  <a:pos x="688" y="395"/>
                </a:cxn>
                <a:cxn ang="0">
                  <a:pos x="542" y="545"/>
                </a:cxn>
                <a:cxn ang="0">
                  <a:pos x="450" y="646"/>
                </a:cxn>
                <a:cxn ang="0">
                  <a:pos x="480" y="600"/>
                </a:cxn>
                <a:cxn ang="0">
                  <a:pos x="580" y="479"/>
                </a:cxn>
                <a:cxn ang="0">
                  <a:pos x="649" y="410"/>
                </a:cxn>
                <a:cxn ang="0">
                  <a:pos x="590" y="460"/>
                </a:cxn>
                <a:cxn ang="0">
                  <a:pos x="544" y="504"/>
                </a:cxn>
                <a:cxn ang="0">
                  <a:pos x="628" y="405"/>
                </a:cxn>
                <a:cxn ang="0">
                  <a:pos x="692" y="335"/>
                </a:cxn>
                <a:cxn ang="0">
                  <a:pos x="663" y="353"/>
                </a:cxn>
                <a:cxn ang="0">
                  <a:pos x="425" y="608"/>
                </a:cxn>
                <a:cxn ang="0">
                  <a:pos x="286" y="758"/>
                </a:cxn>
                <a:cxn ang="0">
                  <a:pos x="192" y="865"/>
                </a:cxn>
                <a:cxn ang="0">
                  <a:pos x="48" y="931"/>
                </a:cxn>
                <a:cxn ang="0">
                  <a:pos x="62" y="842"/>
                </a:cxn>
                <a:cxn ang="0">
                  <a:pos x="56" y="810"/>
                </a:cxn>
                <a:cxn ang="0">
                  <a:pos x="35" y="863"/>
                </a:cxn>
                <a:cxn ang="0">
                  <a:pos x="469" y="1057"/>
                </a:cxn>
                <a:cxn ang="0">
                  <a:pos x="592" y="902"/>
                </a:cxn>
                <a:cxn ang="0">
                  <a:pos x="663" y="817"/>
                </a:cxn>
                <a:cxn ang="0">
                  <a:pos x="676" y="767"/>
                </a:cxn>
                <a:cxn ang="0">
                  <a:pos x="688" y="737"/>
                </a:cxn>
                <a:cxn ang="0">
                  <a:pos x="507" y="915"/>
                </a:cxn>
                <a:cxn ang="0">
                  <a:pos x="425" y="988"/>
                </a:cxn>
                <a:cxn ang="0">
                  <a:pos x="475" y="879"/>
                </a:cxn>
                <a:cxn ang="0">
                  <a:pos x="622" y="716"/>
                </a:cxn>
                <a:cxn ang="0">
                  <a:pos x="557" y="779"/>
                </a:cxn>
                <a:cxn ang="0">
                  <a:pos x="538" y="787"/>
                </a:cxn>
                <a:cxn ang="0">
                  <a:pos x="701" y="587"/>
                </a:cxn>
                <a:cxn ang="0">
                  <a:pos x="532" y="775"/>
                </a:cxn>
                <a:cxn ang="0">
                  <a:pos x="546" y="737"/>
                </a:cxn>
                <a:cxn ang="0">
                  <a:pos x="569" y="614"/>
                </a:cxn>
                <a:cxn ang="0">
                  <a:pos x="382" y="675"/>
                </a:cxn>
                <a:cxn ang="0">
                  <a:pos x="323" y="756"/>
                </a:cxn>
                <a:cxn ang="0">
                  <a:pos x="210" y="879"/>
                </a:cxn>
                <a:cxn ang="0">
                  <a:pos x="455" y="583"/>
                </a:cxn>
                <a:cxn ang="0">
                  <a:pos x="384" y="681"/>
                </a:cxn>
                <a:cxn ang="0">
                  <a:pos x="488" y="861"/>
                </a:cxn>
                <a:cxn ang="0">
                  <a:pos x="478" y="867"/>
                </a:cxn>
                <a:cxn ang="0">
                  <a:pos x="108" y="614"/>
                </a:cxn>
                <a:cxn ang="0">
                  <a:pos x="141" y="531"/>
                </a:cxn>
                <a:cxn ang="0">
                  <a:pos x="237" y="395"/>
                </a:cxn>
                <a:cxn ang="0">
                  <a:pos x="194" y="441"/>
                </a:cxn>
                <a:cxn ang="0">
                  <a:pos x="100" y="591"/>
                </a:cxn>
              </a:cxnLst>
              <a:rect l="0" t="0" r="0" b="0"/>
              <a:pathLst>
                <a:path w="724" h="1086">
                  <a:moveTo>
                    <a:pt x="619" y="794"/>
                  </a:moveTo>
                  <a:lnTo>
                    <a:pt x="613" y="802"/>
                  </a:lnTo>
                  <a:lnTo>
                    <a:pt x="603" y="810"/>
                  </a:lnTo>
                  <a:lnTo>
                    <a:pt x="594" y="825"/>
                  </a:lnTo>
                  <a:lnTo>
                    <a:pt x="528" y="898"/>
                  </a:lnTo>
                  <a:lnTo>
                    <a:pt x="540" y="888"/>
                  </a:lnTo>
                  <a:lnTo>
                    <a:pt x="580" y="846"/>
                  </a:lnTo>
                  <a:lnTo>
                    <a:pt x="617" y="804"/>
                  </a:lnTo>
                  <a:lnTo>
                    <a:pt x="630" y="789"/>
                  </a:lnTo>
                  <a:lnTo>
                    <a:pt x="651" y="764"/>
                  </a:lnTo>
                  <a:lnTo>
                    <a:pt x="646" y="769"/>
                  </a:lnTo>
                  <a:lnTo>
                    <a:pt x="636" y="777"/>
                  </a:lnTo>
                  <a:lnTo>
                    <a:pt x="626" y="787"/>
                  </a:lnTo>
                  <a:lnTo>
                    <a:pt x="621" y="794"/>
                  </a:lnTo>
                  <a:lnTo>
                    <a:pt x="619" y="794"/>
                  </a:lnTo>
                  <a:lnTo>
                    <a:pt x="523" y="491"/>
                  </a:lnTo>
                  <a:lnTo>
                    <a:pt x="561" y="449"/>
                  </a:lnTo>
                  <a:lnTo>
                    <a:pt x="605" y="399"/>
                  </a:lnTo>
                  <a:lnTo>
                    <a:pt x="622" y="383"/>
                  </a:lnTo>
                  <a:lnTo>
                    <a:pt x="636" y="372"/>
                  </a:lnTo>
                  <a:lnTo>
                    <a:pt x="640" y="364"/>
                  </a:lnTo>
                  <a:lnTo>
                    <a:pt x="646" y="359"/>
                  </a:lnTo>
                  <a:lnTo>
                    <a:pt x="657" y="347"/>
                  </a:lnTo>
                  <a:lnTo>
                    <a:pt x="667" y="335"/>
                  </a:lnTo>
                  <a:lnTo>
                    <a:pt x="688" y="316"/>
                  </a:lnTo>
                  <a:lnTo>
                    <a:pt x="697" y="305"/>
                  </a:lnTo>
                  <a:lnTo>
                    <a:pt x="703" y="301"/>
                  </a:lnTo>
                  <a:lnTo>
                    <a:pt x="703" y="299"/>
                  </a:lnTo>
                  <a:lnTo>
                    <a:pt x="701" y="297"/>
                  </a:lnTo>
                  <a:lnTo>
                    <a:pt x="699" y="299"/>
                  </a:lnTo>
                  <a:lnTo>
                    <a:pt x="694" y="303"/>
                  </a:lnTo>
                  <a:lnTo>
                    <a:pt x="690" y="307"/>
                  </a:lnTo>
                  <a:lnTo>
                    <a:pt x="682" y="314"/>
                  </a:lnTo>
                  <a:lnTo>
                    <a:pt x="676" y="322"/>
                  </a:lnTo>
                  <a:lnTo>
                    <a:pt x="667" y="328"/>
                  </a:lnTo>
                  <a:lnTo>
                    <a:pt x="661" y="334"/>
                  </a:lnTo>
                  <a:lnTo>
                    <a:pt x="657" y="339"/>
                  </a:lnTo>
                  <a:lnTo>
                    <a:pt x="651" y="347"/>
                  </a:lnTo>
                  <a:lnTo>
                    <a:pt x="634" y="364"/>
                  </a:lnTo>
                  <a:lnTo>
                    <a:pt x="626" y="376"/>
                  </a:lnTo>
                  <a:lnTo>
                    <a:pt x="594" y="408"/>
                  </a:lnTo>
                  <a:lnTo>
                    <a:pt x="569" y="435"/>
                  </a:lnTo>
                  <a:lnTo>
                    <a:pt x="551" y="454"/>
                  </a:lnTo>
                  <a:lnTo>
                    <a:pt x="540" y="464"/>
                  </a:lnTo>
                  <a:lnTo>
                    <a:pt x="532" y="474"/>
                  </a:lnTo>
                  <a:lnTo>
                    <a:pt x="528" y="479"/>
                  </a:lnTo>
                  <a:lnTo>
                    <a:pt x="525" y="481"/>
                  </a:lnTo>
                  <a:lnTo>
                    <a:pt x="511" y="499"/>
                  </a:lnTo>
                  <a:lnTo>
                    <a:pt x="488" y="522"/>
                  </a:lnTo>
                  <a:lnTo>
                    <a:pt x="523" y="491"/>
                  </a:lnTo>
                  <a:lnTo>
                    <a:pt x="619" y="794"/>
                  </a:lnTo>
                  <a:lnTo>
                    <a:pt x="310" y="249"/>
                  </a:lnTo>
                  <a:lnTo>
                    <a:pt x="329" y="215"/>
                  </a:lnTo>
                  <a:lnTo>
                    <a:pt x="310" y="239"/>
                  </a:lnTo>
                  <a:lnTo>
                    <a:pt x="300" y="257"/>
                  </a:lnTo>
                  <a:lnTo>
                    <a:pt x="292" y="276"/>
                  </a:lnTo>
                  <a:lnTo>
                    <a:pt x="302" y="263"/>
                  </a:lnTo>
                  <a:lnTo>
                    <a:pt x="306" y="257"/>
                  </a:lnTo>
                  <a:lnTo>
                    <a:pt x="310" y="249"/>
                  </a:lnTo>
                  <a:lnTo>
                    <a:pt x="619" y="794"/>
                  </a:lnTo>
                  <a:lnTo>
                    <a:pt x="394" y="71"/>
                  </a:lnTo>
                  <a:lnTo>
                    <a:pt x="398" y="67"/>
                  </a:lnTo>
                  <a:lnTo>
                    <a:pt x="402" y="61"/>
                  </a:lnTo>
                  <a:lnTo>
                    <a:pt x="406" y="51"/>
                  </a:lnTo>
                  <a:lnTo>
                    <a:pt x="409" y="44"/>
                  </a:lnTo>
                  <a:lnTo>
                    <a:pt x="413" y="40"/>
                  </a:lnTo>
                  <a:lnTo>
                    <a:pt x="419" y="36"/>
                  </a:lnTo>
                  <a:lnTo>
                    <a:pt x="421" y="30"/>
                  </a:lnTo>
                  <a:lnTo>
                    <a:pt x="417" y="32"/>
                  </a:lnTo>
                  <a:lnTo>
                    <a:pt x="419" y="23"/>
                  </a:lnTo>
                  <a:lnTo>
                    <a:pt x="425" y="7"/>
                  </a:lnTo>
                  <a:lnTo>
                    <a:pt x="429" y="0"/>
                  </a:lnTo>
                  <a:lnTo>
                    <a:pt x="427" y="1"/>
                  </a:lnTo>
                  <a:lnTo>
                    <a:pt x="417" y="13"/>
                  </a:lnTo>
                  <a:lnTo>
                    <a:pt x="413" y="19"/>
                  </a:lnTo>
                  <a:lnTo>
                    <a:pt x="413" y="13"/>
                  </a:lnTo>
                  <a:lnTo>
                    <a:pt x="406" y="21"/>
                  </a:lnTo>
                  <a:lnTo>
                    <a:pt x="398" y="28"/>
                  </a:lnTo>
                  <a:lnTo>
                    <a:pt x="390" y="36"/>
                  </a:lnTo>
                  <a:lnTo>
                    <a:pt x="386" y="40"/>
                  </a:lnTo>
                  <a:lnTo>
                    <a:pt x="386" y="44"/>
                  </a:lnTo>
                  <a:lnTo>
                    <a:pt x="384" y="53"/>
                  </a:lnTo>
                  <a:lnTo>
                    <a:pt x="382" y="69"/>
                  </a:lnTo>
                  <a:lnTo>
                    <a:pt x="384" y="80"/>
                  </a:lnTo>
                  <a:lnTo>
                    <a:pt x="386" y="78"/>
                  </a:lnTo>
                  <a:lnTo>
                    <a:pt x="394" y="71"/>
                  </a:lnTo>
                  <a:lnTo>
                    <a:pt x="619" y="794"/>
                  </a:lnTo>
                  <a:lnTo>
                    <a:pt x="561" y="719"/>
                  </a:lnTo>
                  <a:lnTo>
                    <a:pt x="574" y="704"/>
                  </a:lnTo>
                  <a:lnTo>
                    <a:pt x="590" y="685"/>
                  </a:lnTo>
                  <a:lnTo>
                    <a:pt x="605" y="669"/>
                  </a:lnTo>
                  <a:lnTo>
                    <a:pt x="619" y="654"/>
                  </a:lnTo>
                  <a:lnTo>
                    <a:pt x="653" y="618"/>
                  </a:lnTo>
                  <a:lnTo>
                    <a:pt x="670" y="600"/>
                  </a:lnTo>
                  <a:lnTo>
                    <a:pt x="690" y="577"/>
                  </a:lnTo>
                  <a:lnTo>
                    <a:pt x="701" y="564"/>
                  </a:lnTo>
                  <a:lnTo>
                    <a:pt x="709" y="556"/>
                  </a:lnTo>
                  <a:lnTo>
                    <a:pt x="724" y="541"/>
                  </a:lnTo>
                  <a:lnTo>
                    <a:pt x="724" y="531"/>
                  </a:lnTo>
                  <a:lnTo>
                    <a:pt x="722" y="535"/>
                  </a:lnTo>
                  <a:lnTo>
                    <a:pt x="711" y="547"/>
                  </a:lnTo>
                  <a:lnTo>
                    <a:pt x="703" y="554"/>
                  </a:lnTo>
                  <a:lnTo>
                    <a:pt x="699" y="558"/>
                  </a:lnTo>
                  <a:lnTo>
                    <a:pt x="695" y="566"/>
                  </a:lnTo>
                  <a:lnTo>
                    <a:pt x="684" y="577"/>
                  </a:lnTo>
                  <a:lnTo>
                    <a:pt x="665" y="598"/>
                  </a:lnTo>
                  <a:lnTo>
                    <a:pt x="647" y="618"/>
                  </a:lnTo>
                  <a:lnTo>
                    <a:pt x="636" y="631"/>
                  </a:lnTo>
                  <a:lnTo>
                    <a:pt x="630" y="637"/>
                  </a:lnTo>
                  <a:lnTo>
                    <a:pt x="624" y="643"/>
                  </a:lnTo>
                  <a:lnTo>
                    <a:pt x="619" y="646"/>
                  </a:lnTo>
                  <a:lnTo>
                    <a:pt x="613" y="652"/>
                  </a:lnTo>
                  <a:lnTo>
                    <a:pt x="603" y="664"/>
                  </a:lnTo>
                  <a:lnTo>
                    <a:pt x="594" y="675"/>
                  </a:lnTo>
                  <a:lnTo>
                    <a:pt x="582" y="687"/>
                  </a:lnTo>
                  <a:lnTo>
                    <a:pt x="565" y="702"/>
                  </a:lnTo>
                  <a:lnTo>
                    <a:pt x="555" y="712"/>
                  </a:lnTo>
                  <a:lnTo>
                    <a:pt x="550" y="717"/>
                  </a:lnTo>
                  <a:lnTo>
                    <a:pt x="546" y="721"/>
                  </a:lnTo>
                  <a:lnTo>
                    <a:pt x="544" y="723"/>
                  </a:lnTo>
                  <a:lnTo>
                    <a:pt x="538" y="731"/>
                  </a:lnTo>
                  <a:lnTo>
                    <a:pt x="532" y="737"/>
                  </a:lnTo>
                  <a:lnTo>
                    <a:pt x="534" y="733"/>
                  </a:lnTo>
                  <a:lnTo>
                    <a:pt x="538" y="727"/>
                  </a:lnTo>
                  <a:lnTo>
                    <a:pt x="544" y="719"/>
                  </a:lnTo>
                  <a:lnTo>
                    <a:pt x="551" y="710"/>
                  </a:lnTo>
                  <a:lnTo>
                    <a:pt x="565" y="696"/>
                  </a:lnTo>
                  <a:lnTo>
                    <a:pt x="574" y="681"/>
                  </a:lnTo>
                  <a:lnTo>
                    <a:pt x="580" y="673"/>
                  </a:lnTo>
                  <a:lnTo>
                    <a:pt x="588" y="664"/>
                  </a:lnTo>
                  <a:lnTo>
                    <a:pt x="601" y="645"/>
                  </a:lnTo>
                  <a:lnTo>
                    <a:pt x="617" y="629"/>
                  </a:lnTo>
                  <a:lnTo>
                    <a:pt x="634" y="606"/>
                  </a:lnTo>
                  <a:lnTo>
                    <a:pt x="655" y="587"/>
                  </a:lnTo>
                  <a:lnTo>
                    <a:pt x="682" y="558"/>
                  </a:lnTo>
                  <a:lnTo>
                    <a:pt x="724" y="512"/>
                  </a:lnTo>
                  <a:lnTo>
                    <a:pt x="724" y="504"/>
                  </a:lnTo>
                  <a:lnTo>
                    <a:pt x="713" y="518"/>
                  </a:lnTo>
                  <a:lnTo>
                    <a:pt x="697" y="531"/>
                  </a:lnTo>
                  <a:lnTo>
                    <a:pt x="676" y="558"/>
                  </a:lnTo>
                  <a:lnTo>
                    <a:pt x="678" y="552"/>
                  </a:lnTo>
                  <a:lnTo>
                    <a:pt x="682" y="545"/>
                  </a:lnTo>
                  <a:lnTo>
                    <a:pt x="699" y="524"/>
                  </a:lnTo>
                  <a:lnTo>
                    <a:pt x="724" y="499"/>
                  </a:lnTo>
                  <a:lnTo>
                    <a:pt x="724" y="460"/>
                  </a:lnTo>
                  <a:lnTo>
                    <a:pt x="718" y="468"/>
                  </a:lnTo>
                  <a:lnTo>
                    <a:pt x="705" y="479"/>
                  </a:lnTo>
                  <a:lnTo>
                    <a:pt x="695" y="489"/>
                  </a:lnTo>
                  <a:lnTo>
                    <a:pt x="690" y="497"/>
                  </a:lnTo>
                  <a:lnTo>
                    <a:pt x="676" y="508"/>
                  </a:lnTo>
                  <a:lnTo>
                    <a:pt x="663" y="518"/>
                  </a:lnTo>
                  <a:lnTo>
                    <a:pt x="659" y="524"/>
                  </a:lnTo>
                  <a:lnTo>
                    <a:pt x="655" y="531"/>
                  </a:lnTo>
                  <a:lnTo>
                    <a:pt x="651" y="537"/>
                  </a:lnTo>
                  <a:lnTo>
                    <a:pt x="646" y="541"/>
                  </a:lnTo>
                  <a:lnTo>
                    <a:pt x="642" y="547"/>
                  </a:lnTo>
                  <a:lnTo>
                    <a:pt x="638" y="552"/>
                  </a:lnTo>
                  <a:lnTo>
                    <a:pt x="624" y="564"/>
                  </a:lnTo>
                  <a:lnTo>
                    <a:pt x="611" y="575"/>
                  </a:lnTo>
                  <a:lnTo>
                    <a:pt x="605" y="579"/>
                  </a:lnTo>
                  <a:lnTo>
                    <a:pt x="599" y="585"/>
                  </a:lnTo>
                  <a:lnTo>
                    <a:pt x="598" y="587"/>
                  </a:lnTo>
                  <a:lnTo>
                    <a:pt x="594" y="583"/>
                  </a:lnTo>
                  <a:lnTo>
                    <a:pt x="594" y="581"/>
                  </a:lnTo>
                  <a:lnTo>
                    <a:pt x="594" y="577"/>
                  </a:lnTo>
                  <a:lnTo>
                    <a:pt x="598" y="574"/>
                  </a:lnTo>
                  <a:lnTo>
                    <a:pt x="598" y="572"/>
                  </a:lnTo>
                  <a:lnTo>
                    <a:pt x="599" y="574"/>
                  </a:lnTo>
                  <a:lnTo>
                    <a:pt x="601" y="574"/>
                  </a:lnTo>
                  <a:lnTo>
                    <a:pt x="605" y="570"/>
                  </a:lnTo>
                  <a:lnTo>
                    <a:pt x="611" y="564"/>
                  </a:lnTo>
                  <a:lnTo>
                    <a:pt x="615" y="558"/>
                  </a:lnTo>
                  <a:lnTo>
                    <a:pt x="617" y="550"/>
                  </a:lnTo>
                  <a:lnTo>
                    <a:pt x="617" y="547"/>
                  </a:lnTo>
                  <a:lnTo>
                    <a:pt x="619" y="549"/>
                  </a:lnTo>
                  <a:lnTo>
                    <a:pt x="617" y="558"/>
                  </a:lnTo>
                  <a:lnTo>
                    <a:pt x="615" y="566"/>
                  </a:lnTo>
                  <a:lnTo>
                    <a:pt x="622" y="554"/>
                  </a:lnTo>
                  <a:lnTo>
                    <a:pt x="626" y="543"/>
                  </a:lnTo>
                  <a:lnTo>
                    <a:pt x="632" y="537"/>
                  </a:lnTo>
                  <a:lnTo>
                    <a:pt x="638" y="531"/>
                  </a:lnTo>
                  <a:lnTo>
                    <a:pt x="646" y="527"/>
                  </a:lnTo>
                  <a:lnTo>
                    <a:pt x="649" y="524"/>
                  </a:lnTo>
                  <a:lnTo>
                    <a:pt x="653" y="516"/>
                  </a:lnTo>
                  <a:lnTo>
                    <a:pt x="676" y="491"/>
                  </a:lnTo>
                  <a:lnTo>
                    <a:pt x="684" y="479"/>
                  </a:lnTo>
                  <a:lnTo>
                    <a:pt x="692" y="470"/>
                  </a:lnTo>
                  <a:lnTo>
                    <a:pt x="697" y="466"/>
                  </a:lnTo>
                  <a:lnTo>
                    <a:pt x="701" y="462"/>
                  </a:lnTo>
                  <a:lnTo>
                    <a:pt x="709" y="451"/>
                  </a:lnTo>
                  <a:lnTo>
                    <a:pt x="717" y="443"/>
                  </a:lnTo>
                  <a:lnTo>
                    <a:pt x="724" y="435"/>
                  </a:lnTo>
                  <a:lnTo>
                    <a:pt x="724" y="426"/>
                  </a:lnTo>
                  <a:lnTo>
                    <a:pt x="722" y="428"/>
                  </a:lnTo>
                  <a:lnTo>
                    <a:pt x="715" y="433"/>
                  </a:lnTo>
                  <a:lnTo>
                    <a:pt x="709" y="441"/>
                  </a:lnTo>
                  <a:lnTo>
                    <a:pt x="703" y="449"/>
                  </a:lnTo>
                  <a:lnTo>
                    <a:pt x="692" y="462"/>
                  </a:lnTo>
                  <a:lnTo>
                    <a:pt x="665" y="491"/>
                  </a:lnTo>
                  <a:lnTo>
                    <a:pt x="653" y="506"/>
                  </a:lnTo>
                  <a:lnTo>
                    <a:pt x="640" y="520"/>
                  </a:lnTo>
                  <a:lnTo>
                    <a:pt x="624" y="537"/>
                  </a:lnTo>
                  <a:lnTo>
                    <a:pt x="599" y="554"/>
                  </a:lnTo>
                  <a:lnTo>
                    <a:pt x="598" y="556"/>
                  </a:lnTo>
                  <a:lnTo>
                    <a:pt x="598" y="558"/>
                  </a:lnTo>
                  <a:lnTo>
                    <a:pt x="598" y="562"/>
                  </a:lnTo>
                  <a:lnTo>
                    <a:pt x="594" y="570"/>
                  </a:lnTo>
                  <a:lnTo>
                    <a:pt x="574" y="589"/>
                  </a:lnTo>
                  <a:lnTo>
                    <a:pt x="571" y="593"/>
                  </a:lnTo>
                  <a:lnTo>
                    <a:pt x="569" y="593"/>
                  </a:lnTo>
                  <a:lnTo>
                    <a:pt x="569" y="591"/>
                  </a:lnTo>
                  <a:lnTo>
                    <a:pt x="573" y="574"/>
                  </a:lnTo>
                  <a:lnTo>
                    <a:pt x="567" y="579"/>
                  </a:lnTo>
                  <a:lnTo>
                    <a:pt x="550" y="598"/>
                  </a:lnTo>
                  <a:lnTo>
                    <a:pt x="548" y="598"/>
                  </a:lnTo>
                  <a:lnTo>
                    <a:pt x="546" y="598"/>
                  </a:lnTo>
                  <a:lnTo>
                    <a:pt x="546" y="597"/>
                  </a:lnTo>
                  <a:lnTo>
                    <a:pt x="555" y="579"/>
                  </a:lnTo>
                  <a:lnTo>
                    <a:pt x="571" y="562"/>
                  </a:lnTo>
                  <a:lnTo>
                    <a:pt x="598" y="537"/>
                  </a:lnTo>
                  <a:lnTo>
                    <a:pt x="622" y="508"/>
                  </a:lnTo>
                  <a:lnTo>
                    <a:pt x="651" y="479"/>
                  </a:lnTo>
                  <a:lnTo>
                    <a:pt x="667" y="466"/>
                  </a:lnTo>
                  <a:lnTo>
                    <a:pt x="682" y="447"/>
                  </a:lnTo>
                  <a:lnTo>
                    <a:pt x="694" y="430"/>
                  </a:lnTo>
                  <a:lnTo>
                    <a:pt x="690" y="433"/>
                  </a:lnTo>
                  <a:lnTo>
                    <a:pt x="684" y="439"/>
                  </a:lnTo>
                  <a:lnTo>
                    <a:pt x="680" y="443"/>
                  </a:lnTo>
                  <a:lnTo>
                    <a:pt x="653" y="472"/>
                  </a:lnTo>
                  <a:lnTo>
                    <a:pt x="655" y="468"/>
                  </a:lnTo>
                  <a:lnTo>
                    <a:pt x="661" y="456"/>
                  </a:lnTo>
                  <a:lnTo>
                    <a:pt x="669" y="443"/>
                  </a:lnTo>
                  <a:lnTo>
                    <a:pt x="684" y="426"/>
                  </a:lnTo>
                  <a:lnTo>
                    <a:pt x="697" y="403"/>
                  </a:lnTo>
                  <a:lnTo>
                    <a:pt x="724" y="374"/>
                  </a:lnTo>
                  <a:lnTo>
                    <a:pt x="724" y="360"/>
                  </a:lnTo>
                  <a:lnTo>
                    <a:pt x="705" y="378"/>
                  </a:lnTo>
                  <a:lnTo>
                    <a:pt x="688" y="395"/>
                  </a:lnTo>
                  <a:lnTo>
                    <a:pt x="670" y="414"/>
                  </a:lnTo>
                  <a:lnTo>
                    <a:pt x="659" y="426"/>
                  </a:lnTo>
                  <a:lnTo>
                    <a:pt x="646" y="435"/>
                  </a:lnTo>
                  <a:lnTo>
                    <a:pt x="638" y="437"/>
                  </a:lnTo>
                  <a:lnTo>
                    <a:pt x="634" y="441"/>
                  </a:lnTo>
                  <a:lnTo>
                    <a:pt x="628" y="445"/>
                  </a:lnTo>
                  <a:lnTo>
                    <a:pt x="622" y="454"/>
                  </a:lnTo>
                  <a:lnTo>
                    <a:pt x="622" y="460"/>
                  </a:lnTo>
                  <a:lnTo>
                    <a:pt x="619" y="464"/>
                  </a:lnTo>
                  <a:lnTo>
                    <a:pt x="615" y="466"/>
                  </a:lnTo>
                  <a:lnTo>
                    <a:pt x="584" y="497"/>
                  </a:lnTo>
                  <a:lnTo>
                    <a:pt x="561" y="520"/>
                  </a:lnTo>
                  <a:lnTo>
                    <a:pt x="550" y="535"/>
                  </a:lnTo>
                  <a:lnTo>
                    <a:pt x="542" y="545"/>
                  </a:lnTo>
                  <a:lnTo>
                    <a:pt x="536" y="554"/>
                  </a:lnTo>
                  <a:lnTo>
                    <a:pt x="525" y="564"/>
                  </a:lnTo>
                  <a:lnTo>
                    <a:pt x="513" y="575"/>
                  </a:lnTo>
                  <a:lnTo>
                    <a:pt x="507" y="581"/>
                  </a:lnTo>
                  <a:lnTo>
                    <a:pt x="505" y="585"/>
                  </a:lnTo>
                  <a:lnTo>
                    <a:pt x="502" y="589"/>
                  </a:lnTo>
                  <a:lnTo>
                    <a:pt x="492" y="593"/>
                  </a:lnTo>
                  <a:lnTo>
                    <a:pt x="488" y="597"/>
                  </a:lnTo>
                  <a:lnTo>
                    <a:pt x="486" y="602"/>
                  </a:lnTo>
                  <a:lnTo>
                    <a:pt x="478" y="610"/>
                  </a:lnTo>
                  <a:lnTo>
                    <a:pt x="471" y="620"/>
                  </a:lnTo>
                  <a:lnTo>
                    <a:pt x="461" y="629"/>
                  </a:lnTo>
                  <a:lnTo>
                    <a:pt x="454" y="641"/>
                  </a:lnTo>
                  <a:lnTo>
                    <a:pt x="450" y="646"/>
                  </a:lnTo>
                  <a:lnTo>
                    <a:pt x="448" y="652"/>
                  </a:lnTo>
                  <a:lnTo>
                    <a:pt x="446" y="654"/>
                  </a:lnTo>
                  <a:lnTo>
                    <a:pt x="442" y="656"/>
                  </a:lnTo>
                  <a:lnTo>
                    <a:pt x="425" y="675"/>
                  </a:lnTo>
                  <a:lnTo>
                    <a:pt x="388" y="716"/>
                  </a:lnTo>
                  <a:lnTo>
                    <a:pt x="392" y="710"/>
                  </a:lnTo>
                  <a:lnTo>
                    <a:pt x="404" y="694"/>
                  </a:lnTo>
                  <a:lnTo>
                    <a:pt x="415" y="679"/>
                  </a:lnTo>
                  <a:lnTo>
                    <a:pt x="427" y="666"/>
                  </a:lnTo>
                  <a:lnTo>
                    <a:pt x="444" y="646"/>
                  </a:lnTo>
                  <a:lnTo>
                    <a:pt x="455" y="627"/>
                  </a:lnTo>
                  <a:lnTo>
                    <a:pt x="465" y="616"/>
                  </a:lnTo>
                  <a:lnTo>
                    <a:pt x="475" y="604"/>
                  </a:lnTo>
                  <a:lnTo>
                    <a:pt x="480" y="600"/>
                  </a:lnTo>
                  <a:lnTo>
                    <a:pt x="480" y="598"/>
                  </a:lnTo>
                  <a:lnTo>
                    <a:pt x="480" y="597"/>
                  </a:lnTo>
                  <a:lnTo>
                    <a:pt x="480" y="593"/>
                  </a:lnTo>
                  <a:lnTo>
                    <a:pt x="484" y="587"/>
                  </a:lnTo>
                  <a:lnTo>
                    <a:pt x="492" y="579"/>
                  </a:lnTo>
                  <a:lnTo>
                    <a:pt x="500" y="572"/>
                  </a:lnTo>
                  <a:lnTo>
                    <a:pt x="519" y="552"/>
                  </a:lnTo>
                  <a:lnTo>
                    <a:pt x="538" y="531"/>
                  </a:lnTo>
                  <a:lnTo>
                    <a:pt x="550" y="520"/>
                  </a:lnTo>
                  <a:lnTo>
                    <a:pt x="559" y="508"/>
                  </a:lnTo>
                  <a:lnTo>
                    <a:pt x="565" y="501"/>
                  </a:lnTo>
                  <a:lnTo>
                    <a:pt x="573" y="489"/>
                  </a:lnTo>
                  <a:lnTo>
                    <a:pt x="576" y="483"/>
                  </a:lnTo>
                  <a:lnTo>
                    <a:pt x="580" y="479"/>
                  </a:lnTo>
                  <a:lnTo>
                    <a:pt x="584" y="476"/>
                  </a:lnTo>
                  <a:lnTo>
                    <a:pt x="586" y="474"/>
                  </a:lnTo>
                  <a:lnTo>
                    <a:pt x="590" y="470"/>
                  </a:lnTo>
                  <a:lnTo>
                    <a:pt x="596" y="466"/>
                  </a:lnTo>
                  <a:lnTo>
                    <a:pt x="601" y="462"/>
                  </a:lnTo>
                  <a:lnTo>
                    <a:pt x="605" y="460"/>
                  </a:lnTo>
                  <a:lnTo>
                    <a:pt x="611" y="451"/>
                  </a:lnTo>
                  <a:lnTo>
                    <a:pt x="617" y="443"/>
                  </a:lnTo>
                  <a:lnTo>
                    <a:pt x="622" y="439"/>
                  </a:lnTo>
                  <a:lnTo>
                    <a:pt x="624" y="437"/>
                  </a:lnTo>
                  <a:lnTo>
                    <a:pt x="632" y="431"/>
                  </a:lnTo>
                  <a:lnTo>
                    <a:pt x="636" y="426"/>
                  </a:lnTo>
                  <a:lnTo>
                    <a:pt x="640" y="418"/>
                  </a:lnTo>
                  <a:lnTo>
                    <a:pt x="649" y="410"/>
                  </a:lnTo>
                  <a:lnTo>
                    <a:pt x="657" y="403"/>
                  </a:lnTo>
                  <a:lnTo>
                    <a:pt x="663" y="397"/>
                  </a:lnTo>
                  <a:lnTo>
                    <a:pt x="669" y="385"/>
                  </a:lnTo>
                  <a:lnTo>
                    <a:pt x="676" y="370"/>
                  </a:lnTo>
                  <a:lnTo>
                    <a:pt x="672" y="380"/>
                  </a:lnTo>
                  <a:lnTo>
                    <a:pt x="669" y="383"/>
                  </a:lnTo>
                  <a:lnTo>
                    <a:pt x="665" y="387"/>
                  </a:lnTo>
                  <a:lnTo>
                    <a:pt x="657" y="393"/>
                  </a:lnTo>
                  <a:lnTo>
                    <a:pt x="634" y="416"/>
                  </a:lnTo>
                  <a:lnTo>
                    <a:pt x="626" y="426"/>
                  </a:lnTo>
                  <a:lnTo>
                    <a:pt x="621" y="437"/>
                  </a:lnTo>
                  <a:lnTo>
                    <a:pt x="607" y="445"/>
                  </a:lnTo>
                  <a:lnTo>
                    <a:pt x="596" y="458"/>
                  </a:lnTo>
                  <a:lnTo>
                    <a:pt x="590" y="460"/>
                  </a:lnTo>
                  <a:lnTo>
                    <a:pt x="588" y="460"/>
                  </a:lnTo>
                  <a:lnTo>
                    <a:pt x="571" y="481"/>
                  </a:lnTo>
                  <a:lnTo>
                    <a:pt x="551" y="504"/>
                  </a:lnTo>
                  <a:lnTo>
                    <a:pt x="534" y="526"/>
                  </a:lnTo>
                  <a:lnTo>
                    <a:pt x="515" y="547"/>
                  </a:lnTo>
                  <a:lnTo>
                    <a:pt x="500" y="564"/>
                  </a:lnTo>
                  <a:lnTo>
                    <a:pt x="484" y="581"/>
                  </a:lnTo>
                  <a:lnTo>
                    <a:pt x="457" y="610"/>
                  </a:lnTo>
                  <a:lnTo>
                    <a:pt x="450" y="618"/>
                  </a:lnTo>
                  <a:lnTo>
                    <a:pt x="440" y="623"/>
                  </a:lnTo>
                  <a:lnTo>
                    <a:pt x="448" y="618"/>
                  </a:lnTo>
                  <a:lnTo>
                    <a:pt x="469" y="591"/>
                  </a:lnTo>
                  <a:lnTo>
                    <a:pt x="503" y="554"/>
                  </a:lnTo>
                  <a:lnTo>
                    <a:pt x="544" y="504"/>
                  </a:lnTo>
                  <a:lnTo>
                    <a:pt x="561" y="485"/>
                  </a:lnTo>
                  <a:lnTo>
                    <a:pt x="567" y="479"/>
                  </a:lnTo>
                  <a:lnTo>
                    <a:pt x="574" y="462"/>
                  </a:lnTo>
                  <a:lnTo>
                    <a:pt x="561" y="470"/>
                  </a:lnTo>
                  <a:lnTo>
                    <a:pt x="563" y="468"/>
                  </a:lnTo>
                  <a:lnTo>
                    <a:pt x="567" y="462"/>
                  </a:lnTo>
                  <a:lnTo>
                    <a:pt x="582" y="445"/>
                  </a:lnTo>
                  <a:lnTo>
                    <a:pt x="607" y="420"/>
                  </a:lnTo>
                  <a:lnTo>
                    <a:pt x="611" y="418"/>
                  </a:lnTo>
                  <a:lnTo>
                    <a:pt x="617" y="416"/>
                  </a:lnTo>
                  <a:lnTo>
                    <a:pt x="621" y="412"/>
                  </a:lnTo>
                  <a:lnTo>
                    <a:pt x="621" y="410"/>
                  </a:lnTo>
                  <a:lnTo>
                    <a:pt x="624" y="406"/>
                  </a:lnTo>
                  <a:lnTo>
                    <a:pt x="628" y="405"/>
                  </a:lnTo>
                  <a:lnTo>
                    <a:pt x="632" y="403"/>
                  </a:lnTo>
                  <a:lnTo>
                    <a:pt x="634" y="397"/>
                  </a:lnTo>
                  <a:lnTo>
                    <a:pt x="640" y="389"/>
                  </a:lnTo>
                  <a:lnTo>
                    <a:pt x="646" y="382"/>
                  </a:lnTo>
                  <a:lnTo>
                    <a:pt x="647" y="378"/>
                  </a:lnTo>
                  <a:lnTo>
                    <a:pt x="649" y="376"/>
                  </a:lnTo>
                  <a:lnTo>
                    <a:pt x="655" y="372"/>
                  </a:lnTo>
                  <a:lnTo>
                    <a:pt x="659" y="368"/>
                  </a:lnTo>
                  <a:lnTo>
                    <a:pt x="661" y="366"/>
                  </a:lnTo>
                  <a:lnTo>
                    <a:pt x="665" y="359"/>
                  </a:lnTo>
                  <a:lnTo>
                    <a:pt x="674" y="351"/>
                  </a:lnTo>
                  <a:lnTo>
                    <a:pt x="676" y="347"/>
                  </a:lnTo>
                  <a:lnTo>
                    <a:pt x="682" y="345"/>
                  </a:lnTo>
                  <a:lnTo>
                    <a:pt x="692" y="335"/>
                  </a:lnTo>
                  <a:lnTo>
                    <a:pt x="697" y="326"/>
                  </a:lnTo>
                  <a:lnTo>
                    <a:pt x="699" y="322"/>
                  </a:lnTo>
                  <a:lnTo>
                    <a:pt x="703" y="318"/>
                  </a:lnTo>
                  <a:lnTo>
                    <a:pt x="707" y="316"/>
                  </a:lnTo>
                  <a:lnTo>
                    <a:pt x="711" y="312"/>
                  </a:lnTo>
                  <a:lnTo>
                    <a:pt x="724" y="297"/>
                  </a:lnTo>
                  <a:lnTo>
                    <a:pt x="724" y="289"/>
                  </a:lnTo>
                  <a:lnTo>
                    <a:pt x="718" y="293"/>
                  </a:lnTo>
                  <a:lnTo>
                    <a:pt x="711" y="303"/>
                  </a:lnTo>
                  <a:lnTo>
                    <a:pt x="701" y="312"/>
                  </a:lnTo>
                  <a:lnTo>
                    <a:pt x="682" y="330"/>
                  </a:lnTo>
                  <a:lnTo>
                    <a:pt x="672" y="339"/>
                  </a:lnTo>
                  <a:lnTo>
                    <a:pt x="669" y="347"/>
                  </a:lnTo>
                  <a:lnTo>
                    <a:pt x="663" y="353"/>
                  </a:lnTo>
                  <a:lnTo>
                    <a:pt x="655" y="362"/>
                  </a:lnTo>
                  <a:lnTo>
                    <a:pt x="642" y="374"/>
                  </a:lnTo>
                  <a:lnTo>
                    <a:pt x="632" y="385"/>
                  </a:lnTo>
                  <a:lnTo>
                    <a:pt x="619" y="397"/>
                  </a:lnTo>
                  <a:lnTo>
                    <a:pt x="603" y="408"/>
                  </a:lnTo>
                  <a:lnTo>
                    <a:pt x="582" y="431"/>
                  </a:lnTo>
                  <a:lnTo>
                    <a:pt x="548" y="470"/>
                  </a:lnTo>
                  <a:lnTo>
                    <a:pt x="526" y="495"/>
                  </a:lnTo>
                  <a:lnTo>
                    <a:pt x="513" y="510"/>
                  </a:lnTo>
                  <a:lnTo>
                    <a:pt x="503" y="518"/>
                  </a:lnTo>
                  <a:lnTo>
                    <a:pt x="496" y="526"/>
                  </a:lnTo>
                  <a:lnTo>
                    <a:pt x="486" y="537"/>
                  </a:lnTo>
                  <a:lnTo>
                    <a:pt x="469" y="556"/>
                  </a:lnTo>
                  <a:lnTo>
                    <a:pt x="425" y="608"/>
                  </a:lnTo>
                  <a:lnTo>
                    <a:pt x="402" y="637"/>
                  </a:lnTo>
                  <a:lnTo>
                    <a:pt x="375" y="664"/>
                  </a:lnTo>
                  <a:lnTo>
                    <a:pt x="313" y="737"/>
                  </a:lnTo>
                  <a:lnTo>
                    <a:pt x="294" y="762"/>
                  </a:lnTo>
                  <a:lnTo>
                    <a:pt x="273" y="783"/>
                  </a:lnTo>
                  <a:lnTo>
                    <a:pt x="248" y="813"/>
                  </a:lnTo>
                  <a:lnTo>
                    <a:pt x="225" y="846"/>
                  </a:lnTo>
                  <a:lnTo>
                    <a:pt x="194" y="883"/>
                  </a:lnTo>
                  <a:lnTo>
                    <a:pt x="164" y="913"/>
                  </a:lnTo>
                  <a:lnTo>
                    <a:pt x="171" y="902"/>
                  </a:lnTo>
                  <a:lnTo>
                    <a:pt x="194" y="875"/>
                  </a:lnTo>
                  <a:lnTo>
                    <a:pt x="214" y="848"/>
                  </a:lnTo>
                  <a:lnTo>
                    <a:pt x="246" y="806"/>
                  </a:lnTo>
                  <a:lnTo>
                    <a:pt x="286" y="758"/>
                  </a:lnTo>
                  <a:lnTo>
                    <a:pt x="308" y="733"/>
                  </a:lnTo>
                  <a:lnTo>
                    <a:pt x="321" y="714"/>
                  </a:lnTo>
                  <a:lnTo>
                    <a:pt x="334" y="698"/>
                  </a:lnTo>
                  <a:lnTo>
                    <a:pt x="354" y="675"/>
                  </a:lnTo>
                  <a:lnTo>
                    <a:pt x="379" y="648"/>
                  </a:lnTo>
                  <a:lnTo>
                    <a:pt x="396" y="629"/>
                  </a:lnTo>
                  <a:lnTo>
                    <a:pt x="423" y="597"/>
                  </a:lnTo>
                  <a:lnTo>
                    <a:pt x="446" y="572"/>
                  </a:lnTo>
                  <a:lnTo>
                    <a:pt x="477" y="531"/>
                  </a:lnTo>
                  <a:lnTo>
                    <a:pt x="423" y="593"/>
                  </a:lnTo>
                  <a:lnTo>
                    <a:pt x="333" y="694"/>
                  </a:lnTo>
                  <a:lnTo>
                    <a:pt x="296" y="735"/>
                  </a:lnTo>
                  <a:lnTo>
                    <a:pt x="262" y="779"/>
                  </a:lnTo>
                  <a:lnTo>
                    <a:pt x="192" y="865"/>
                  </a:lnTo>
                  <a:lnTo>
                    <a:pt x="169" y="896"/>
                  </a:lnTo>
                  <a:lnTo>
                    <a:pt x="146" y="925"/>
                  </a:lnTo>
                  <a:lnTo>
                    <a:pt x="87" y="996"/>
                  </a:lnTo>
                  <a:lnTo>
                    <a:pt x="39" y="1053"/>
                  </a:lnTo>
                  <a:lnTo>
                    <a:pt x="39" y="1044"/>
                  </a:lnTo>
                  <a:lnTo>
                    <a:pt x="39" y="1038"/>
                  </a:lnTo>
                  <a:lnTo>
                    <a:pt x="35" y="1032"/>
                  </a:lnTo>
                  <a:lnTo>
                    <a:pt x="31" y="1027"/>
                  </a:lnTo>
                  <a:lnTo>
                    <a:pt x="35" y="1021"/>
                  </a:lnTo>
                  <a:lnTo>
                    <a:pt x="37" y="1015"/>
                  </a:lnTo>
                  <a:lnTo>
                    <a:pt x="37" y="1009"/>
                  </a:lnTo>
                  <a:lnTo>
                    <a:pt x="43" y="979"/>
                  </a:lnTo>
                  <a:lnTo>
                    <a:pt x="43" y="952"/>
                  </a:lnTo>
                  <a:lnTo>
                    <a:pt x="48" y="931"/>
                  </a:lnTo>
                  <a:lnTo>
                    <a:pt x="50" y="929"/>
                  </a:lnTo>
                  <a:lnTo>
                    <a:pt x="52" y="929"/>
                  </a:lnTo>
                  <a:lnTo>
                    <a:pt x="54" y="925"/>
                  </a:lnTo>
                  <a:lnTo>
                    <a:pt x="56" y="919"/>
                  </a:lnTo>
                  <a:lnTo>
                    <a:pt x="56" y="915"/>
                  </a:lnTo>
                  <a:lnTo>
                    <a:pt x="54" y="908"/>
                  </a:lnTo>
                  <a:lnTo>
                    <a:pt x="54" y="898"/>
                  </a:lnTo>
                  <a:lnTo>
                    <a:pt x="56" y="890"/>
                  </a:lnTo>
                  <a:lnTo>
                    <a:pt x="56" y="869"/>
                  </a:lnTo>
                  <a:lnTo>
                    <a:pt x="60" y="863"/>
                  </a:lnTo>
                  <a:lnTo>
                    <a:pt x="62" y="858"/>
                  </a:lnTo>
                  <a:lnTo>
                    <a:pt x="64" y="848"/>
                  </a:lnTo>
                  <a:lnTo>
                    <a:pt x="62" y="844"/>
                  </a:lnTo>
                  <a:lnTo>
                    <a:pt x="62" y="842"/>
                  </a:lnTo>
                  <a:lnTo>
                    <a:pt x="60" y="850"/>
                  </a:lnTo>
                  <a:lnTo>
                    <a:pt x="54" y="861"/>
                  </a:lnTo>
                  <a:lnTo>
                    <a:pt x="52" y="861"/>
                  </a:lnTo>
                  <a:lnTo>
                    <a:pt x="52" y="860"/>
                  </a:lnTo>
                  <a:lnTo>
                    <a:pt x="52" y="854"/>
                  </a:lnTo>
                  <a:lnTo>
                    <a:pt x="52" y="850"/>
                  </a:lnTo>
                  <a:lnTo>
                    <a:pt x="54" y="844"/>
                  </a:lnTo>
                  <a:lnTo>
                    <a:pt x="58" y="821"/>
                  </a:lnTo>
                  <a:lnTo>
                    <a:pt x="60" y="800"/>
                  </a:lnTo>
                  <a:lnTo>
                    <a:pt x="62" y="794"/>
                  </a:lnTo>
                  <a:lnTo>
                    <a:pt x="62" y="787"/>
                  </a:lnTo>
                  <a:lnTo>
                    <a:pt x="60" y="790"/>
                  </a:lnTo>
                  <a:lnTo>
                    <a:pt x="56" y="798"/>
                  </a:lnTo>
                  <a:lnTo>
                    <a:pt x="56" y="810"/>
                  </a:lnTo>
                  <a:lnTo>
                    <a:pt x="56" y="819"/>
                  </a:lnTo>
                  <a:lnTo>
                    <a:pt x="54" y="829"/>
                  </a:lnTo>
                  <a:lnTo>
                    <a:pt x="50" y="837"/>
                  </a:lnTo>
                  <a:lnTo>
                    <a:pt x="45" y="850"/>
                  </a:lnTo>
                  <a:lnTo>
                    <a:pt x="43" y="850"/>
                  </a:lnTo>
                  <a:lnTo>
                    <a:pt x="43" y="846"/>
                  </a:lnTo>
                  <a:lnTo>
                    <a:pt x="43" y="838"/>
                  </a:lnTo>
                  <a:lnTo>
                    <a:pt x="41" y="837"/>
                  </a:lnTo>
                  <a:lnTo>
                    <a:pt x="41" y="840"/>
                  </a:lnTo>
                  <a:lnTo>
                    <a:pt x="41" y="846"/>
                  </a:lnTo>
                  <a:lnTo>
                    <a:pt x="39" y="852"/>
                  </a:lnTo>
                  <a:lnTo>
                    <a:pt x="37" y="854"/>
                  </a:lnTo>
                  <a:lnTo>
                    <a:pt x="35" y="858"/>
                  </a:lnTo>
                  <a:lnTo>
                    <a:pt x="35" y="863"/>
                  </a:lnTo>
                  <a:lnTo>
                    <a:pt x="35" y="865"/>
                  </a:lnTo>
                  <a:lnTo>
                    <a:pt x="31" y="883"/>
                  </a:lnTo>
                  <a:lnTo>
                    <a:pt x="23" y="915"/>
                  </a:lnTo>
                  <a:lnTo>
                    <a:pt x="22" y="934"/>
                  </a:lnTo>
                  <a:lnTo>
                    <a:pt x="22" y="944"/>
                  </a:lnTo>
                  <a:lnTo>
                    <a:pt x="20" y="952"/>
                  </a:lnTo>
                  <a:lnTo>
                    <a:pt x="14" y="975"/>
                  </a:lnTo>
                  <a:lnTo>
                    <a:pt x="10" y="996"/>
                  </a:lnTo>
                  <a:lnTo>
                    <a:pt x="8" y="1019"/>
                  </a:lnTo>
                  <a:lnTo>
                    <a:pt x="4" y="1040"/>
                  </a:lnTo>
                  <a:lnTo>
                    <a:pt x="2" y="1057"/>
                  </a:lnTo>
                  <a:lnTo>
                    <a:pt x="0" y="1086"/>
                  </a:lnTo>
                  <a:lnTo>
                    <a:pt x="448" y="1086"/>
                  </a:lnTo>
                  <a:lnTo>
                    <a:pt x="469" y="1057"/>
                  </a:lnTo>
                  <a:lnTo>
                    <a:pt x="505" y="1013"/>
                  </a:lnTo>
                  <a:lnTo>
                    <a:pt x="519" y="992"/>
                  </a:lnTo>
                  <a:lnTo>
                    <a:pt x="530" y="977"/>
                  </a:lnTo>
                  <a:lnTo>
                    <a:pt x="544" y="959"/>
                  </a:lnTo>
                  <a:lnTo>
                    <a:pt x="557" y="946"/>
                  </a:lnTo>
                  <a:lnTo>
                    <a:pt x="563" y="934"/>
                  </a:lnTo>
                  <a:lnTo>
                    <a:pt x="567" y="925"/>
                  </a:lnTo>
                  <a:lnTo>
                    <a:pt x="571" y="921"/>
                  </a:lnTo>
                  <a:lnTo>
                    <a:pt x="576" y="915"/>
                  </a:lnTo>
                  <a:lnTo>
                    <a:pt x="578" y="911"/>
                  </a:lnTo>
                  <a:lnTo>
                    <a:pt x="582" y="909"/>
                  </a:lnTo>
                  <a:lnTo>
                    <a:pt x="586" y="909"/>
                  </a:lnTo>
                  <a:lnTo>
                    <a:pt x="588" y="906"/>
                  </a:lnTo>
                  <a:lnTo>
                    <a:pt x="592" y="902"/>
                  </a:lnTo>
                  <a:lnTo>
                    <a:pt x="599" y="894"/>
                  </a:lnTo>
                  <a:lnTo>
                    <a:pt x="617" y="879"/>
                  </a:lnTo>
                  <a:lnTo>
                    <a:pt x="624" y="869"/>
                  </a:lnTo>
                  <a:lnTo>
                    <a:pt x="624" y="865"/>
                  </a:lnTo>
                  <a:lnTo>
                    <a:pt x="622" y="865"/>
                  </a:lnTo>
                  <a:lnTo>
                    <a:pt x="617" y="869"/>
                  </a:lnTo>
                  <a:lnTo>
                    <a:pt x="615" y="869"/>
                  </a:lnTo>
                  <a:lnTo>
                    <a:pt x="615" y="865"/>
                  </a:lnTo>
                  <a:lnTo>
                    <a:pt x="617" y="861"/>
                  </a:lnTo>
                  <a:lnTo>
                    <a:pt x="621" y="860"/>
                  </a:lnTo>
                  <a:lnTo>
                    <a:pt x="632" y="850"/>
                  </a:lnTo>
                  <a:lnTo>
                    <a:pt x="640" y="842"/>
                  </a:lnTo>
                  <a:lnTo>
                    <a:pt x="659" y="819"/>
                  </a:lnTo>
                  <a:lnTo>
                    <a:pt x="663" y="817"/>
                  </a:lnTo>
                  <a:lnTo>
                    <a:pt x="669" y="815"/>
                  </a:lnTo>
                  <a:lnTo>
                    <a:pt x="670" y="813"/>
                  </a:lnTo>
                  <a:lnTo>
                    <a:pt x="670" y="812"/>
                  </a:lnTo>
                  <a:lnTo>
                    <a:pt x="670" y="806"/>
                  </a:lnTo>
                  <a:lnTo>
                    <a:pt x="674" y="798"/>
                  </a:lnTo>
                  <a:lnTo>
                    <a:pt x="686" y="787"/>
                  </a:lnTo>
                  <a:lnTo>
                    <a:pt x="695" y="777"/>
                  </a:lnTo>
                  <a:lnTo>
                    <a:pt x="701" y="769"/>
                  </a:lnTo>
                  <a:lnTo>
                    <a:pt x="724" y="742"/>
                  </a:lnTo>
                  <a:lnTo>
                    <a:pt x="724" y="714"/>
                  </a:lnTo>
                  <a:lnTo>
                    <a:pt x="709" y="733"/>
                  </a:lnTo>
                  <a:lnTo>
                    <a:pt x="697" y="746"/>
                  </a:lnTo>
                  <a:lnTo>
                    <a:pt x="686" y="756"/>
                  </a:lnTo>
                  <a:lnTo>
                    <a:pt x="676" y="767"/>
                  </a:lnTo>
                  <a:lnTo>
                    <a:pt x="661" y="785"/>
                  </a:lnTo>
                  <a:lnTo>
                    <a:pt x="655" y="789"/>
                  </a:lnTo>
                  <a:lnTo>
                    <a:pt x="653" y="789"/>
                  </a:lnTo>
                  <a:lnTo>
                    <a:pt x="653" y="785"/>
                  </a:lnTo>
                  <a:lnTo>
                    <a:pt x="655" y="781"/>
                  </a:lnTo>
                  <a:lnTo>
                    <a:pt x="659" y="777"/>
                  </a:lnTo>
                  <a:lnTo>
                    <a:pt x="665" y="771"/>
                  </a:lnTo>
                  <a:lnTo>
                    <a:pt x="678" y="756"/>
                  </a:lnTo>
                  <a:lnTo>
                    <a:pt x="695" y="737"/>
                  </a:lnTo>
                  <a:lnTo>
                    <a:pt x="724" y="706"/>
                  </a:lnTo>
                  <a:lnTo>
                    <a:pt x="724" y="693"/>
                  </a:lnTo>
                  <a:lnTo>
                    <a:pt x="717" y="700"/>
                  </a:lnTo>
                  <a:lnTo>
                    <a:pt x="699" y="719"/>
                  </a:lnTo>
                  <a:lnTo>
                    <a:pt x="688" y="737"/>
                  </a:lnTo>
                  <a:lnTo>
                    <a:pt x="680" y="742"/>
                  </a:lnTo>
                  <a:lnTo>
                    <a:pt x="667" y="756"/>
                  </a:lnTo>
                  <a:lnTo>
                    <a:pt x="653" y="769"/>
                  </a:lnTo>
                  <a:lnTo>
                    <a:pt x="638" y="789"/>
                  </a:lnTo>
                  <a:lnTo>
                    <a:pt x="615" y="813"/>
                  </a:lnTo>
                  <a:lnTo>
                    <a:pt x="592" y="838"/>
                  </a:lnTo>
                  <a:lnTo>
                    <a:pt x="569" y="863"/>
                  </a:lnTo>
                  <a:lnTo>
                    <a:pt x="544" y="892"/>
                  </a:lnTo>
                  <a:lnTo>
                    <a:pt x="534" y="900"/>
                  </a:lnTo>
                  <a:lnTo>
                    <a:pt x="523" y="906"/>
                  </a:lnTo>
                  <a:lnTo>
                    <a:pt x="519" y="908"/>
                  </a:lnTo>
                  <a:lnTo>
                    <a:pt x="515" y="911"/>
                  </a:lnTo>
                  <a:lnTo>
                    <a:pt x="511" y="913"/>
                  </a:lnTo>
                  <a:lnTo>
                    <a:pt x="507" y="915"/>
                  </a:lnTo>
                  <a:lnTo>
                    <a:pt x="496" y="921"/>
                  </a:lnTo>
                  <a:lnTo>
                    <a:pt x="488" y="931"/>
                  </a:lnTo>
                  <a:lnTo>
                    <a:pt x="480" y="942"/>
                  </a:lnTo>
                  <a:lnTo>
                    <a:pt x="477" y="946"/>
                  </a:lnTo>
                  <a:lnTo>
                    <a:pt x="469" y="952"/>
                  </a:lnTo>
                  <a:lnTo>
                    <a:pt x="465" y="954"/>
                  </a:lnTo>
                  <a:lnTo>
                    <a:pt x="463" y="954"/>
                  </a:lnTo>
                  <a:lnTo>
                    <a:pt x="463" y="952"/>
                  </a:lnTo>
                  <a:lnTo>
                    <a:pt x="477" y="936"/>
                  </a:lnTo>
                  <a:lnTo>
                    <a:pt x="484" y="925"/>
                  </a:lnTo>
                  <a:lnTo>
                    <a:pt x="473" y="938"/>
                  </a:lnTo>
                  <a:lnTo>
                    <a:pt x="457" y="952"/>
                  </a:lnTo>
                  <a:lnTo>
                    <a:pt x="450" y="959"/>
                  </a:lnTo>
                  <a:lnTo>
                    <a:pt x="425" y="988"/>
                  </a:lnTo>
                  <a:lnTo>
                    <a:pt x="425" y="980"/>
                  </a:lnTo>
                  <a:lnTo>
                    <a:pt x="421" y="975"/>
                  </a:lnTo>
                  <a:lnTo>
                    <a:pt x="406" y="990"/>
                  </a:lnTo>
                  <a:lnTo>
                    <a:pt x="417" y="975"/>
                  </a:lnTo>
                  <a:lnTo>
                    <a:pt x="407" y="980"/>
                  </a:lnTo>
                  <a:lnTo>
                    <a:pt x="396" y="988"/>
                  </a:lnTo>
                  <a:lnTo>
                    <a:pt x="402" y="979"/>
                  </a:lnTo>
                  <a:lnTo>
                    <a:pt x="413" y="965"/>
                  </a:lnTo>
                  <a:lnTo>
                    <a:pt x="419" y="961"/>
                  </a:lnTo>
                  <a:lnTo>
                    <a:pt x="425" y="952"/>
                  </a:lnTo>
                  <a:lnTo>
                    <a:pt x="444" y="927"/>
                  </a:lnTo>
                  <a:lnTo>
                    <a:pt x="463" y="898"/>
                  </a:lnTo>
                  <a:lnTo>
                    <a:pt x="473" y="883"/>
                  </a:lnTo>
                  <a:lnTo>
                    <a:pt x="475" y="879"/>
                  </a:lnTo>
                  <a:lnTo>
                    <a:pt x="478" y="875"/>
                  </a:lnTo>
                  <a:lnTo>
                    <a:pt x="488" y="871"/>
                  </a:lnTo>
                  <a:lnTo>
                    <a:pt x="500" y="858"/>
                  </a:lnTo>
                  <a:lnTo>
                    <a:pt x="509" y="846"/>
                  </a:lnTo>
                  <a:lnTo>
                    <a:pt x="515" y="833"/>
                  </a:lnTo>
                  <a:lnTo>
                    <a:pt x="523" y="823"/>
                  </a:lnTo>
                  <a:lnTo>
                    <a:pt x="530" y="815"/>
                  </a:lnTo>
                  <a:lnTo>
                    <a:pt x="542" y="806"/>
                  </a:lnTo>
                  <a:lnTo>
                    <a:pt x="550" y="798"/>
                  </a:lnTo>
                  <a:lnTo>
                    <a:pt x="557" y="790"/>
                  </a:lnTo>
                  <a:lnTo>
                    <a:pt x="563" y="779"/>
                  </a:lnTo>
                  <a:lnTo>
                    <a:pt x="582" y="758"/>
                  </a:lnTo>
                  <a:lnTo>
                    <a:pt x="605" y="731"/>
                  </a:lnTo>
                  <a:lnTo>
                    <a:pt x="622" y="716"/>
                  </a:lnTo>
                  <a:lnTo>
                    <a:pt x="628" y="708"/>
                  </a:lnTo>
                  <a:lnTo>
                    <a:pt x="634" y="700"/>
                  </a:lnTo>
                  <a:lnTo>
                    <a:pt x="640" y="694"/>
                  </a:lnTo>
                  <a:lnTo>
                    <a:pt x="642" y="685"/>
                  </a:lnTo>
                  <a:lnTo>
                    <a:pt x="644" y="683"/>
                  </a:lnTo>
                  <a:lnTo>
                    <a:pt x="642" y="685"/>
                  </a:lnTo>
                  <a:lnTo>
                    <a:pt x="634" y="693"/>
                  </a:lnTo>
                  <a:lnTo>
                    <a:pt x="621" y="708"/>
                  </a:lnTo>
                  <a:lnTo>
                    <a:pt x="613" y="717"/>
                  </a:lnTo>
                  <a:lnTo>
                    <a:pt x="594" y="737"/>
                  </a:lnTo>
                  <a:lnTo>
                    <a:pt x="580" y="754"/>
                  </a:lnTo>
                  <a:lnTo>
                    <a:pt x="573" y="762"/>
                  </a:lnTo>
                  <a:lnTo>
                    <a:pt x="565" y="771"/>
                  </a:lnTo>
                  <a:lnTo>
                    <a:pt x="557" y="779"/>
                  </a:lnTo>
                  <a:lnTo>
                    <a:pt x="550" y="789"/>
                  </a:lnTo>
                  <a:lnTo>
                    <a:pt x="542" y="798"/>
                  </a:lnTo>
                  <a:lnTo>
                    <a:pt x="530" y="808"/>
                  </a:lnTo>
                  <a:lnTo>
                    <a:pt x="525" y="813"/>
                  </a:lnTo>
                  <a:lnTo>
                    <a:pt x="521" y="815"/>
                  </a:lnTo>
                  <a:lnTo>
                    <a:pt x="523" y="812"/>
                  </a:lnTo>
                  <a:lnTo>
                    <a:pt x="523" y="810"/>
                  </a:lnTo>
                  <a:lnTo>
                    <a:pt x="521" y="812"/>
                  </a:lnTo>
                  <a:lnTo>
                    <a:pt x="509" y="825"/>
                  </a:lnTo>
                  <a:lnTo>
                    <a:pt x="490" y="842"/>
                  </a:lnTo>
                  <a:lnTo>
                    <a:pt x="498" y="835"/>
                  </a:lnTo>
                  <a:lnTo>
                    <a:pt x="505" y="823"/>
                  </a:lnTo>
                  <a:lnTo>
                    <a:pt x="519" y="808"/>
                  </a:lnTo>
                  <a:lnTo>
                    <a:pt x="538" y="787"/>
                  </a:lnTo>
                  <a:lnTo>
                    <a:pt x="546" y="775"/>
                  </a:lnTo>
                  <a:lnTo>
                    <a:pt x="555" y="760"/>
                  </a:lnTo>
                  <a:lnTo>
                    <a:pt x="565" y="750"/>
                  </a:lnTo>
                  <a:lnTo>
                    <a:pt x="571" y="746"/>
                  </a:lnTo>
                  <a:lnTo>
                    <a:pt x="580" y="731"/>
                  </a:lnTo>
                  <a:lnTo>
                    <a:pt x="594" y="716"/>
                  </a:lnTo>
                  <a:lnTo>
                    <a:pt x="605" y="706"/>
                  </a:lnTo>
                  <a:lnTo>
                    <a:pt x="617" y="693"/>
                  </a:lnTo>
                  <a:lnTo>
                    <a:pt x="644" y="664"/>
                  </a:lnTo>
                  <a:lnTo>
                    <a:pt x="670" y="629"/>
                  </a:lnTo>
                  <a:lnTo>
                    <a:pt x="682" y="616"/>
                  </a:lnTo>
                  <a:lnTo>
                    <a:pt x="694" y="604"/>
                  </a:lnTo>
                  <a:lnTo>
                    <a:pt x="713" y="581"/>
                  </a:lnTo>
                  <a:lnTo>
                    <a:pt x="701" y="587"/>
                  </a:lnTo>
                  <a:lnTo>
                    <a:pt x="694" y="593"/>
                  </a:lnTo>
                  <a:lnTo>
                    <a:pt x="688" y="598"/>
                  </a:lnTo>
                  <a:lnTo>
                    <a:pt x="682" y="606"/>
                  </a:lnTo>
                  <a:lnTo>
                    <a:pt x="670" y="618"/>
                  </a:lnTo>
                  <a:lnTo>
                    <a:pt x="649" y="641"/>
                  </a:lnTo>
                  <a:lnTo>
                    <a:pt x="632" y="664"/>
                  </a:lnTo>
                  <a:lnTo>
                    <a:pt x="622" y="675"/>
                  </a:lnTo>
                  <a:lnTo>
                    <a:pt x="615" y="683"/>
                  </a:lnTo>
                  <a:lnTo>
                    <a:pt x="603" y="696"/>
                  </a:lnTo>
                  <a:lnTo>
                    <a:pt x="594" y="708"/>
                  </a:lnTo>
                  <a:lnTo>
                    <a:pt x="584" y="717"/>
                  </a:lnTo>
                  <a:lnTo>
                    <a:pt x="574" y="727"/>
                  </a:lnTo>
                  <a:lnTo>
                    <a:pt x="565" y="737"/>
                  </a:lnTo>
                  <a:lnTo>
                    <a:pt x="532" y="775"/>
                  </a:lnTo>
                  <a:lnTo>
                    <a:pt x="536" y="769"/>
                  </a:lnTo>
                  <a:lnTo>
                    <a:pt x="544" y="756"/>
                  </a:lnTo>
                  <a:lnTo>
                    <a:pt x="559" y="735"/>
                  </a:lnTo>
                  <a:lnTo>
                    <a:pt x="576" y="714"/>
                  </a:lnTo>
                  <a:lnTo>
                    <a:pt x="596" y="693"/>
                  </a:lnTo>
                  <a:lnTo>
                    <a:pt x="621" y="666"/>
                  </a:lnTo>
                  <a:lnTo>
                    <a:pt x="613" y="673"/>
                  </a:lnTo>
                  <a:lnTo>
                    <a:pt x="586" y="698"/>
                  </a:lnTo>
                  <a:lnTo>
                    <a:pt x="563" y="725"/>
                  </a:lnTo>
                  <a:lnTo>
                    <a:pt x="550" y="737"/>
                  </a:lnTo>
                  <a:lnTo>
                    <a:pt x="546" y="742"/>
                  </a:lnTo>
                  <a:lnTo>
                    <a:pt x="540" y="748"/>
                  </a:lnTo>
                  <a:lnTo>
                    <a:pt x="542" y="742"/>
                  </a:lnTo>
                  <a:lnTo>
                    <a:pt x="546" y="737"/>
                  </a:lnTo>
                  <a:lnTo>
                    <a:pt x="551" y="729"/>
                  </a:lnTo>
                  <a:lnTo>
                    <a:pt x="561" y="719"/>
                  </a:lnTo>
                  <a:lnTo>
                    <a:pt x="619" y="794"/>
                  </a:lnTo>
                  <a:lnTo>
                    <a:pt x="559" y="618"/>
                  </a:lnTo>
                  <a:lnTo>
                    <a:pt x="571" y="602"/>
                  </a:lnTo>
                  <a:lnTo>
                    <a:pt x="588" y="585"/>
                  </a:lnTo>
                  <a:lnTo>
                    <a:pt x="590" y="587"/>
                  </a:lnTo>
                  <a:lnTo>
                    <a:pt x="590" y="591"/>
                  </a:lnTo>
                  <a:lnTo>
                    <a:pt x="586" y="598"/>
                  </a:lnTo>
                  <a:lnTo>
                    <a:pt x="580" y="614"/>
                  </a:lnTo>
                  <a:lnTo>
                    <a:pt x="580" y="616"/>
                  </a:lnTo>
                  <a:lnTo>
                    <a:pt x="578" y="612"/>
                  </a:lnTo>
                  <a:lnTo>
                    <a:pt x="578" y="604"/>
                  </a:lnTo>
                  <a:lnTo>
                    <a:pt x="569" y="614"/>
                  </a:lnTo>
                  <a:lnTo>
                    <a:pt x="563" y="622"/>
                  </a:lnTo>
                  <a:lnTo>
                    <a:pt x="555" y="629"/>
                  </a:lnTo>
                  <a:lnTo>
                    <a:pt x="551" y="635"/>
                  </a:lnTo>
                  <a:lnTo>
                    <a:pt x="548" y="637"/>
                  </a:lnTo>
                  <a:lnTo>
                    <a:pt x="548" y="635"/>
                  </a:lnTo>
                  <a:lnTo>
                    <a:pt x="550" y="629"/>
                  </a:lnTo>
                  <a:lnTo>
                    <a:pt x="559" y="618"/>
                  </a:lnTo>
                  <a:lnTo>
                    <a:pt x="619" y="794"/>
                  </a:lnTo>
                  <a:lnTo>
                    <a:pt x="382" y="683"/>
                  </a:lnTo>
                  <a:lnTo>
                    <a:pt x="386" y="671"/>
                  </a:lnTo>
                  <a:lnTo>
                    <a:pt x="388" y="668"/>
                  </a:lnTo>
                  <a:lnTo>
                    <a:pt x="386" y="668"/>
                  </a:lnTo>
                  <a:lnTo>
                    <a:pt x="384" y="669"/>
                  </a:lnTo>
                  <a:lnTo>
                    <a:pt x="382" y="675"/>
                  </a:lnTo>
                  <a:lnTo>
                    <a:pt x="379" y="679"/>
                  </a:lnTo>
                  <a:lnTo>
                    <a:pt x="375" y="683"/>
                  </a:lnTo>
                  <a:lnTo>
                    <a:pt x="375" y="687"/>
                  </a:lnTo>
                  <a:lnTo>
                    <a:pt x="373" y="691"/>
                  </a:lnTo>
                  <a:lnTo>
                    <a:pt x="373" y="693"/>
                  </a:lnTo>
                  <a:lnTo>
                    <a:pt x="365" y="700"/>
                  </a:lnTo>
                  <a:lnTo>
                    <a:pt x="356" y="708"/>
                  </a:lnTo>
                  <a:lnTo>
                    <a:pt x="352" y="712"/>
                  </a:lnTo>
                  <a:lnTo>
                    <a:pt x="346" y="717"/>
                  </a:lnTo>
                  <a:lnTo>
                    <a:pt x="340" y="729"/>
                  </a:lnTo>
                  <a:lnTo>
                    <a:pt x="336" y="739"/>
                  </a:lnTo>
                  <a:lnTo>
                    <a:pt x="334" y="742"/>
                  </a:lnTo>
                  <a:lnTo>
                    <a:pt x="331" y="748"/>
                  </a:lnTo>
                  <a:lnTo>
                    <a:pt x="323" y="756"/>
                  </a:lnTo>
                  <a:lnTo>
                    <a:pt x="317" y="762"/>
                  </a:lnTo>
                  <a:lnTo>
                    <a:pt x="306" y="777"/>
                  </a:lnTo>
                  <a:lnTo>
                    <a:pt x="286" y="798"/>
                  </a:lnTo>
                  <a:lnTo>
                    <a:pt x="262" y="823"/>
                  </a:lnTo>
                  <a:lnTo>
                    <a:pt x="246" y="840"/>
                  </a:lnTo>
                  <a:lnTo>
                    <a:pt x="212" y="885"/>
                  </a:lnTo>
                  <a:lnTo>
                    <a:pt x="185" y="915"/>
                  </a:lnTo>
                  <a:lnTo>
                    <a:pt x="164" y="944"/>
                  </a:lnTo>
                  <a:lnTo>
                    <a:pt x="141" y="969"/>
                  </a:lnTo>
                  <a:lnTo>
                    <a:pt x="148" y="957"/>
                  </a:lnTo>
                  <a:lnTo>
                    <a:pt x="156" y="946"/>
                  </a:lnTo>
                  <a:lnTo>
                    <a:pt x="171" y="925"/>
                  </a:lnTo>
                  <a:lnTo>
                    <a:pt x="192" y="900"/>
                  </a:lnTo>
                  <a:lnTo>
                    <a:pt x="210" y="879"/>
                  </a:lnTo>
                  <a:lnTo>
                    <a:pt x="225" y="856"/>
                  </a:lnTo>
                  <a:lnTo>
                    <a:pt x="260" y="815"/>
                  </a:lnTo>
                  <a:lnTo>
                    <a:pt x="313" y="746"/>
                  </a:lnTo>
                  <a:lnTo>
                    <a:pt x="321" y="735"/>
                  </a:lnTo>
                  <a:lnTo>
                    <a:pt x="329" y="725"/>
                  </a:lnTo>
                  <a:lnTo>
                    <a:pt x="344" y="708"/>
                  </a:lnTo>
                  <a:lnTo>
                    <a:pt x="363" y="687"/>
                  </a:lnTo>
                  <a:lnTo>
                    <a:pt x="392" y="652"/>
                  </a:lnTo>
                  <a:lnTo>
                    <a:pt x="406" y="635"/>
                  </a:lnTo>
                  <a:lnTo>
                    <a:pt x="415" y="625"/>
                  </a:lnTo>
                  <a:lnTo>
                    <a:pt x="425" y="618"/>
                  </a:lnTo>
                  <a:lnTo>
                    <a:pt x="432" y="612"/>
                  </a:lnTo>
                  <a:lnTo>
                    <a:pt x="442" y="600"/>
                  </a:lnTo>
                  <a:lnTo>
                    <a:pt x="455" y="583"/>
                  </a:lnTo>
                  <a:lnTo>
                    <a:pt x="488" y="545"/>
                  </a:lnTo>
                  <a:lnTo>
                    <a:pt x="503" y="527"/>
                  </a:lnTo>
                  <a:lnTo>
                    <a:pt x="521" y="510"/>
                  </a:lnTo>
                  <a:lnTo>
                    <a:pt x="515" y="522"/>
                  </a:lnTo>
                  <a:lnTo>
                    <a:pt x="503" y="533"/>
                  </a:lnTo>
                  <a:lnTo>
                    <a:pt x="494" y="543"/>
                  </a:lnTo>
                  <a:lnTo>
                    <a:pt x="484" y="556"/>
                  </a:lnTo>
                  <a:lnTo>
                    <a:pt x="471" y="572"/>
                  </a:lnTo>
                  <a:lnTo>
                    <a:pt x="448" y="600"/>
                  </a:lnTo>
                  <a:lnTo>
                    <a:pt x="425" y="627"/>
                  </a:lnTo>
                  <a:lnTo>
                    <a:pt x="411" y="645"/>
                  </a:lnTo>
                  <a:lnTo>
                    <a:pt x="398" y="660"/>
                  </a:lnTo>
                  <a:lnTo>
                    <a:pt x="388" y="675"/>
                  </a:lnTo>
                  <a:lnTo>
                    <a:pt x="384" y="681"/>
                  </a:lnTo>
                  <a:lnTo>
                    <a:pt x="382" y="683"/>
                  </a:lnTo>
                  <a:lnTo>
                    <a:pt x="619" y="794"/>
                  </a:lnTo>
                  <a:lnTo>
                    <a:pt x="496" y="842"/>
                  </a:lnTo>
                  <a:lnTo>
                    <a:pt x="496" y="844"/>
                  </a:lnTo>
                  <a:lnTo>
                    <a:pt x="494" y="848"/>
                  </a:lnTo>
                  <a:lnTo>
                    <a:pt x="511" y="829"/>
                  </a:lnTo>
                  <a:lnTo>
                    <a:pt x="511" y="827"/>
                  </a:lnTo>
                  <a:lnTo>
                    <a:pt x="513" y="827"/>
                  </a:lnTo>
                  <a:lnTo>
                    <a:pt x="513" y="829"/>
                  </a:lnTo>
                  <a:lnTo>
                    <a:pt x="511" y="833"/>
                  </a:lnTo>
                  <a:lnTo>
                    <a:pt x="509" y="837"/>
                  </a:lnTo>
                  <a:lnTo>
                    <a:pt x="503" y="842"/>
                  </a:lnTo>
                  <a:lnTo>
                    <a:pt x="496" y="852"/>
                  </a:lnTo>
                  <a:lnTo>
                    <a:pt x="488" y="861"/>
                  </a:lnTo>
                  <a:lnTo>
                    <a:pt x="482" y="869"/>
                  </a:lnTo>
                  <a:lnTo>
                    <a:pt x="478" y="873"/>
                  </a:lnTo>
                  <a:lnTo>
                    <a:pt x="473" y="877"/>
                  </a:lnTo>
                  <a:lnTo>
                    <a:pt x="471" y="879"/>
                  </a:lnTo>
                  <a:lnTo>
                    <a:pt x="469" y="881"/>
                  </a:lnTo>
                  <a:lnTo>
                    <a:pt x="463" y="890"/>
                  </a:lnTo>
                  <a:lnTo>
                    <a:pt x="459" y="894"/>
                  </a:lnTo>
                  <a:lnTo>
                    <a:pt x="457" y="890"/>
                  </a:lnTo>
                  <a:lnTo>
                    <a:pt x="457" y="886"/>
                  </a:lnTo>
                  <a:lnTo>
                    <a:pt x="459" y="881"/>
                  </a:lnTo>
                  <a:lnTo>
                    <a:pt x="461" y="879"/>
                  </a:lnTo>
                  <a:lnTo>
                    <a:pt x="465" y="877"/>
                  </a:lnTo>
                  <a:lnTo>
                    <a:pt x="475" y="871"/>
                  </a:lnTo>
                  <a:lnTo>
                    <a:pt x="478" y="867"/>
                  </a:lnTo>
                  <a:lnTo>
                    <a:pt x="482" y="863"/>
                  </a:lnTo>
                  <a:lnTo>
                    <a:pt x="484" y="858"/>
                  </a:lnTo>
                  <a:lnTo>
                    <a:pt x="488" y="852"/>
                  </a:lnTo>
                  <a:lnTo>
                    <a:pt x="496" y="842"/>
                  </a:lnTo>
                  <a:lnTo>
                    <a:pt x="619" y="794"/>
                  </a:lnTo>
                  <a:lnTo>
                    <a:pt x="724" y="564"/>
                  </a:lnTo>
                  <a:lnTo>
                    <a:pt x="713" y="581"/>
                  </a:lnTo>
                  <a:lnTo>
                    <a:pt x="720" y="570"/>
                  </a:lnTo>
                  <a:lnTo>
                    <a:pt x="724" y="564"/>
                  </a:lnTo>
                  <a:lnTo>
                    <a:pt x="619" y="794"/>
                  </a:lnTo>
                  <a:lnTo>
                    <a:pt x="102" y="614"/>
                  </a:lnTo>
                  <a:lnTo>
                    <a:pt x="106" y="610"/>
                  </a:lnTo>
                  <a:lnTo>
                    <a:pt x="106" y="612"/>
                  </a:lnTo>
                  <a:lnTo>
                    <a:pt x="108" y="614"/>
                  </a:lnTo>
                  <a:lnTo>
                    <a:pt x="112" y="618"/>
                  </a:lnTo>
                  <a:lnTo>
                    <a:pt x="114" y="618"/>
                  </a:lnTo>
                  <a:lnTo>
                    <a:pt x="112" y="614"/>
                  </a:lnTo>
                  <a:lnTo>
                    <a:pt x="112" y="604"/>
                  </a:lnTo>
                  <a:lnTo>
                    <a:pt x="112" y="595"/>
                  </a:lnTo>
                  <a:lnTo>
                    <a:pt x="114" y="587"/>
                  </a:lnTo>
                  <a:lnTo>
                    <a:pt x="118" y="577"/>
                  </a:lnTo>
                  <a:lnTo>
                    <a:pt x="121" y="568"/>
                  </a:lnTo>
                  <a:lnTo>
                    <a:pt x="127" y="558"/>
                  </a:lnTo>
                  <a:lnTo>
                    <a:pt x="131" y="547"/>
                  </a:lnTo>
                  <a:lnTo>
                    <a:pt x="137" y="541"/>
                  </a:lnTo>
                  <a:lnTo>
                    <a:pt x="139" y="537"/>
                  </a:lnTo>
                  <a:lnTo>
                    <a:pt x="141" y="533"/>
                  </a:lnTo>
                  <a:lnTo>
                    <a:pt x="141" y="531"/>
                  </a:lnTo>
                  <a:lnTo>
                    <a:pt x="139" y="529"/>
                  </a:lnTo>
                  <a:lnTo>
                    <a:pt x="139" y="527"/>
                  </a:lnTo>
                  <a:lnTo>
                    <a:pt x="141" y="524"/>
                  </a:lnTo>
                  <a:lnTo>
                    <a:pt x="154" y="502"/>
                  </a:lnTo>
                  <a:lnTo>
                    <a:pt x="167" y="483"/>
                  </a:lnTo>
                  <a:lnTo>
                    <a:pt x="181" y="466"/>
                  </a:lnTo>
                  <a:lnTo>
                    <a:pt x="192" y="447"/>
                  </a:lnTo>
                  <a:lnTo>
                    <a:pt x="198" y="441"/>
                  </a:lnTo>
                  <a:lnTo>
                    <a:pt x="204" y="433"/>
                  </a:lnTo>
                  <a:lnTo>
                    <a:pt x="208" y="428"/>
                  </a:lnTo>
                  <a:lnTo>
                    <a:pt x="214" y="422"/>
                  </a:lnTo>
                  <a:lnTo>
                    <a:pt x="221" y="408"/>
                  </a:lnTo>
                  <a:lnTo>
                    <a:pt x="229" y="403"/>
                  </a:lnTo>
                  <a:lnTo>
                    <a:pt x="237" y="395"/>
                  </a:lnTo>
                  <a:lnTo>
                    <a:pt x="237" y="389"/>
                  </a:lnTo>
                  <a:lnTo>
                    <a:pt x="237" y="382"/>
                  </a:lnTo>
                  <a:lnTo>
                    <a:pt x="238" y="376"/>
                  </a:lnTo>
                  <a:lnTo>
                    <a:pt x="242" y="370"/>
                  </a:lnTo>
                  <a:lnTo>
                    <a:pt x="246" y="359"/>
                  </a:lnTo>
                  <a:lnTo>
                    <a:pt x="248" y="355"/>
                  </a:lnTo>
                  <a:lnTo>
                    <a:pt x="248" y="353"/>
                  </a:lnTo>
                  <a:lnTo>
                    <a:pt x="248" y="355"/>
                  </a:lnTo>
                  <a:lnTo>
                    <a:pt x="231" y="378"/>
                  </a:lnTo>
                  <a:lnTo>
                    <a:pt x="221" y="393"/>
                  </a:lnTo>
                  <a:lnTo>
                    <a:pt x="214" y="406"/>
                  </a:lnTo>
                  <a:lnTo>
                    <a:pt x="208" y="422"/>
                  </a:lnTo>
                  <a:lnTo>
                    <a:pt x="204" y="430"/>
                  </a:lnTo>
                  <a:lnTo>
                    <a:pt x="194" y="441"/>
                  </a:lnTo>
                  <a:lnTo>
                    <a:pt x="181" y="456"/>
                  </a:lnTo>
                  <a:lnTo>
                    <a:pt x="169" y="472"/>
                  </a:lnTo>
                  <a:lnTo>
                    <a:pt x="162" y="483"/>
                  </a:lnTo>
                  <a:lnTo>
                    <a:pt x="152" y="495"/>
                  </a:lnTo>
                  <a:lnTo>
                    <a:pt x="137" y="510"/>
                  </a:lnTo>
                  <a:lnTo>
                    <a:pt x="135" y="516"/>
                  </a:lnTo>
                  <a:lnTo>
                    <a:pt x="123" y="537"/>
                  </a:lnTo>
                  <a:lnTo>
                    <a:pt x="110" y="566"/>
                  </a:lnTo>
                  <a:lnTo>
                    <a:pt x="108" y="568"/>
                  </a:lnTo>
                  <a:lnTo>
                    <a:pt x="106" y="568"/>
                  </a:lnTo>
                  <a:lnTo>
                    <a:pt x="104" y="568"/>
                  </a:lnTo>
                  <a:lnTo>
                    <a:pt x="104" y="570"/>
                  </a:lnTo>
                  <a:lnTo>
                    <a:pt x="102" y="575"/>
                  </a:lnTo>
                  <a:lnTo>
                    <a:pt x="100" y="591"/>
                  </a:lnTo>
                  <a:lnTo>
                    <a:pt x="98" y="600"/>
                  </a:lnTo>
                  <a:lnTo>
                    <a:pt x="96" y="602"/>
                  </a:lnTo>
                  <a:lnTo>
                    <a:pt x="96" y="604"/>
                  </a:lnTo>
                  <a:lnTo>
                    <a:pt x="96" y="608"/>
                  </a:lnTo>
                  <a:lnTo>
                    <a:pt x="96" y="612"/>
                  </a:lnTo>
                  <a:lnTo>
                    <a:pt x="94" y="616"/>
                  </a:lnTo>
                  <a:lnTo>
                    <a:pt x="96" y="618"/>
                  </a:lnTo>
                  <a:lnTo>
                    <a:pt x="98" y="616"/>
                  </a:lnTo>
                  <a:lnTo>
                    <a:pt x="102" y="614"/>
                  </a:lnTo>
                  <a:lnTo>
                    <a:pt x="619" y="79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15000"/>
                  </a:schemeClr>
                </a:gs>
                <a:gs pos="60000">
                  <a:schemeClr val="bg1">
                    <a:alpha val="5000"/>
                  </a:schemeClr>
                </a:gs>
              </a:gsLst>
              <a:lin ang="162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12" name="フリーフォーム 11"/>
          <p:cNvSpPr>
            <a:spLocks/>
          </p:cNvSpPr>
          <p:nvPr/>
        </p:nvSpPr>
        <p:spPr bwMode="auto">
          <a:xfrm>
            <a:off x="0" y="0"/>
            <a:ext cx="9144000" cy="6870700"/>
          </a:xfrm>
          <a:custGeom>
            <a:avLst/>
            <a:gdLst/>
            <a:ahLst/>
            <a:cxnLst>
              <a:cxn ang="0">
                <a:pos x="2808" y="370"/>
              </a:cxn>
              <a:cxn ang="0">
                <a:pos x="2679" y="719"/>
              </a:cxn>
              <a:cxn ang="0">
                <a:pos x="2462" y="879"/>
              </a:cxn>
              <a:cxn ang="0">
                <a:pos x="1646" y="1440"/>
              </a:cxn>
              <a:cxn ang="0">
                <a:pos x="1479" y="1684"/>
              </a:cxn>
              <a:cxn ang="0">
                <a:pos x="1287" y="1848"/>
              </a:cxn>
              <a:cxn ang="0">
                <a:pos x="1162" y="2082"/>
              </a:cxn>
              <a:cxn ang="0">
                <a:pos x="1343" y="1963"/>
              </a:cxn>
              <a:cxn ang="0">
                <a:pos x="1437" y="2012"/>
              </a:cxn>
              <a:cxn ang="0">
                <a:pos x="1556" y="1980"/>
              </a:cxn>
              <a:cxn ang="0">
                <a:pos x="1573" y="1813"/>
              </a:cxn>
              <a:cxn ang="0">
                <a:pos x="1782" y="1430"/>
              </a:cxn>
              <a:cxn ang="0">
                <a:pos x="1793" y="1388"/>
              </a:cxn>
              <a:cxn ang="0">
                <a:pos x="1789" y="1353"/>
              </a:cxn>
              <a:cxn ang="0">
                <a:pos x="2068" y="1151"/>
              </a:cxn>
              <a:cxn ang="0">
                <a:pos x="2302" y="1022"/>
              </a:cxn>
              <a:cxn ang="0">
                <a:pos x="2082" y="1172"/>
              </a:cxn>
              <a:cxn ang="0">
                <a:pos x="1915" y="1287"/>
              </a:cxn>
              <a:cxn ang="0">
                <a:pos x="2033" y="1224"/>
              </a:cxn>
              <a:cxn ang="0">
                <a:pos x="2075" y="1200"/>
              </a:cxn>
              <a:cxn ang="0">
                <a:pos x="1988" y="1266"/>
              </a:cxn>
              <a:cxn ang="0">
                <a:pos x="2602" y="875"/>
              </a:cxn>
              <a:cxn ang="0">
                <a:pos x="2783" y="774"/>
              </a:cxn>
              <a:cxn ang="0">
                <a:pos x="2616" y="325"/>
              </a:cxn>
              <a:cxn ang="0">
                <a:pos x="2522" y="293"/>
              </a:cxn>
              <a:cxn ang="0">
                <a:pos x="2208" y="258"/>
              </a:cxn>
              <a:cxn ang="0">
                <a:pos x="2225" y="262"/>
              </a:cxn>
              <a:cxn ang="0">
                <a:pos x="1486" y="276"/>
              </a:cxn>
              <a:cxn ang="0">
                <a:pos x="1845" y="251"/>
              </a:cxn>
              <a:cxn ang="0">
                <a:pos x="1514" y="262"/>
              </a:cxn>
              <a:cxn ang="0">
                <a:pos x="1280" y="227"/>
              </a:cxn>
              <a:cxn ang="0">
                <a:pos x="830" y="81"/>
              </a:cxn>
              <a:cxn ang="0">
                <a:pos x="761" y="35"/>
              </a:cxn>
              <a:cxn ang="0">
                <a:pos x="736" y="74"/>
              </a:cxn>
              <a:cxn ang="0">
                <a:pos x="869" y="95"/>
              </a:cxn>
              <a:cxn ang="0">
                <a:pos x="1305" y="834"/>
              </a:cxn>
              <a:cxn ang="0">
                <a:pos x="1231" y="949"/>
              </a:cxn>
              <a:cxn ang="0">
                <a:pos x="1214" y="956"/>
              </a:cxn>
              <a:cxn ang="0">
                <a:pos x="1075" y="938"/>
              </a:cxn>
              <a:cxn ang="0">
                <a:pos x="1116" y="1064"/>
              </a:cxn>
              <a:cxn ang="0">
                <a:pos x="1043" y="1144"/>
              </a:cxn>
              <a:cxn ang="0">
                <a:pos x="966" y="1210"/>
              </a:cxn>
              <a:cxn ang="0">
                <a:pos x="2839" y="356"/>
              </a:cxn>
              <a:cxn ang="0">
                <a:pos x="2839" y="356"/>
              </a:cxn>
              <a:cxn ang="0">
                <a:pos x="593" y="1580"/>
              </a:cxn>
              <a:cxn ang="0">
                <a:pos x="639" y="1377"/>
              </a:cxn>
              <a:cxn ang="0">
                <a:pos x="412" y="1702"/>
              </a:cxn>
              <a:cxn ang="0">
                <a:pos x="381" y="1736"/>
              </a:cxn>
              <a:cxn ang="0">
                <a:pos x="2839" y="356"/>
              </a:cxn>
              <a:cxn ang="0">
                <a:pos x="63" y="1879"/>
              </a:cxn>
              <a:cxn ang="0">
                <a:pos x="88" y="841"/>
              </a:cxn>
              <a:cxn ang="0">
                <a:pos x="21" y="848"/>
              </a:cxn>
              <a:cxn ang="0">
                <a:pos x="245" y="757"/>
              </a:cxn>
              <a:cxn ang="0">
                <a:pos x="646" y="652"/>
              </a:cxn>
              <a:cxn ang="0">
                <a:pos x="973" y="485"/>
              </a:cxn>
              <a:cxn ang="0">
                <a:pos x="1364" y="558"/>
              </a:cxn>
              <a:cxn ang="0">
                <a:pos x="1483" y="558"/>
              </a:cxn>
              <a:cxn ang="0">
                <a:pos x="1619" y="475"/>
              </a:cxn>
              <a:cxn ang="0">
                <a:pos x="1761" y="527"/>
              </a:cxn>
              <a:cxn ang="0">
                <a:pos x="1803" y="213"/>
              </a:cxn>
              <a:cxn ang="0">
                <a:pos x="2839" y="356"/>
              </a:cxn>
              <a:cxn ang="0">
                <a:pos x="2013" y="14"/>
              </a:cxn>
            </a:cxnLst>
            <a:rect l="0" t="0" r="0" b="0"/>
            <a:pathLst>
              <a:path w="2846" h="2082">
                <a:moveTo>
                  <a:pt x="2839" y="356"/>
                </a:moveTo>
                <a:lnTo>
                  <a:pt x="2836" y="353"/>
                </a:lnTo>
                <a:lnTo>
                  <a:pt x="2832" y="349"/>
                </a:lnTo>
                <a:lnTo>
                  <a:pt x="2822" y="349"/>
                </a:lnTo>
                <a:lnTo>
                  <a:pt x="2818" y="349"/>
                </a:lnTo>
                <a:lnTo>
                  <a:pt x="2815" y="346"/>
                </a:lnTo>
                <a:lnTo>
                  <a:pt x="2804" y="339"/>
                </a:lnTo>
                <a:lnTo>
                  <a:pt x="2797" y="335"/>
                </a:lnTo>
                <a:lnTo>
                  <a:pt x="2794" y="342"/>
                </a:lnTo>
                <a:lnTo>
                  <a:pt x="2794" y="346"/>
                </a:lnTo>
                <a:lnTo>
                  <a:pt x="2787" y="353"/>
                </a:lnTo>
                <a:lnTo>
                  <a:pt x="2787" y="356"/>
                </a:lnTo>
                <a:lnTo>
                  <a:pt x="2797" y="356"/>
                </a:lnTo>
                <a:lnTo>
                  <a:pt x="2815" y="363"/>
                </a:lnTo>
                <a:lnTo>
                  <a:pt x="2808" y="370"/>
                </a:lnTo>
                <a:lnTo>
                  <a:pt x="2797" y="394"/>
                </a:lnTo>
                <a:lnTo>
                  <a:pt x="2787" y="419"/>
                </a:lnTo>
                <a:lnTo>
                  <a:pt x="2769" y="468"/>
                </a:lnTo>
                <a:lnTo>
                  <a:pt x="2755" y="499"/>
                </a:lnTo>
                <a:lnTo>
                  <a:pt x="2752" y="509"/>
                </a:lnTo>
                <a:lnTo>
                  <a:pt x="2738" y="509"/>
                </a:lnTo>
                <a:lnTo>
                  <a:pt x="2724" y="509"/>
                </a:lnTo>
                <a:lnTo>
                  <a:pt x="2710" y="513"/>
                </a:lnTo>
                <a:lnTo>
                  <a:pt x="2696" y="520"/>
                </a:lnTo>
                <a:lnTo>
                  <a:pt x="2696" y="523"/>
                </a:lnTo>
                <a:lnTo>
                  <a:pt x="2696" y="537"/>
                </a:lnTo>
                <a:lnTo>
                  <a:pt x="2696" y="555"/>
                </a:lnTo>
                <a:lnTo>
                  <a:pt x="2689" y="638"/>
                </a:lnTo>
                <a:lnTo>
                  <a:pt x="2686" y="691"/>
                </a:lnTo>
                <a:lnTo>
                  <a:pt x="2679" y="719"/>
                </a:lnTo>
                <a:lnTo>
                  <a:pt x="2675" y="722"/>
                </a:lnTo>
                <a:lnTo>
                  <a:pt x="2665" y="722"/>
                </a:lnTo>
                <a:lnTo>
                  <a:pt x="2640" y="726"/>
                </a:lnTo>
                <a:lnTo>
                  <a:pt x="2630" y="733"/>
                </a:lnTo>
                <a:lnTo>
                  <a:pt x="2612" y="746"/>
                </a:lnTo>
                <a:lnTo>
                  <a:pt x="2591" y="771"/>
                </a:lnTo>
                <a:lnTo>
                  <a:pt x="2584" y="774"/>
                </a:lnTo>
                <a:lnTo>
                  <a:pt x="2574" y="778"/>
                </a:lnTo>
                <a:lnTo>
                  <a:pt x="2546" y="792"/>
                </a:lnTo>
                <a:lnTo>
                  <a:pt x="2518" y="809"/>
                </a:lnTo>
                <a:lnTo>
                  <a:pt x="2497" y="834"/>
                </a:lnTo>
                <a:lnTo>
                  <a:pt x="2483" y="851"/>
                </a:lnTo>
                <a:lnTo>
                  <a:pt x="2476" y="868"/>
                </a:lnTo>
                <a:lnTo>
                  <a:pt x="2469" y="879"/>
                </a:lnTo>
                <a:lnTo>
                  <a:pt x="2462" y="879"/>
                </a:lnTo>
                <a:lnTo>
                  <a:pt x="2455" y="879"/>
                </a:lnTo>
                <a:lnTo>
                  <a:pt x="2448" y="882"/>
                </a:lnTo>
                <a:lnTo>
                  <a:pt x="2386" y="924"/>
                </a:lnTo>
                <a:lnTo>
                  <a:pt x="2326" y="963"/>
                </a:lnTo>
                <a:lnTo>
                  <a:pt x="2173" y="1064"/>
                </a:lnTo>
                <a:lnTo>
                  <a:pt x="2121" y="1099"/>
                </a:lnTo>
                <a:lnTo>
                  <a:pt x="2058" y="1133"/>
                </a:lnTo>
                <a:lnTo>
                  <a:pt x="1918" y="1227"/>
                </a:lnTo>
                <a:lnTo>
                  <a:pt x="1877" y="1259"/>
                </a:lnTo>
                <a:lnTo>
                  <a:pt x="1838" y="1294"/>
                </a:lnTo>
                <a:lnTo>
                  <a:pt x="1786" y="1346"/>
                </a:lnTo>
                <a:lnTo>
                  <a:pt x="1723" y="1388"/>
                </a:lnTo>
                <a:lnTo>
                  <a:pt x="1678" y="1412"/>
                </a:lnTo>
                <a:lnTo>
                  <a:pt x="1660" y="1426"/>
                </a:lnTo>
                <a:lnTo>
                  <a:pt x="1646" y="1440"/>
                </a:lnTo>
                <a:lnTo>
                  <a:pt x="1643" y="1451"/>
                </a:lnTo>
                <a:lnTo>
                  <a:pt x="1636" y="1471"/>
                </a:lnTo>
                <a:lnTo>
                  <a:pt x="1622" y="1489"/>
                </a:lnTo>
                <a:lnTo>
                  <a:pt x="1605" y="1513"/>
                </a:lnTo>
                <a:lnTo>
                  <a:pt x="1591" y="1520"/>
                </a:lnTo>
                <a:lnTo>
                  <a:pt x="1573" y="1538"/>
                </a:lnTo>
                <a:lnTo>
                  <a:pt x="1559" y="1555"/>
                </a:lnTo>
                <a:lnTo>
                  <a:pt x="1545" y="1576"/>
                </a:lnTo>
                <a:lnTo>
                  <a:pt x="1528" y="1600"/>
                </a:lnTo>
                <a:lnTo>
                  <a:pt x="1521" y="1604"/>
                </a:lnTo>
                <a:lnTo>
                  <a:pt x="1517" y="1607"/>
                </a:lnTo>
                <a:lnTo>
                  <a:pt x="1503" y="1625"/>
                </a:lnTo>
                <a:lnTo>
                  <a:pt x="1496" y="1649"/>
                </a:lnTo>
                <a:lnTo>
                  <a:pt x="1493" y="1667"/>
                </a:lnTo>
                <a:lnTo>
                  <a:pt x="1479" y="1684"/>
                </a:lnTo>
                <a:lnTo>
                  <a:pt x="1465" y="1702"/>
                </a:lnTo>
                <a:lnTo>
                  <a:pt x="1444" y="1709"/>
                </a:lnTo>
                <a:lnTo>
                  <a:pt x="1413" y="1726"/>
                </a:lnTo>
                <a:lnTo>
                  <a:pt x="1395" y="1733"/>
                </a:lnTo>
                <a:lnTo>
                  <a:pt x="1381" y="1736"/>
                </a:lnTo>
                <a:lnTo>
                  <a:pt x="1357" y="1747"/>
                </a:lnTo>
                <a:lnTo>
                  <a:pt x="1333" y="1761"/>
                </a:lnTo>
                <a:lnTo>
                  <a:pt x="1326" y="1768"/>
                </a:lnTo>
                <a:lnTo>
                  <a:pt x="1322" y="1775"/>
                </a:lnTo>
                <a:lnTo>
                  <a:pt x="1312" y="1792"/>
                </a:lnTo>
                <a:lnTo>
                  <a:pt x="1298" y="1813"/>
                </a:lnTo>
                <a:lnTo>
                  <a:pt x="1287" y="1824"/>
                </a:lnTo>
                <a:lnTo>
                  <a:pt x="1284" y="1831"/>
                </a:lnTo>
                <a:lnTo>
                  <a:pt x="1284" y="1838"/>
                </a:lnTo>
                <a:lnTo>
                  <a:pt x="1287" y="1848"/>
                </a:lnTo>
                <a:lnTo>
                  <a:pt x="1291" y="1851"/>
                </a:lnTo>
                <a:lnTo>
                  <a:pt x="1284" y="1865"/>
                </a:lnTo>
                <a:lnTo>
                  <a:pt x="1266" y="1883"/>
                </a:lnTo>
                <a:lnTo>
                  <a:pt x="1245" y="1900"/>
                </a:lnTo>
                <a:lnTo>
                  <a:pt x="1238" y="1911"/>
                </a:lnTo>
                <a:lnTo>
                  <a:pt x="1228" y="1921"/>
                </a:lnTo>
                <a:lnTo>
                  <a:pt x="1228" y="1932"/>
                </a:lnTo>
                <a:lnTo>
                  <a:pt x="1221" y="1939"/>
                </a:lnTo>
                <a:lnTo>
                  <a:pt x="1172" y="1994"/>
                </a:lnTo>
                <a:lnTo>
                  <a:pt x="1151" y="2012"/>
                </a:lnTo>
                <a:lnTo>
                  <a:pt x="1127" y="2029"/>
                </a:lnTo>
                <a:lnTo>
                  <a:pt x="1082" y="2057"/>
                </a:lnTo>
                <a:lnTo>
                  <a:pt x="1040" y="2082"/>
                </a:lnTo>
                <a:lnTo>
                  <a:pt x="1158" y="2082"/>
                </a:lnTo>
                <a:lnTo>
                  <a:pt x="1162" y="2082"/>
                </a:lnTo>
                <a:lnTo>
                  <a:pt x="1169" y="2075"/>
                </a:lnTo>
                <a:lnTo>
                  <a:pt x="1190" y="2050"/>
                </a:lnTo>
                <a:lnTo>
                  <a:pt x="1204" y="2043"/>
                </a:lnTo>
                <a:lnTo>
                  <a:pt x="1228" y="2033"/>
                </a:lnTo>
                <a:lnTo>
                  <a:pt x="1256" y="2012"/>
                </a:lnTo>
                <a:lnTo>
                  <a:pt x="1273" y="1987"/>
                </a:lnTo>
                <a:lnTo>
                  <a:pt x="1305" y="1970"/>
                </a:lnTo>
                <a:lnTo>
                  <a:pt x="1319" y="1963"/>
                </a:lnTo>
                <a:lnTo>
                  <a:pt x="1329" y="1953"/>
                </a:lnTo>
                <a:lnTo>
                  <a:pt x="1333" y="1949"/>
                </a:lnTo>
                <a:lnTo>
                  <a:pt x="1340" y="1949"/>
                </a:lnTo>
                <a:lnTo>
                  <a:pt x="1336" y="1956"/>
                </a:lnTo>
                <a:lnTo>
                  <a:pt x="1333" y="1963"/>
                </a:lnTo>
                <a:lnTo>
                  <a:pt x="1336" y="1963"/>
                </a:lnTo>
                <a:lnTo>
                  <a:pt x="1343" y="1963"/>
                </a:lnTo>
                <a:lnTo>
                  <a:pt x="1354" y="1960"/>
                </a:lnTo>
                <a:lnTo>
                  <a:pt x="1360" y="1960"/>
                </a:lnTo>
                <a:lnTo>
                  <a:pt x="1371" y="1960"/>
                </a:lnTo>
                <a:lnTo>
                  <a:pt x="1381" y="1977"/>
                </a:lnTo>
                <a:lnTo>
                  <a:pt x="1388" y="1980"/>
                </a:lnTo>
                <a:lnTo>
                  <a:pt x="1395" y="1984"/>
                </a:lnTo>
                <a:lnTo>
                  <a:pt x="1395" y="1987"/>
                </a:lnTo>
                <a:lnTo>
                  <a:pt x="1402" y="1994"/>
                </a:lnTo>
                <a:lnTo>
                  <a:pt x="1406" y="2005"/>
                </a:lnTo>
                <a:lnTo>
                  <a:pt x="1406" y="2012"/>
                </a:lnTo>
                <a:lnTo>
                  <a:pt x="1406" y="2015"/>
                </a:lnTo>
                <a:lnTo>
                  <a:pt x="1409" y="2015"/>
                </a:lnTo>
                <a:lnTo>
                  <a:pt x="1420" y="2008"/>
                </a:lnTo>
                <a:lnTo>
                  <a:pt x="1430" y="2008"/>
                </a:lnTo>
                <a:lnTo>
                  <a:pt x="1437" y="2012"/>
                </a:lnTo>
                <a:lnTo>
                  <a:pt x="1448" y="2019"/>
                </a:lnTo>
                <a:lnTo>
                  <a:pt x="1458" y="2019"/>
                </a:lnTo>
                <a:lnTo>
                  <a:pt x="1469" y="2022"/>
                </a:lnTo>
                <a:lnTo>
                  <a:pt x="1472" y="2026"/>
                </a:lnTo>
                <a:lnTo>
                  <a:pt x="1476" y="2033"/>
                </a:lnTo>
                <a:lnTo>
                  <a:pt x="1479" y="2040"/>
                </a:lnTo>
                <a:lnTo>
                  <a:pt x="1493" y="2033"/>
                </a:lnTo>
                <a:lnTo>
                  <a:pt x="1510" y="2022"/>
                </a:lnTo>
                <a:lnTo>
                  <a:pt x="1517" y="2022"/>
                </a:lnTo>
                <a:lnTo>
                  <a:pt x="1528" y="2022"/>
                </a:lnTo>
                <a:lnTo>
                  <a:pt x="1542" y="2022"/>
                </a:lnTo>
                <a:lnTo>
                  <a:pt x="1549" y="2019"/>
                </a:lnTo>
                <a:lnTo>
                  <a:pt x="1545" y="2008"/>
                </a:lnTo>
                <a:lnTo>
                  <a:pt x="1552" y="1994"/>
                </a:lnTo>
                <a:lnTo>
                  <a:pt x="1556" y="1980"/>
                </a:lnTo>
                <a:lnTo>
                  <a:pt x="1559" y="1977"/>
                </a:lnTo>
                <a:lnTo>
                  <a:pt x="1566" y="1970"/>
                </a:lnTo>
                <a:lnTo>
                  <a:pt x="1570" y="1966"/>
                </a:lnTo>
                <a:lnTo>
                  <a:pt x="1563" y="1960"/>
                </a:lnTo>
                <a:lnTo>
                  <a:pt x="1563" y="1942"/>
                </a:lnTo>
                <a:lnTo>
                  <a:pt x="1563" y="1935"/>
                </a:lnTo>
                <a:lnTo>
                  <a:pt x="1570" y="1925"/>
                </a:lnTo>
                <a:lnTo>
                  <a:pt x="1570" y="1921"/>
                </a:lnTo>
                <a:lnTo>
                  <a:pt x="1563" y="1914"/>
                </a:lnTo>
                <a:lnTo>
                  <a:pt x="1559" y="1897"/>
                </a:lnTo>
                <a:lnTo>
                  <a:pt x="1559" y="1872"/>
                </a:lnTo>
                <a:lnTo>
                  <a:pt x="1556" y="1848"/>
                </a:lnTo>
                <a:lnTo>
                  <a:pt x="1559" y="1838"/>
                </a:lnTo>
                <a:lnTo>
                  <a:pt x="1566" y="1827"/>
                </a:lnTo>
                <a:lnTo>
                  <a:pt x="1573" y="1813"/>
                </a:lnTo>
                <a:lnTo>
                  <a:pt x="1573" y="1792"/>
                </a:lnTo>
                <a:lnTo>
                  <a:pt x="1587" y="1768"/>
                </a:lnTo>
                <a:lnTo>
                  <a:pt x="1601" y="1743"/>
                </a:lnTo>
                <a:lnTo>
                  <a:pt x="1629" y="1677"/>
                </a:lnTo>
                <a:lnTo>
                  <a:pt x="1639" y="1656"/>
                </a:lnTo>
                <a:lnTo>
                  <a:pt x="1650" y="1639"/>
                </a:lnTo>
                <a:lnTo>
                  <a:pt x="1664" y="1618"/>
                </a:lnTo>
                <a:lnTo>
                  <a:pt x="1671" y="1594"/>
                </a:lnTo>
                <a:lnTo>
                  <a:pt x="1678" y="1583"/>
                </a:lnTo>
                <a:lnTo>
                  <a:pt x="1688" y="1569"/>
                </a:lnTo>
                <a:lnTo>
                  <a:pt x="1702" y="1552"/>
                </a:lnTo>
                <a:lnTo>
                  <a:pt x="1730" y="1510"/>
                </a:lnTo>
                <a:lnTo>
                  <a:pt x="1741" y="1496"/>
                </a:lnTo>
                <a:lnTo>
                  <a:pt x="1755" y="1478"/>
                </a:lnTo>
                <a:lnTo>
                  <a:pt x="1782" y="1430"/>
                </a:lnTo>
                <a:lnTo>
                  <a:pt x="1814" y="1391"/>
                </a:lnTo>
                <a:lnTo>
                  <a:pt x="1835" y="1377"/>
                </a:lnTo>
                <a:lnTo>
                  <a:pt x="1842" y="1363"/>
                </a:lnTo>
                <a:lnTo>
                  <a:pt x="1845" y="1353"/>
                </a:lnTo>
                <a:lnTo>
                  <a:pt x="1842" y="1356"/>
                </a:lnTo>
                <a:lnTo>
                  <a:pt x="1838" y="1363"/>
                </a:lnTo>
                <a:lnTo>
                  <a:pt x="1835" y="1370"/>
                </a:lnTo>
                <a:lnTo>
                  <a:pt x="1824" y="1374"/>
                </a:lnTo>
                <a:lnTo>
                  <a:pt x="1810" y="1377"/>
                </a:lnTo>
                <a:lnTo>
                  <a:pt x="1803" y="1381"/>
                </a:lnTo>
                <a:lnTo>
                  <a:pt x="1800" y="1384"/>
                </a:lnTo>
                <a:lnTo>
                  <a:pt x="1786" y="1398"/>
                </a:lnTo>
                <a:lnTo>
                  <a:pt x="1782" y="1398"/>
                </a:lnTo>
                <a:lnTo>
                  <a:pt x="1786" y="1395"/>
                </a:lnTo>
                <a:lnTo>
                  <a:pt x="1793" y="1388"/>
                </a:lnTo>
                <a:lnTo>
                  <a:pt x="1807" y="1370"/>
                </a:lnTo>
                <a:lnTo>
                  <a:pt x="1821" y="1356"/>
                </a:lnTo>
                <a:lnTo>
                  <a:pt x="1845" y="1332"/>
                </a:lnTo>
                <a:lnTo>
                  <a:pt x="1824" y="1349"/>
                </a:lnTo>
                <a:lnTo>
                  <a:pt x="1807" y="1363"/>
                </a:lnTo>
                <a:lnTo>
                  <a:pt x="1779" y="1391"/>
                </a:lnTo>
                <a:lnTo>
                  <a:pt x="1761" y="1409"/>
                </a:lnTo>
                <a:lnTo>
                  <a:pt x="1758" y="1412"/>
                </a:lnTo>
                <a:lnTo>
                  <a:pt x="1758" y="1409"/>
                </a:lnTo>
                <a:lnTo>
                  <a:pt x="1758" y="1398"/>
                </a:lnTo>
                <a:lnTo>
                  <a:pt x="1765" y="1391"/>
                </a:lnTo>
                <a:lnTo>
                  <a:pt x="1772" y="1384"/>
                </a:lnTo>
                <a:lnTo>
                  <a:pt x="1782" y="1374"/>
                </a:lnTo>
                <a:lnTo>
                  <a:pt x="1786" y="1363"/>
                </a:lnTo>
                <a:lnTo>
                  <a:pt x="1789" y="1353"/>
                </a:lnTo>
                <a:lnTo>
                  <a:pt x="1800" y="1339"/>
                </a:lnTo>
                <a:lnTo>
                  <a:pt x="1817" y="1318"/>
                </a:lnTo>
                <a:lnTo>
                  <a:pt x="1877" y="1266"/>
                </a:lnTo>
                <a:lnTo>
                  <a:pt x="1897" y="1252"/>
                </a:lnTo>
                <a:lnTo>
                  <a:pt x="1943" y="1221"/>
                </a:lnTo>
                <a:lnTo>
                  <a:pt x="1960" y="1210"/>
                </a:lnTo>
                <a:lnTo>
                  <a:pt x="1974" y="1200"/>
                </a:lnTo>
                <a:lnTo>
                  <a:pt x="1992" y="1189"/>
                </a:lnTo>
                <a:lnTo>
                  <a:pt x="2013" y="1179"/>
                </a:lnTo>
                <a:lnTo>
                  <a:pt x="2016" y="1179"/>
                </a:lnTo>
                <a:lnTo>
                  <a:pt x="2020" y="1179"/>
                </a:lnTo>
                <a:lnTo>
                  <a:pt x="2030" y="1175"/>
                </a:lnTo>
                <a:lnTo>
                  <a:pt x="2040" y="1168"/>
                </a:lnTo>
                <a:lnTo>
                  <a:pt x="2054" y="1158"/>
                </a:lnTo>
                <a:lnTo>
                  <a:pt x="2068" y="1151"/>
                </a:lnTo>
                <a:lnTo>
                  <a:pt x="2117" y="1123"/>
                </a:lnTo>
                <a:lnTo>
                  <a:pt x="2121" y="1119"/>
                </a:lnTo>
                <a:lnTo>
                  <a:pt x="2124" y="1123"/>
                </a:lnTo>
                <a:lnTo>
                  <a:pt x="2142" y="1116"/>
                </a:lnTo>
                <a:lnTo>
                  <a:pt x="2159" y="1102"/>
                </a:lnTo>
                <a:lnTo>
                  <a:pt x="2180" y="1092"/>
                </a:lnTo>
                <a:lnTo>
                  <a:pt x="2201" y="1081"/>
                </a:lnTo>
                <a:lnTo>
                  <a:pt x="2215" y="1071"/>
                </a:lnTo>
                <a:lnTo>
                  <a:pt x="2257" y="1036"/>
                </a:lnTo>
                <a:lnTo>
                  <a:pt x="2312" y="1001"/>
                </a:lnTo>
                <a:lnTo>
                  <a:pt x="2319" y="1001"/>
                </a:lnTo>
                <a:lnTo>
                  <a:pt x="2319" y="1008"/>
                </a:lnTo>
                <a:lnTo>
                  <a:pt x="2319" y="1011"/>
                </a:lnTo>
                <a:lnTo>
                  <a:pt x="2312" y="1015"/>
                </a:lnTo>
                <a:lnTo>
                  <a:pt x="2302" y="1022"/>
                </a:lnTo>
                <a:lnTo>
                  <a:pt x="2288" y="1032"/>
                </a:lnTo>
                <a:lnTo>
                  <a:pt x="2264" y="1050"/>
                </a:lnTo>
                <a:lnTo>
                  <a:pt x="2243" y="1064"/>
                </a:lnTo>
                <a:lnTo>
                  <a:pt x="2218" y="1078"/>
                </a:lnTo>
                <a:lnTo>
                  <a:pt x="2190" y="1095"/>
                </a:lnTo>
                <a:lnTo>
                  <a:pt x="2156" y="1116"/>
                </a:lnTo>
                <a:lnTo>
                  <a:pt x="2135" y="1130"/>
                </a:lnTo>
                <a:lnTo>
                  <a:pt x="2128" y="1137"/>
                </a:lnTo>
                <a:lnTo>
                  <a:pt x="2117" y="1140"/>
                </a:lnTo>
                <a:lnTo>
                  <a:pt x="2114" y="1144"/>
                </a:lnTo>
                <a:lnTo>
                  <a:pt x="2114" y="1147"/>
                </a:lnTo>
                <a:lnTo>
                  <a:pt x="2114" y="1154"/>
                </a:lnTo>
                <a:lnTo>
                  <a:pt x="2100" y="1161"/>
                </a:lnTo>
                <a:lnTo>
                  <a:pt x="2089" y="1165"/>
                </a:lnTo>
                <a:lnTo>
                  <a:pt x="2082" y="1172"/>
                </a:lnTo>
                <a:lnTo>
                  <a:pt x="2072" y="1175"/>
                </a:lnTo>
                <a:lnTo>
                  <a:pt x="2065" y="1179"/>
                </a:lnTo>
                <a:lnTo>
                  <a:pt x="2058" y="1186"/>
                </a:lnTo>
                <a:lnTo>
                  <a:pt x="2051" y="1189"/>
                </a:lnTo>
                <a:lnTo>
                  <a:pt x="2044" y="1193"/>
                </a:lnTo>
                <a:lnTo>
                  <a:pt x="2030" y="1203"/>
                </a:lnTo>
                <a:lnTo>
                  <a:pt x="2023" y="1207"/>
                </a:lnTo>
                <a:lnTo>
                  <a:pt x="2013" y="1214"/>
                </a:lnTo>
                <a:lnTo>
                  <a:pt x="2002" y="1221"/>
                </a:lnTo>
                <a:lnTo>
                  <a:pt x="1992" y="1227"/>
                </a:lnTo>
                <a:lnTo>
                  <a:pt x="1950" y="1252"/>
                </a:lnTo>
                <a:lnTo>
                  <a:pt x="1932" y="1262"/>
                </a:lnTo>
                <a:lnTo>
                  <a:pt x="1929" y="1269"/>
                </a:lnTo>
                <a:lnTo>
                  <a:pt x="1922" y="1276"/>
                </a:lnTo>
                <a:lnTo>
                  <a:pt x="1915" y="1287"/>
                </a:lnTo>
                <a:lnTo>
                  <a:pt x="1894" y="1297"/>
                </a:lnTo>
                <a:lnTo>
                  <a:pt x="1870" y="1315"/>
                </a:lnTo>
                <a:lnTo>
                  <a:pt x="1856" y="1329"/>
                </a:lnTo>
                <a:lnTo>
                  <a:pt x="1866" y="1318"/>
                </a:lnTo>
                <a:lnTo>
                  <a:pt x="1884" y="1308"/>
                </a:lnTo>
                <a:lnTo>
                  <a:pt x="1911" y="1290"/>
                </a:lnTo>
                <a:lnTo>
                  <a:pt x="1936" y="1273"/>
                </a:lnTo>
                <a:lnTo>
                  <a:pt x="1943" y="1269"/>
                </a:lnTo>
                <a:lnTo>
                  <a:pt x="1950" y="1269"/>
                </a:lnTo>
                <a:lnTo>
                  <a:pt x="1981" y="1248"/>
                </a:lnTo>
                <a:lnTo>
                  <a:pt x="1992" y="1248"/>
                </a:lnTo>
                <a:lnTo>
                  <a:pt x="1999" y="1245"/>
                </a:lnTo>
                <a:lnTo>
                  <a:pt x="2002" y="1241"/>
                </a:lnTo>
                <a:lnTo>
                  <a:pt x="2027" y="1227"/>
                </a:lnTo>
                <a:lnTo>
                  <a:pt x="2033" y="1224"/>
                </a:lnTo>
                <a:lnTo>
                  <a:pt x="2044" y="1217"/>
                </a:lnTo>
                <a:lnTo>
                  <a:pt x="2058" y="1207"/>
                </a:lnTo>
                <a:lnTo>
                  <a:pt x="2068" y="1196"/>
                </a:lnTo>
                <a:lnTo>
                  <a:pt x="2082" y="1189"/>
                </a:lnTo>
                <a:lnTo>
                  <a:pt x="2093" y="1179"/>
                </a:lnTo>
                <a:lnTo>
                  <a:pt x="2107" y="1172"/>
                </a:lnTo>
                <a:lnTo>
                  <a:pt x="2121" y="1165"/>
                </a:lnTo>
                <a:lnTo>
                  <a:pt x="2131" y="1158"/>
                </a:lnTo>
                <a:lnTo>
                  <a:pt x="2135" y="1158"/>
                </a:lnTo>
                <a:lnTo>
                  <a:pt x="2135" y="1161"/>
                </a:lnTo>
                <a:lnTo>
                  <a:pt x="2124" y="1168"/>
                </a:lnTo>
                <a:lnTo>
                  <a:pt x="2100" y="1186"/>
                </a:lnTo>
                <a:lnTo>
                  <a:pt x="2093" y="1193"/>
                </a:lnTo>
                <a:lnTo>
                  <a:pt x="2082" y="1196"/>
                </a:lnTo>
                <a:lnTo>
                  <a:pt x="2075" y="1200"/>
                </a:lnTo>
                <a:lnTo>
                  <a:pt x="2075" y="1203"/>
                </a:lnTo>
                <a:lnTo>
                  <a:pt x="2054" y="1221"/>
                </a:lnTo>
                <a:lnTo>
                  <a:pt x="2044" y="1227"/>
                </a:lnTo>
                <a:lnTo>
                  <a:pt x="2030" y="1234"/>
                </a:lnTo>
                <a:lnTo>
                  <a:pt x="2016" y="1241"/>
                </a:lnTo>
                <a:lnTo>
                  <a:pt x="2006" y="1248"/>
                </a:lnTo>
                <a:lnTo>
                  <a:pt x="1988" y="1259"/>
                </a:lnTo>
                <a:lnTo>
                  <a:pt x="1974" y="1266"/>
                </a:lnTo>
                <a:lnTo>
                  <a:pt x="1957" y="1276"/>
                </a:lnTo>
                <a:lnTo>
                  <a:pt x="1950" y="1280"/>
                </a:lnTo>
                <a:lnTo>
                  <a:pt x="1950" y="1287"/>
                </a:lnTo>
                <a:lnTo>
                  <a:pt x="1957" y="1287"/>
                </a:lnTo>
                <a:lnTo>
                  <a:pt x="1964" y="1276"/>
                </a:lnTo>
                <a:lnTo>
                  <a:pt x="1974" y="1273"/>
                </a:lnTo>
                <a:lnTo>
                  <a:pt x="1988" y="1266"/>
                </a:lnTo>
                <a:lnTo>
                  <a:pt x="2009" y="1252"/>
                </a:lnTo>
                <a:lnTo>
                  <a:pt x="2033" y="1238"/>
                </a:lnTo>
                <a:lnTo>
                  <a:pt x="2089" y="1207"/>
                </a:lnTo>
                <a:lnTo>
                  <a:pt x="2190" y="1140"/>
                </a:lnTo>
                <a:lnTo>
                  <a:pt x="2243" y="1112"/>
                </a:lnTo>
                <a:lnTo>
                  <a:pt x="2267" y="1099"/>
                </a:lnTo>
                <a:lnTo>
                  <a:pt x="2281" y="1085"/>
                </a:lnTo>
                <a:lnTo>
                  <a:pt x="2295" y="1074"/>
                </a:lnTo>
                <a:lnTo>
                  <a:pt x="2326" y="1053"/>
                </a:lnTo>
                <a:lnTo>
                  <a:pt x="2368" y="1018"/>
                </a:lnTo>
                <a:lnTo>
                  <a:pt x="2452" y="966"/>
                </a:lnTo>
                <a:lnTo>
                  <a:pt x="2525" y="928"/>
                </a:lnTo>
                <a:lnTo>
                  <a:pt x="2546" y="914"/>
                </a:lnTo>
                <a:lnTo>
                  <a:pt x="2571" y="900"/>
                </a:lnTo>
                <a:lnTo>
                  <a:pt x="2602" y="875"/>
                </a:lnTo>
                <a:lnTo>
                  <a:pt x="2633" y="858"/>
                </a:lnTo>
                <a:lnTo>
                  <a:pt x="2679" y="837"/>
                </a:lnTo>
                <a:lnTo>
                  <a:pt x="2696" y="827"/>
                </a:lnTo>
                <a:lnTo>
                  <a:pt x="2710" y="816"/>
                </a:lnTo>
                <a:lnTo>
                  <a:pt x="2717" y="816"/>
                </a:lnTo>
                <a:lnTo>
                  <a:pt x="2727" y="820"/>
                </a:lnTo>
                <a:lnTo>
                  <a:pt x="2748" y="830"/>
                </a:lnTo>
                <a:lnTo>
                  <a:pt x="2752" y="830"/>
                </a:lnTo>
                <a:lnTo>
                  <a:pt x="2755" y="827"/>
                </a:lnTo>
                <a:lnTo>
                  <a:pt x="2759" y="820"/>
                </a:lnTo>
                <a:lnTo>
                  <a:pt x="2766" y="813"/>
                </a:lnTo>
                <a:lnTo>
                  <a:pt x="2776" y="809"/>
                </a:lnTo>
                <a:lnTo>
                  <a:pt x="2783" y="802"/>
                </a:lnTo>
                <a:lnTo>
                  <a:pt x="2783" y="788"/>
                </a:lnTo>
                <a:lnTo>
                  <a:pt x="2783" y="774"/>
                </a:lnTo>
                <a:lnTo>
                  <a:pt x="2790" y="757"/>
                </a:lnTo>
                <a:lnTo>
                  <a:pt x="2801" y="729"/>
                </a:lnTo>
                <a:lnTo>
                  <a:pt x="2818" y="687"/>
                </a:lnTo>
                <a:lnTo>
                  <a:pt x="2836" y="666"/>
                </a:lnTo>
                <a:lnTo>
                  <a:pt x="2846" y="656"/>
                </a:lnTo>
                <a:lnTo>
                  <a:pt x="2846" y="377"/>
                </a:lnTo>
                <a:lnTo>
                  <a:pt x="2846" y="356"/>
                </a:lnTo>
                <a:lnTo>
                  <a:pt x="2843" y="356"/>
                </a:lnTo>
                <a:lnTo>
                  <a:pt x="2839" y="356"/>
                </a:lnTo>
                <a:lnTo>
                  <a:pt x="2539" y="335"/>
                </a:lnTo>
                <a:lnTo>
                  <a:pt x="2546" y="339"/>
                </a:lnTo>
                <a:lnTo>
                  <a:pt x="2557" y="339"/>
                </a:lnTo>
                <a:lnTo>
                  <a:pt x="2577" y="332"/>
                </a:lnTo>
                <a:lnTo>
                  <a:pt x="2598" y="328"/>
                </a:lnTo>
                <a:lnTo>
                  <a:pt x="2616" y="325"/>
                </a:lnTo>
                <a:lnTo>
                  <a:pt x="2619" y="325"/>
                </a:lnTo>
                <a:lnTo>
                  <a:pt x="2619" y="321"/>
                </a:lnTo>
                <a:lnTo>
                  <a:pt x="2612" y="318"/>
                </a:lnTo>
                <a:lnTo>
                  <a:pt x="2616" y="314"/>
                </a:lnTo>
                <a:lnTo>
                  <a:pt x="2633" y="311"/>
                </a:lnTo>
                <a:lnTo>
                  <a:pt x="2651" y="314"/>
                </a:lnTo>
                <a:lnTo>
                  <a:pt x="2665" y="311"/>
                </a:lnTo>
                <a:lnTo>
                  <a:pt x="2633" y="307"/>
                </a:lnTo>
                <a:lnTo>
                  <a:pt x="2623" y="304"/>
                </a:lnTo>
                <a:lnTo>
                  <a:pt x="2609" y="300"/>
                </a:lnTo>
                <a:lnTo>
                  <a:pt x="2605" y="297"/>
                </a:lnTo>
                <a:lnTo>
                  <a:pt x="2602" y="293"/>
                </a:lnTo>
                <a:lnTo>
                  <a:pt x="2574" y="293"/>
                </a:lnTo>
                <a:lnTo>
                  <a:pt x="2539" y="293"/>
                </a:lnTo>
                <a:lnTo>
                  <a:pt x="2522" y="293"/>
                </a:lnTo>
                <a:lnTo>
                  <a:pt x="2511" y="293"/>
                </a:lnTo>
                <a:lnTo>
                  <a:pt x="2504" y="293"/>
                </a:lnTo>
                <a:lnTo>
                  <a:pt x="2501" y="293"/>
                </a:lnTo>
                <a:lnTo>
                  <a:pt x="2504" y="297"/>
                </a:lnTo>
                <a:lnTo>
                  <a:pt x="2501" y="297"/>
                </a:lnTo>
                <a:lnTo>
                  <a:pt x="2490" y="300"/>
                </a:lnTo>
                <a:lnTo>
                  <a:pt x="2483" y="300"/>
                </a:lnTo>
                <a:lnTo>
                  <a:pt x="2515" y="325"/>
                </a:lnTo>
                <a:lnTo>
                  <a:pt x="2529" y="332"/>
                </a:lnTo>
                <a:lnTo>
                  <a:pt x="2539" y="335"/>
                </a:lnTo>
                <a:lnTo>
                  <a:pt x="2839" y="356"/>
                </a:lnTo>
                <a:lnTo>
                  <a:pt x="2169" y="262"/>
                </a:lnTo>
                <a:lnTo>
                  <a:pt x="2187" y="262"/>
                </a:lnTo>
                <a:lnTo>
                  <a:pt x="2201" y="262"/>
                </a:lnTo>
                <a:lnTo>
                  <a:pt x="2208" y="258"/>
                </a:lnTo>
                <a:lnTo>
                  <a:pt x="2197" y="255"/>
                </a:lnTo>
                <a:lnTo>
                  <a:pt x="2183" y="255"/>
                </a:lnTo>
                <a:lnTo>
                  <a:pt x="2156" y="258"/>
                </a:lnTo>
                <a:lnTo>
                  <a:pt x="2128" y="258"/>
                </a:lnTo>
                <a:lnTo>
                  <a:pt x="2089" y="258"/>
                </a:lnTo>
                <a:lnTo>
                  <a:pt x="2058" y="258"/>
                </a:lnTo>
                <a:lnTo>
                  <a:pt x="2128" y="262"/>
                </a:lnTo>
                <a:lnTo>
                  <a:pt x="2169" y="262"/>
                </a:lnTo>
                <a:lnTo>
                  <a:pt x="2839" y="356"/>
                </a:lnTo>
                <a:lnTo>
                  <a:pt x="2225" y="262"/>
                </a:lnTo>
                <a:lnTo>
                  <a:pt x="2236" y="262"/>
                </a:lnTo>
                <a:lnTo>
                  <a:pt x="2222" y="255"/>
                </a:lnTo>
                <a:lnTo>
                  <a:pt x="2218" y="255"/>
                </a:lnTo>
                <a:lnTo>
                  <a:pt x="2222" y="262"/>
                </a:lnTo>
                <a:lnTo>
                  <a:pt x="2225" y="262"/>
                </a:lnTo>
                <a:lnTo>
                  <a:pt x="2839" y="356"/>
                </a:lnTo>
                <a:lnTo>
                  <a:pt x="1273" y="244"/>
                </a:lnTo>
                <a:lnTo>
                  <a:pt x="1280" y="255"/>
                </a:lnTo>
                <a:lnTo>
                  <a:pt x="1287" y="258"/>
                </a:lnTo>
                <a:lnTo>
                  <a:pt x="1308" y="258"/>
                </a:lnTo>
                <a:lnTo>
                  <a:pt x="1319" y="258"/>
                </a:lnTo>
                <a:lnTo>
                  <a:pt x="1326" y="262"/>
                </a:lnTo>
                <a:lnTo>
                  <a:pt x="1347" y="276"/>
                </a:lnTo>
                <a:lnTo>
                  <a:pt x="1360" y="276"/>
                </a:lnTo>
                <a:lnTo>
                  <a:pt x="1385" y="269"/>
                </a:lnTo>
                <a:lnTo>
                  <a:pt x="1402" y="269"/>
                </a:lnTo>
                <a:lnTo>
                  <a:pt x="1416" y="272"/>
                </a:lnTo>
                <a:lnTo>
                  <a:pt x="1434" y="276"/>
                </a:lnTo>
                <a:lnTo>
                  <a:pt x="1451" y="276"/>
                </a:lnTo>
                <a:lnTo>
                  <a:pt x="1486" y="276"/>
                </a:lnTo>
                <a:lnTo>
                  <a:pt x="1545" y="272"/>
                </a:lnTo>
                <a:lnTo>
                  <a:pt x="1622" y="265"/>
                </a:lnTo>
                <a:lnTo>
                  <a:pt x="1657" y="262"/>
                </a:lnTo>
                <a:lnTo>
                  <a:pt x="1685" y="258"/>
                </a:lnTo>
                <a:lnTo>
                  <a:pt x="1734" y="262"/>
                </a:lnTo>
                <a:lnTo>
                  <a:pt x="1786" y="262"/>
                </a:lnTo>
                <a:lnTo>
                  <a:pt x="1835" y="262"/>
                </a:lnTo>
                <a:lnTo>
                  <a:pt x="1849" y="265"/>
                </a:lnTo>
                <a:lnTo>
                  <a:pt x="1852" y="265"/>
                </a:lnTo>
                <a:lnTo>
                  <a:pt x="1849" y="262"/>
                </a:lnTo>
                <a:lnTo>
                  <a:pt x="1838" y="258"/>
                </a:lnTo>
                <a:lnTo>
                  <a:pt x="1842" y="258"/>
                </a:lnTo>
                <a:lnTo>
                  <a:pt x="1877" y="258"/>
                </a:lnTo>
                <a:lnTo>
                  <a:pt x="1856" y="255"/>
                </a:lnTo>
                <a:lnTo>
                  <a:pt x="1845" y="251"/>
                </a:lnTo>
                <a:lnTo>
                  <a:pt x="1828" y="251"/>
                </a:lnTo>
                <a:lnTo>
                  <a:pt x="1824" y="251"/>
                </a:lnTo>
                <a:lnTo>
                  <a:pt x="1828" y="248"/>
                </a:lnTo>
                <a:lnTo>
                  <a:pt x="1852" y="244"/>
                </a:lnTo>
                <a:lnTo>
                  <a:pt x="1821" y="241"/>
                </a:lnTo>
                <a:lnTo>
                  <a:pt x="1800" y="241"/>
                </a:lnTo>
                <a:lnTo>
                  <a:pt x="1775" y="241"/>
                </a:lnTo>
                <a:lnTo>
                  <a:pt x="1737" y="241"/>
                </a:lnTo>
                <a:lnTo>
                  <a:pt x="1709" y="241"/>
                </a:lnTo>
                <a:lnTo>
                  <a:pt x="1674" y="248"/>
                </a:lnTo>
                <a:lnTo>
                  <a:pt x="1653" y="255"/>
                </a:lnTo>
                <a:lnTo>
                  <a:pt x="1619" y="258"/>
                </a:lnTo>
                <a:lnTo>
                  <a:pt x="1580" y="258"/>
                </a:lnTo>
                <a:lnTo>
                  <a:pt x="1535" y="258"/>
                </a:lnTo>
                <a:lnTo>
                  <a:pt x="1514" y="262"/>
                </a:lnTo>
                <a:lnTo>
                  <a:pt x="1496" y="265"/>
                </a:lnTo>
                <a:lnTo>
                  <a:pt x="1472" y="262"/>
                </a:lnTo>
                <a:lnTo>
                  <a:pt x="1458" y="262"/>
                </a:lnTo>
                <a:lnTo>
                  <a:pt x="1444" y="258"/>
                </a:lnTo>
                <a:lnTo>
                  <a:pt x="1420" y="251"/>
                </a:lnTo>
                <a:lnTo>
                  <a:pt x="1406" y="248"/>
                </a:lnTo>
                <a:lnTo>
                  <a:pt x="1378" y="251"/>
                </a:lnTo>
                <a:lnTo>
                  <a:pt x="1357" y="248"/>
                </a:lnTo>
                <a:lnTo>
                  <a:pt x="1340" y="244"/>
                </a:lnTo>
                <a:lnTo>
                  <a:pt x="1305" y="231"/>
                </a:lnTo>
                <a:lnTo>
                  <a:pt x="1294" y="227"/>
                </a:lnTo>
                <a:lnTo>
                  <a:pt x="1287" y="224"/>
                </a:lnTo>
                <a:lnTo>
                  <a:pt x="1277" y="217"/>
                </a:lnTo>
                <a:lnTo>
                  <a:pt x="1277" y="220"/>
                </a:lnTo>
                <a:lnTo>
                  <a:pt x="1280" y="227"/>
                </a:lnTo>
                <a:lnTo>
                  <a:pt x="1284" y="231"/>
                </a:lnTo>
                <a:lnTo>
                  <a:pt x="1287" y="231"/>
                </a:lnTo>
                <a:lnTo>
                  <a:pt x="1284" y="234"/>
                </a:lnTo>
                <a:lnTo>
                  <a:pt x="1280" y="238"/>
                </a:lnTo>
                <a:lnTo>
                  <a:pt x="1277" y="238"/>
                </a:lnTo>
                <a:lnTo>
                  <a:pt x="1270" y="231"/>
                </a:lnTo>
                <a:lnTo>
                  <a:pt x="1266" y="231"/>
                </a:lnTo>
                <a:lnTo>
                  <a:pt x="1263" y="231"/>
                </a:lnTo>
                <a:lnTo>
                  <a:pt x="1266" y="238"/>
                </a:lnTo>
                <a:lnTo>
                  <a:pt x="1273" y="244"/>
                </a:lnTo>
                <a:lnTo>
                  <a:pt x="2839" y="356"/>
                </a:lnTo>
                <a:lnTo>
                  <a:pt x="883" y="98"/>
                </a:lnTo>
                <a:lnTo>
                  <a:pt x="869" y="91"/>
                </a:lnTo>
                <a:lnTo>
                  <a:pt x="855" y="84"/>
                </a:lnTo>
                <a:lnTo>
                  <a:pt x="830" y="81"/>
                </a:lnTo>
                <a:lnTo>
                  <a:pt x="816" y="77"/>
                </a:lnTo>
                <a:lnTo>
                  <a:pt x="810" y="74"/>
                </a:lnTo>
                <a:lnTo>
                  <a:pt x="806" y="70"/>
                </a:lnTo>
                <a:lnTo>
                  <a:pt x="806" y="63"/>
                </a:lnTo>
                <a:lnTo>
                  <a:pt x="810" y="60"/>
                </a:lnTo>
                <a:lnTo>
                  <a:pt x="823" y="63"/>
                </a:lnTo>
                <a:lnTo>
                  <a:pt x="841" y="63"/>
                </a:lnTo>
                <a:lnTo>
                  <a:pt x="844" y="67"/>
                </a:lnTo>
                <a:lnTo>
                  <a:pt x="848" y="67"/>
                </a:lnTo>
                <a:lnTo>
                  <a:pt x="841" y="63"/>
                </a:lnTo>
                <a:lnTo>
                  <a:pt x="830" y="56"/>
                </a:lnTo>
                <a:lnTo>
                  <a:pt x="813" y="49"/>
                </a:lnTo>
                <a:lnTo>
                  <a:pt x="799" y="46"/>
                </a:lnTo>
                <a:lnTo>
                  <a:pt x="778" y="39"/>
                </a:lnTo>
                <a:lnTo>
                  <a:pt x="761" y="35"/>
                </a:lnTo>
                <a:lnTo>
                  <a:pt x="754" y="28"/>
                </a:lnTo>
                <a:lnTo>
                  <a:pt x="743" y="18"/>
                </a:lnTo>
                <a:lnTo>
                  <a:pt x="729" y="11"/>
                </a:lnTo>
                <a:lnTo>
                  <a:pt x="691" y="0"/>
                </a:lnTo>
                <a:lnTo>
                  <a:pt x="534" y="0"/>
                </a:lnTo>
                <a:lnTo>
                  <a:pt x="555" y="7"/>
                </a:lnTo>
                <a:lnTo>
                  <a:pt x="572" y="14"/>
                </a:lnTo>
                <a:lnTo>
                  <a:pt x="583" y="14"/>
                </a:lnTo>
                <a:lnTo>
                  <a:pt x="600" y="18"/>
                </a:lnTo>
                <a:lnTo>
                  <a:pt x="625" y="25"/>
                </a:lnTo>
                <a:lnTo>
                  <a:pt x="646" y="35"/>
                </a:lnTo>
                <a:lnTo>
                  <a:pt x="674" y="53"/>
                </a:lnTo>
                <a:lnTo>
                  <a:pt x="684" y="60"/>
                </a:lnTo>
                <a:lnTo>
                  <a:pt x="691" y="63"/>
                </a:lnTo>
                <a:lnTo>
                  <a:pt x="736" y="74"/>
                </a:lnTo>
                <a:lnTo>
                  <a:pt x="775" y="84"/>
                </a:lnTo>
                <a:lnTo>
                  <a:pt x="789" y="95"/>
                </a:lnTo>
                <a:lnTo>
                  <a:pt x="803" y="105"/>
                </a:lnTo>
                <a:lnTo>
                  <a:pt x="813" y="109"/>
                </a:lnTo>
                <a:lnTo>
                  <a:pt x="796" y="91"/>
                </a:lnTo>
                <a:lnTo>
                  <a:pt x="806" y="91"/>
                </a:lnTo>
                <a:lnTo>
                  <a:pt x="813" y="98"/>
                </a:lnTo>
                <a:lnTo>
                  <a:pt x="823" y="105"/>
                </a:lnTo>
                <a:lnTo>
                  <a:pt x="834" y="105"/>
                </a:lnTo>
                <a:lnTo>
                  <a:pt x="823" y="102"/>
                </a:lnTo>
                <a:lnTo>
                  <a:pt x="816" y="91"/>
                </a:lnTo>
                <a:lnTo>
                  <a:pt x="823" y="88"/>
                </a:lnTo>
                <a:lnTo>
                  <a:pt x="841" y="88"/>
                </a:lnTo>
                <a:lnTo>
                  <a:pt x="844" y="88"/>
                </a:lnTo>
                <a:lnTo>
                  <a:pt x="869" y="95"/>
                </a:lnTo>
                <a:lnTo>
                  <a:pt x="883" y="102"/>
                </a:lnTo>
                <a:lnTo>
                  <a:pt x="890" y="109"/>
                </a:lnTo>
                <a:lnTo>
                  <a:pt x="897" y="112"/>
                </a:lnTo>
                <a:lnTo>
                  <a:pt x="914" y="116"/>
                </a:lnTo>
                <a:lnTo>
                  <a:pt x="956" y="122"/>
                </a:lnTo>
                <a:lnTo>
                  <a:pt x="918" y="112"/>
                </a:lnTo>
                <a:lnTo>
                  <a:pt x="897" y="105"/>
                </a:lnTo>
                <a:lnTo>
                  <a:pt x="883" y="98"/>
                </a:lnTo>
                <a:lnTo>
                  <a:pt x="2839" y="356"/>
                </a:lnTo>
                <a:lnTo>
                  <a:pt x="1329" y="795"/>
                </a:lnTo>
                <a:lnTo>
                  <a:pt x="1319" y="799"/>
                </a:lnTo>
                <a:lnTo>
                  <a:pt x="1308" y="802"/>
                </a:lnTo>
                <a:lnTo>
                  <a:pt x="1301" y="820"/>
                </a:lnTo>
                <a:lnTo>
                  <a:pt x="1301" y="830"/>
                </a:lnTo>
                <a:lnTo>
                  <a:pt x="1305" y="834"/>
                </a:lnTo>
                <a:lnTo>
                  <a:pt x="1308" y="837"/>
                </a:lnTo>
                <a:lnTo>
                  <a:pt x="1315" y="837"/>
                </a:lnTo>
                <a:lnTo>
                  <a:pt x="1319" y="841"/>
                </a:lnTo>
                <a:lnTo>
                  <a:pt x="1322" y="841"/>
                </a:lnTo>
                <a:lnTo>
                  <a:pt x="1333" y="834"/>
                </a:lnTo>
                <a:lnTo>
                  <a:pt x="1340" y="827"/>
                </a:lnTo>
                <a:lnTo>
                  <a:pt x="1343" y="820"/>
                </a:lnTo>
                <a:lnTo>
                  <a:pt x="1343" y="813"/>
                </a:lnTo>
                <a:lnTo>
                  <a:pt x="1343" y="799"/>
                </a:lnTo>
                <a:lnTo>
                  <a:pt x="1340" y="792"/>
                </a:lnTo>
                <a:lnTo>
                  <a:pt x="1333" y="792"/>
                </a:lnTo>
                <a:lnTo>
                  <a:pt x="1329" y="795"/>
                </a:lnTo>
                <a:lnTo>
                  <a:pt x="2839" y="356"/>
                </a:lnTo>
                <a:lnTo>
                  <a:pt x="1214" y="956"/>
                </a:lnTo>
                <a:lnTo>
                  <a:pt x="1231" y="949"/>
                </a:lnTo>
                <a:lnTo>
                  <a:pt x="1231" y="938"/>
                </a:lnTo>
                <a:lnTo>
                  <a:pt x="1238" y="928"/>
                </a:lnTo>
                <a:lnTo>
                  <a:pt x="1249" y="921"/>
                </a:lnTo>
                <a:lnTo>
                  <a:pt x="1252" y="914"/>
                </a:lnTo>
                <a:lnTo>
                  <a:pt x="1256" y="903"/>
                </a:lnTo>
                <a:lnTo>
                  <a:pt x="1252" y="896"/>
                </a:lnTo>
                <a:lnTo>
                  <a:pt x="1245" y="900"/>
                </a:lnTo>
                <a:lnTo>
                  <a:pt x="1231" y="907"/>
                </a:lnTo>
                <a:lnTo>
                  <a:pt x="1221" y="921"/>
                </a:lnTo>
                <a:lnTo>
                  <a:pt x="1218" y="931"/>
                </a:lnTo>
                <a:lnTo>
                  <a:pt x="1211" y="935"/>
                </a:lnTo>
                <a:lnTo>
                  <a:pt x="1207" y="945"/>
                </a:lnTo>
                <a:lnTo>
                  <a:pt x="1207" y="952"/>
                </a:lnTo>
                <a:lnTo>
                  <a:pt x="1211" y="956"/>
                </a:lnTo>
                <a:lnTo>
                  <a:pt x="1214" y="956"/>
                </a:lnTo>
                <a:lnTo>
                  <a:pt x="2839" y="356"/>
                </a:lnTo>
                <a:lnTo>
                  <a:pt x="1200" y="966"/>
                </a:lnTo>
                <a:lnTo>
                  <a:pt x="1204" y="959"/>
                </a:lnTo>
                <a:lnTo>
                  <a:pt x="1200" y="959"/>
                </a:lnTo>
                <a:lnTo>
                  <a:pt x="1193" y="963"/>
                </a:lnTo>
                <a:lnTo>
                  <a:pt x="1193" y="966"/>
                </a:lnTo>
                <a:lnTo>
                  <a:pt x="1197" y="970"/>
                </a:lnTo>
                <a:lnTo>
                  <a:pt x="1200" y="966"/>
                </a:lnTo>
                <a:lnTo>
                  <a:pt x="2839" y="356"/>
                </a:lnTo>
                <a:lnTo>
                  <a:pt x="1085" y="942"/>
                </a:lnTo>
                <a:lnTo>
                  <a:pt x="1082" y="935"/>
                </a:lnTo>
                <a:lnTo>
                  <a:pt x="1078" y="928"/>
                </a:lnTo>
                <a:lnTo>
                  <a:pt x="1075" y="928"/>
                </a:lnTo>
                <a:lnTo>
                  <a:pt x="1071" y="931"/>
                </a:lnTo>
                <a:lnTo>
                  <a:pt x="1075" y="938"/>
                </a:lnTo>
                <a:lnTo>
                  <a:pt x="1078" y="945"/>
                </a:lnTo>
                <a:lnTo>
                  <a:pt x="1082" y="945"/>
                </a:lnTo>
                <a:lnTo>
                  <a:pt x="1085" y="942"/>
                </a:lnTo>
                <a:lnTo>
                  <a:pt x="2839" y="356"/>
                </a:lnTo>
                <a:lnTo>
                  <a:pt x="1095" y="1088"/>
                </a:lnTo>
                <a:lnTo>
                  <a:pt x="1102" y="1081"/>
                </a:lnTo>
                <a:lnTo>
                  <a:pt x="1106" y="1074"/>
                </a:lnTo>
                <a:lnTo>
                  <a:pt x="1106" y="1071"/>
                </a:lnTo>
                <a:lnTo>
                  <a:pt x="1102" y="1067"/>
                </a:lnTo>
                <a:lnTo>
                  <a:pt x="1099" y="1074"/>
                </a:lnTo>
                <a:lnTo>
                  <a:pt x="1095" y="1078"/>
                </a:lnTo>
                <a:lnTo>
                  <a:pt x="1092" y="1088"/>
                </a:lnTo>
                <a:lnTo>
                  <a:pt x="1095" y="1088"/>
                </a:lnTo>
                <a:lnTo>
                  <a:pt x="2839" y="356"/>
                </a:lnTo>
                <a:lnTo>
                  <a:pt x="1116" y="1064"/>
                </a:lnTo>
                <a:lnTo>
                  <a:pt x="1120" y="1053"/>
                </a:lnTo>
                <a:lnTo>
                  <a:pt x="1116" y="1057"/>
                </a:lnTo>
                <a:lnTo>
                  <a:pt x="1113" y="1067"/>
                </a:lnTo>
                <a:lnTo>
                  <a:pt x="1116" y="1064"/>
                </a:lnTo>
                <a:lnTo>
                  <a:pt x="2839" y="356"/>
                </a:lnTo>
                <a:lnTo>
                  <a:pt x="1054" y="1123"/>
                </a:lnTo>
                <a:lnTo>
                  <a:pt x="1061" y="1112"/>
                </a:lnTo>
                <a:lnTo>
                  <a:pt x="1057" y="1112"/>
                </a:lnTo>
                <a:lnTo>
                  <a:pt x="1050" y="1119"/>
                </a:lnTo>
                <a:lnTo>
                  <a:pt x="1043" y="1123"/>
                </a:lnTo>
                <a:lnTo>
                  <a:pt x="1036" y="1126"/>
                </a:lnTo>
                <a:lnTo>
                  <a:pt x="1033" y="1133"/>
                </a:lnTo>
                <a:lnTo>
                  <a:pt x="1036" y="1144"/>
                </a:lnTo>
                <a:lnTo>
                  <a:pt x="1036" y="1147"/>
                </a:lnTo>
                <a:lnTo>
                  <a:pt x="1043" y="1144"/>
                </a:lnTo>
                <a:lnTo>
                  <a:pt x="1050" y="1133"/>
                </a:lnTo>
                <a:lnTo>
                  <a:pt x="1054" y="1123"/>
                </a:lnTo>
                <a:lnTo>
                  <a:pt x="2839" y="356"/>
                </a:lnTo>
                <a:lnTo>
                  <a:pt x="991" y="1186"/>
                </a:lnTo>
                <a:lnTo>
                  <a:pt x="980" y="1193"/>
                </a:lnTo>
                <a:lnTo>
                  <a:pt x="980" y="1196"/>
                </a:lnTo>
                <a:lnTo>
                  <a:pt x="991" y="1189"/>
                </a:lnTo>
                <a:lnTo>
                  <a:pt x="994" y="1186"/>
                </a:lnTo>
                <a:lnTo>
                  <a:pt x="991" y="1186"/>
                </a:lnTo>
                <a:lnTo>
                  <a:pt x="2839" y="356"/>
                </a:lnTo>
                <a:lnTo>
                  <a:pt x="959" y="1207"/>
                </a:lnTo>
                <a:lnTo>
                  <a:pt x="956" y="1217"/>
                </a:lnTo>
                <a:lnTo>
                  <a:pt x="956" y="1221"/>
                </a:lnTo>
                <a:lnTo>
                  <a:pt x="959" y="1217"/>
                </a:lnTo>
                <a:lnTo>
                  <a:pt x="966" y="1210"/>
                </a:lnTo>
                <a:lnTo>
                  <a:pt x="970" y="1203"/>
                </a:lnTo>
                <a:lnTo>
                  <a:pt x="970" y="1200"/>
                </a:lnTo>
                <a:lnTo>
                  <a:pt x="966" y="1200"/>
                </a:lnTo>
                <a:lnTo>
                  <a:pt x="959" y="1207"/>
                </a:lnTo>
                <a:lnTo>
                  <a:pt x="2839" y="356"/>
                </a:lnTo>
                <a:lnTo>
                  <a:pt x="911" y="1276"/>
                </a:lnTo>
                <a:lnTo>
                  <a:pt x="904" y="1273"/>
                </a:lnTo>
                <a:lnTo>
                  <a:pt x="897" y="1280"/>
                </a:lnTo>
                <a:lnTo>
                  <a:pt x="893" y="1290"/>
                </a:lnTo>
                <a:lnTo>
                  <a:pt x="897" y="1294"/>
                </a:lnTo>
                <a:lnTo>
                  <a:pt x="900" y="1290"/>
                </a:lnTo>
                <a:lnTo>
                  <a:pt x="911" y="1280"/>
                </a:lnTo>
                <a:lnTo>
                  <a:pt x="914" y="1276"/>
                </a:lnTo>
                <a:lnTo>
                  <a:pt x="911" y="1276"/>
                </a:lnTo>
                <a:lnTo>
                  <a:pt x="2839" y="356"/>
                </a:lnTo>
                <a:lnTo>
                  <a:pt x="876" y="1304"/>
                </a:lnTo>
                <a:lnTo>
                  <a:pt x="872" y="1308"/>
                </a:lnTo>
                <a:lnTo>
                  <a:pt x="869" y="1311"/>
                </a:lnTo>
                <a:lnTo>
                  <a:pt x="869" y="1315"/>
                </a:lnTo>
                <a:lnTo>
                  <a:pt x="872" y="1315"/>
                </a:lnTo>
                <a:lnTo>
                  <a:pt x="879" y="1308"/>
                </a:lnTo>
                <a:lnTo>
                  <a:pt x="879" y="1304"/>
                </a:lnTo>
                <a:lnTo>
                  <a:pt x="876" y="1304"/>
                </a:lnTo>
                <a:lnTo>
                  <a:pt x="2839" y="356"/>
                </a:lnTo>
                <a:lnTo>
                  <a:pt x="785" y="1395"/>
                </a:lnTo>
                <a:lnTo>
                  <a:pt x="785" y="1405"/>
                </a:lnTo>
                <a:lnTo>
                  <a:pt x="789" y="1405"/>
                </a:lnTo>
                <a:lnTo>
                  <a:pt x="789" y="1395"/>
                </a:lnTo>
                <a:lnTo>
                  <a:pt x="785" y="1395"/>
                </a:lnTo>
                <a:lnTo>
                  <a:pt x="2839" y="356"/>
                </a:lnTo>
                <a:lnTo>
                  <a:pt x="653" y="1534"/>
                </a:lnTo>
                <a:lnTo>
                  <a:pt x="642" y="1538"/>
                </a:lnTo>
                <a:lnTo>
                  <a:pt x="639" y="1545"/>
                </a:lnTo>
                <a:lnTo>
                  <a:pt x="635" y="1552"/>
                </a:lnTo>
                <a:lnTo>
                  <a:pt x="635" y="1555"/>
                </a:lnTo>
                <a:lnTo>
                  <a:pt x="639" y="1559"/>
                </a:lnTo>
                <a:lnTo>
                  <a:pt x="646" y="1555"/>
                </a:lnTo>
                <a:lnTo>
                  <a:pt x="653" y="1545"/>
                </a:lnTo>
                <a:lnTo>
                  <a:pt x="660" y="1534"/>
                </a:lnTo>
                <a:lnTo>
                  <a:pt x="653" y="1534"/>
                </a:lnTo>
                <a:lnTo>
                  <a:pt x="2839" y="356"/>
                </a:lnTo>
                <a:lnTo>
                  <a:pt x="621" y="1555"/>
                </a:lnTo>
                <a:lnTo>
                  <a:pt x="614" y="1559"/>
                </a:lnTo>
                <a:lnTo>
                  <a:pt x="604" y="1566"/>
                </a:lnTo>
                <a:lnTo>
                  <a:pt x="593" y="1580"/>
                </a:lnTo>
                <a:lnTo>
                  <a:pt x="600" y="1580"/>
                </a:lnTo>
                <a:lnTo>
                  <a:pt x="611" y="1576"/>
                </a:lnTo>
                <a:lnTo>
                  <a:pt x="621" y="1566"/>
                </a:lnTo>
                <a:lnTo>
                  <a:pt x="625" y="1559"/>
                </a:lnTo>
                <a:lnTo>
                  <a:pt x="625" y="1555"/>
                </a:lnTo>
                <a:lnTo>
                  <a:pt x="621" y="1555"/>
                </a:lnTo>
                <a:lnTo>
                  <a:pt x="2839" y="356"/>
                </a:lnTo>
                <a:lnTo>
                  <a:pt x="642" y="1377"/>
                </a:lnTo>
                <a:lnTo>
                  <a:pt x="646" y="1374"/>
                </a:lnTo>
                <a:lnTo>
                  <a:pt x="642" y="1367"/>
                </a:lnTo>
                <a:lnTo>
                  <a:pt x="639" y="1367"/>
                </a:lnTo>
                <a:lnTo>
                  <a:pt x="635" y="1367"/>
                </a:lnTo>
                <a:lnTo>
                  <a:pt x="632" y="1374"/>
                </a:lnTo>
                <a:lnTo>
                  <a:pt x="635" y="1377"/>
                </a:lnTo>
                <a:lnTo>
                  <a:pt x="639" y="1377"/>
                </a:lnTo>
                <a:lnTo>
                  <a:pt x="642" y="1377"/>
                </a:lnTo>
                <a:lnTo>
                  <a:pt x="2839" y="356"/>
                </a:lnTo>
                <a:lnTo>
                  <a:pt x="520" y="1621"/>
                </a:lnTo>
                <a:lnTo>
                  <a:pt x="513" y="1628"/>
                </a:lnTo>
                <a:lnTo>
                  <a:pt x="503" y="1639"/>
                </a:lnTo>
                <a:lnTo>
                  <a:pt x="503" y="1646"/>
                </a:lnTo>
                <a:lnTo>
                  <a:pt x="506" y="1646"/>
                </a:lnTo>
                <a:lnTo>
                  <a:pt x="513" y="1639"/>
                </a:lnTo>
                <a:lnTo>
                  <a:pt x="520" y="1632"/>
                </a:lnTo>
                <a:lnTo>
                  <a:pt x="527" y="1625"/>
                </a:lnTo>
                <a:lnTo>
                  <a:pt x="531" y="1621"/>
                </a:lnTo>
                <a:lnTo>
                  <a:pt x="527" y="1618"/>
                </a:lnTo>
                <a:lnTo>
                  <a:pt x="520" y="1621"/>
                </a:lnTo>
                <a:lnTo>
                  <a:pt x="2839" y="356"/>
                </a:lnTo>
                <a:lnTo>
                  <a:pt x="412" y="1702"/>
                </a:lnTo>
                <a:lnTo>
                  <a:pt x="398" y="1716"/>
                </a:lnTo>
                <a:lnTo>
                  <a:pt x="391" y="1729"/>
                </a:lnTo>
                <a:lnTo>
                  <a:pt x="388" y="1733"/>
                </a:lnTo>
                <a:lnTo>
                  <a:pt x="391" y="1733"/>
                </a:lnTo>
                <a:lnTo>
                  <a:pt x="408" y="1722"/>
                </a:lnTo>
                <a:lnTo>
                  <a:pt x="419" y="1716"/>
                </a:lnTo>
                <a:lnTo>
                  <a:pt x="422" y="1705"/>
                </a:lnTo>
                <a:lnTo>
                  <a:pt x="419" y="1698"/>
                </a:lnTo>
                <a:lnTo>
                  <a:pt x="412" y="1702"/>
                </a:lnTo>
                <a:lnTo>
                  <a:pt x="2839" y="356"/>
                </a:lnTo>
                <a:lnTo>
                  <a:pt x="381" y="1736"/>
                </a:lnTo>
                <a:lnTo>
                  <a:pt x="381" y="1743"/>
                </a:lnTo>
                <a:lnTo>
                  <a:pt x="384" y="1743"/>
                </a:lnTo>
                <a:lnTo>
                  <a:pt x="384" y="1736"/>
                </a:lnTo>
                <a:lnTo>
                  <a:pt x="381" y="1736"/>
                </a:lnTo>
                <a:lnTo>
                  <a:pt x="2839" y="356"/>
                </a:lnTo>
                <a:lnTo>
                  <a:pt x="374" y="1747"/>
                </a:lnTo>
                <a:lnTo>
                  <a:pt x="370" y="1754"/>
                </a:lnTo>
                <a:lnTo>
                  <a:pt x="374" y="1754"/>
                </a:lnTo>
                <a:lnTo>
                  <a:pt x="377" y="1750"/>
                </a:lnTo>
                <a:lnTo>
                  <a:pt x="374" y="1747"/>
                </a:lnTo>
                <a:lnTo>
                  <a:pt x="2839" y="356"/>
                </a:lnTo>
                <a:lnTo>
                  <a:pt x="339" y="1761"/>
                </a:lnTo>
                <a:lnTo>
                  <a:pt x="332" y="1771"/>
                </a:lnTo>
                <a:lnTo>
                  <a:pt x="325" y="1782"/>
                </a:lnTo>
                <a:lnTo>
                  <a:pt x="328" y="1778"/>
                </a:lnTo>
                <a:lnTo>
                  <a:pt x="339" y="1771"/>
                </a:lnTo>
                <a:lnTo>
                  <a:pt x="342" y="1761"/>
                </a:lnTo>
                <a:lnTo>
                  <a:pt x="339" y="1761"/>
                </a:lnTo>
                <a:lnTo>
                  <a:pt x="2839" y="356"/>
                </a:lnTo>
                <a:lnTo>
                  <a:pt x="314" y="1778"/>
                </a:lnTo>
                <a:lnTo>
                  <a:pt x="307" y="1782"/>
                </a:lnTo>
                <a:lnTo>
                  <a:pt x="304" y="1785"/>
                </a:lnTo>
                <a:lnTo>
                  <a:pt x="293" y="1799"/>
                </a:lnTo>
                <a:lnTo>
                  <a:pt x="279" y="1817"/>
                </a:lnTo>
                <a:lnTo>
                  <a:pt x="293" y="1810"/>
                </a:lnTo>
                <a:lnTo>
                  <a:pt x="304" y="1803"/>
                </a:lnTo>
                <a:lnTo>
                  <a:pt x="311" y="1796"/>
                </a:lnTo>
                <a:lnTo>
                  <a:pt x="314" y="1785"/>
                </a:lnTo>
                <a:lnTo>
                  <a:pt x="318" y="1782"/>
                </a:lnTo>
                <a:lnTo>
                  <a:pt x="314" y="1778"/>
                </a:lnTo>
                <a:lnTo>
                  <a:pt x="2839" y="356"/>
                </a:lnTo>
                <a:lnTo>
                  <a:pt x="67" y="1869"/>
                </a:lnTo>
                <a:lnTo>
                  <a:pt x="63" y="1872"/>
                </a:lnTo>
                <a:lnTo>
                  <a:pt x="63" y="1879"/>
                </a:lnTo>
                <a:lnTo>
                  <a:pt x="67" y="1883"/>
                </a:lnTo>
                <a:lnTo>
                  <a:pt x="70" y="1883"/>
                </a:lnTo>
                <a:lnTo>
                  <a:pt x="74" y="1879"/>
                </a:lnTo>
                <a:lnTo>
                  <a:pt x="77" y="1872"/>
                </a:lnTo>
                <a:lnTo>
                  <a:pt x="74" y="1869"/>
                </a:lnTo>
                <a:lnTo>
                  <a:pt x="67" y="1869"/>
                </a:lnTo>
                <a:lnTo>
                  <a:pt x="2839" y="356"/>
                </a:lnTo>
                <a:lnTo>
                  <a:pt x="77" y="1820"/>
                </a:lnTo>
                <a:lnTo>
                  <a:pt x="74" y="1824"/>
                </a:lnTo>
                <a:lnTo>
                  <a:pt x="81" y="1824"/>
                </a:lnTo>
                <a:lnTo>
                  <a:pt x="81" y="1820"/>
                </a:lnTo>
                <a:lnTo>
                  <a:pt x="81" y="1817"/>
                </a:lnTo>
                <a:lnTo>
                  <a:pt x="77" y="1820"/>
                </a:lnTo>
                <a:lnTo>
                  <a:pt x="2839" y="356"/>
                </a:lnTo>
                <a:lnTo>
                  <a:pt x="88" y="841"/>
                </a:lnTo>
                <a:lnTo>
                  <a:pt x="74" y="837"/>
                </a:lnTo>
                <a:lnTo>
                  <a:pt x="60" y="837"/>
                </a:lnTo>
                <a:lnTo>
                  <a:pt x="46" y="841"/>
                </a:lnTo>
                <a:lnTo>
                  <a:pt x="35" y="848"/>
                </a:lnTo>
                <a:lnTo>
                  <a:pt x="32" y="851"/>
                </a:lnTo>
                <a:lnTo>
                  <a:pt x="39" y="851"/>
                </a:lnTo>
                <a:lnTo>
                  <a:pt x="60" y="855"/>
                </a:lnTo>
                <a:lnTo>
                  <a:pt x="74" y="851"/>
                </a:lnTo>
                <a:lnTo>
                  <a:pt x="81" y="848"/>
                </a:lnTo>
                <a:lnTo>
                  <a:pt x="88" y="844"/>
                </a:lnTo>
                <a:lnTo>
                  <a:pt x="88" y="841"/>
                </a:lnTo>
                <a:lnTo>
                  <a:pt x="2839" y="356"/>
                </a:lnTo>
                <a:lnTo>
                  <a:pt x="0" y="855"/>
                </a:lnTo>
                <a:lnTo>
                  <a:pt x="7" y="855"/>
                </a:lnTo>
                <a:lnTo>
                  <a:pt x="21" y="848"/>
                </a:lnTo>
                <a:lnTo>
                  <a:pt x="14" y="848"/>
                </a:lnTo>
                <a:lnTo>
                  <a:pt x="0" y="855"/>
                </a:lnTo>
                <a:lnTo>
                  <a:pt x="2839" y="356"/>
                </a:lnTo>
                <a:lnTo>
                  <a:pt x="252" y="788"/>
                </a:lnTo>
                <a:lnTo>
                  <a:pt x="245" y="788"/>
                </a:lnTo>
                <a:lnTo>
                  <a:pt x="238" y="792"/>
                </a:lnTo>
                <a:lnTo>
                  <a:pt x="238" y="795"/>
                </a:lnTo>
                <a:lnTo>
                  <a:pt x="241" y="795"/>
                </a:lnTo>
                <a:lnTo>
                  <a:pt x="252" y="792"/>
                </a:lnTo>
                <a:lnTo>
                  <a:pt x="255" y="788"/>
                </a:lnTo>
                <a:lnTo>
                  <a:pt x="252" y="788"/>
                </a:lnTo>
                <a:lnTo>
                  <a:pt x="2839" y="356"/>
                </a:lnTo>
                <a:lnTo>
                  <a:pt x="252" y="753"/>
                </a:lnTo>
                <a:lnTo>
                  <a:pt x="248" y="757"/>
                </a:lnTo>
                <a:lnTo>
                  <a:pt x="245" y="757"/>
                </a:lnTo>
                <a:lnTo>
                  <a:pt x="248" y="760"/>
                </a:lnTo>
                <a:lnTo>
                  <a:pt x="255" y="757"/>
                </a:lnTo>
                <a:lnTo>
                  <a:pt x="255" y="753"/>
                </a:lnTo>
                <a:lnTo>
                  <a:pt x="252" y="753"/>
                </a:lnTo>
                <a:lnTo>
                  <a:pt x="2839" y="356"/>
                </a:lnTo>
                <a:lnTo>
                  <a:pt x="168" y="429"/>
                </a:lnTo>
                <a:lnTo>
                  <a:pt x="157" y="422"/>
                </a:lnTo>
                <a:lnTo>
                  <a:pt x="157" y="426"/>
                </a:lnTo>
                <a:lnTo>
                  <a:pt x="154" y="426"/>
                </a:lnTo>
                <a:lnTo>
                  <a:pt x="157" y="433"/>
                </a:lnTo>
                <a:lnTo>
                  <a:pt x="161" y="436"/>
                </a:lnTo>
                <a:lnTo>
                  <a:pt x="168" y="433"/>
                </a:lnTo>
                <a:lnTo>
                  <a:pt x="168" y="429"/>
                </a:lnTo>
                <a:lnTo>
                  <a:pt x="2839" y="356"/>
                </a:lnTo>
                <a:lnTo>
                  <a:pt x="646" y="652"/>
                </a:lnTo>
                <a:lnTo>
                  <a:pt x="639" y="649"/>
                </a:lnTo>
                <a:lnTo>
                  <a:pt x="632" y="652"/>
                </a:lnTo>
                <a:lnTo>
                  <a:pt x="628" y="656"/>
                </a:lnTo>
                <a:lnTo>
                  <a:pt x="632" y="656"/>
                </a:lnTo>
                <a:lnTo>
                  <a:pt x="642" y="656"/>
                </a:lnTo>
                <a:lnTo>
                  <a:pt x="646" y="656"/>
                </a:lnTo>
                <a:lnTo>
                  <a:pt x="646" y="652"/>
                </a:lnTo>
                <a:lnTo>
                  <a:pt x="2839" y="356"/>
                </a:lnTo>
                <a:lnTo>
                  <a:pt x="970" y="488"/>
                </a:lnTo>
                <a:lnTo>
                  <a:pt x="966" y="492"/>
                </a:lnTo>
                <a:lnTo>
                  <a:pt x="966" y="495"/>
                </a:lnTo>
                <a:lnTo>
                  <a:pt x="973" y="495"/>
                </a:lnTo>
                <a:lnTo>
                  <a:pt x="980" y="492"/>
                </a:lnTo>
                <a:lnTo>
                  <a:pt x="980" y="488"/>
                </a:lnTo>
                <a:lnTo>
                  <a:pt x="973" y="485"/>
                </a:lnTo>
                <a:lnTo>
                  <a:pt x="970" y="488"/>
                </a:lnTo>
                <a:lnTo>
                  <a:pt x="2839" y="356"/>
                </a:lnTo>
                <a:lnTo>
                  <a:pt x="1221" y="562"/>
                </a:lnTo>
                <a:lnTo>
                  <a:pt x="1224" y="558"/>
                </a:lnTo>
                <a:lnTo>
                  <a:pt x="1224" y="555"/>
                </a:lnTo>
                <a:lnTo>
                  <a:pt x="1218" y="555"/>
                </a:lnTo>
                <a:lnTo>
                  <a:pt x="1214" y="558"/>
                </a:lnTo>
                <a:lnTo>
                  <a:pt x="1221" y="562"/>
                </a:lnTo>
                <a:lnTo>
                  <a:pt x="2839" y="356"/>
                </a:lnTo>
                <a:lnTo>
                  <a:pt x="1364" y="562"/>
                </a:lnTo>
                <a:lnTo>
                  <a:pt x="1374" y="562"/>
                </a:lnTo>
                <a:lnTo>
                  <a:pt x="1378" y="558"/>
                </a:lnTo>
                <a:lnTo>
                  <a:pt x="1374" y="558"/>
                </a:lnTo>
                <a:lnTo>
                  <a:pt x="1371" y="558"/>
                </a:lnTo>
                <a:lnTo>
                  <a:pt x="1364" y="558"/>
                </a:lnTo>
                <a:lnTo>
                  <a:pt x="1360" y="562"/>
                </a:lnTo>
                <a:lnTo>
                  <a:pt x="1364" y="562"/>
                </a:lnTo>
                <a:lnTo>
                  <a:pt x="2839" y="356"/>
                </a:lnTo>
                <a:lnTo>
                  <a:pt x="1413" y="548"/>
                </a:lnTo>
                <a:lnTo>
                  <a:pt x="1416" y="555"/>
                </a:lnTo>
                <a:lnTo>
                  <a:pt x="1420" y="555"/>
                </a:lnTo>
                <a:lnTo>
                  <a:pt x="1413" y="544"/>
                </a:lnTo>
                <a:lnTo>
                  <a:pt x="1413" y="548"/>
                </a:lnTo>
                <a:lnTo>
                  <a:pt x="2839" y="356"/>
                </a:lnTo>
                <a:lnTo>
                  <a:pt x="1479" y="558"/>
                </a:lnTo>
                <a:lnTo>
                  <a:pt x="1472" y="562"/>
                </a:lnTo>
                <a:lnTo>
                  <a:pt x="1476" y="565"/>
                </a:lnTo>
                <a:lnTo>
                  <a:pt x="1479" y="565"/>
                </a:lnTo>
                <a:lnTo>
                  <a:pt x="1483" y="562"/>
                </a:lnTo>
                <a:lnTo>
                  <a:pt x="1483" y="558"/>
                </a:lnTo>
                <a:lnTo>
                  <a:pt x="1479" y="558"/>
                </a:lnTo>
                <a:lnTo>
                  <a:pt x="2839" y="356"/>
                </a:lnTo>
                <a:lnTo>
                  <a:pt x="1570" y="558"/>
                </a:lnTo>
                <a:lnTo>
                  <a:pt x="1559" y="565"/>
                </a:lnTo>
                <a:lnTo>
                  <a:pt x="1556" y="565"/>
                </a:lnTo>
                <a:lnTo>
                  <a:pt x="1563" y="569"/>
                </a:lnTo>
                <a:lnTo>
                  <a:pt x="1570" y="565"/>
                </a:lnTo>
                <a:lnTo>
                  <a:pt x="1573" y="562"/>
                </a:lnTo>
                <a:lnTo>
                  <a:pt x="1573" y="558"/>
                </a:lnTo>
                <a:lnTo>
                  <a:pt x="1570" y="558"/>
                </a:lnTo>
                <a:lnTo>
                  <a:pt x="2839" y="356"/>
                </a:lnTo>
                <a:lnTo>
                  <a:pt x="1615" y="464"/>
                </a:lnTo>
                <a:lnTo>
                  <a:pt x="1612" y="471"/>
                </a:lnTo>
                <a:lnTo>
                  <a:pt x="1615" y="475"/>
                </a:lnTo>
                <a:lnTo>
                  <a:pt x="1619" y="475"/>
                </a:lnTo>
                <a:lnTo>
                  <a:pt x="1622" y="471"/>
                </a:lnTo>
                <a:lnTo>
                  <a:pt x="1622" y="468"/>
                </a:lnTo>
                <a:lnTo>
                  <a:pt x="1619" y="464"/>
                </a:lnTo>
                <a:lnTo>
                  <a:pt x="1615" y="464"/>
                </a:lnTo>
                <a:lnTo>
                  <a:pt x="2839" y="356"/>
                </a:lnTo>
                <a:lnTo>
                  <a:pt x="1761" y="527"/>
                </a:lnTo>
                <a:lnTo>
                  <a:pt x="1755" y="530"/>
                </a:lnTo>
                <a:lnTo>
                  <a:pt x="1758" y="534"/>
                </a:lnTo>
                <a:lnTo>
                  <a:pt x="1758" y="537"/>
                </a:lnTo>
                <a:lnTo>
                  <a:pt x="1765" y="537"/>
                </a:lnTo>
                <a:lnTo>
                  <a:pt x="1775" y="530"/>
                </a:lnTo>
                <a:lnTo>
                  <a:pt x="1779" y="527"/>
                </a:lnTo>
                <a:lnTo>
                  <a:pt x="1772" y="523"/>
                </a:lnTo>
                <a:lnTo>
                  <a:pt x="1765" y="523"/>
                </a:lnTo>
                <a:lnTo>
                  <a:pt x="1761" y="527"/>
                </a:lnTo>
                <a:lnTo>
                  <a:pt x="2839" y="356"/>
                </a:lnTo>
                <a:lnTo>
                  <a:pt x="1828" y="509"/>
                </a:lnTo>
                <a:lnTo>
                  <a:pt x="1814" y="509"/>
                </a:lnTo>
                <a:lnTo>
                  <a:pt x="1807" y="516"/>
                </a:lnTo>
                <a:lnTo>
                  <a:pt x="1807" y="520"/>
                </a:lnTo>
                <a:lnTo>
                  <a:pt x="1810" y="520"/>
                </a:lnTo>
                <a:lnTo>
                  <a:pt x="1824" y="516"/>
                </a:lnTo>
                <a:lnTo>
                  <a:pt x="1835" y="513"/>
                </a:lnTo>
                <a:lnTo>
                  <a:pt x="1838" y="509"/>
                </a:lnTo>
                <a:lnTo>
                  <a:pt x="1835" y="509"/>
                </a:lnTo>
                <a:lnTo>
                  <a:pt x="1828" y="509"/>
                </a:lnTo>
                <a:lnTo>
                  <a:pt x="2839" y="356"/>
                </a:lnTo>
                <a:lnTo>
                  <a:pt x="1814" y="203"/>
                </a:lnTo>
                <a:lnTo>
                  <a:pt x="1810" y="199"/>
                </a:lnTo>
                <a:lnTo>
                  <a:pt x="1803" y="213"/>
                </a:lnTo>
                <a:lnTo>
                  <a:pt x="1807" y="213"/>
                </a:lnTo>
                <a:lnTo>
                  <a:pt x="1810" y="213"/>
                </a:lnTo>
                <a:lnTo>
                  <a:pt x="1814" y="210"/>
                </a:lnTo>
                <a:lnTo>
                  <a:pt x="1814" y="203"/>
                </a:lnTo>
                <a:lnTo>
                  <a:pt x="2839" y="356"/>
                </a:lnTo>
                <a:lnTo>
                  <a:pt x="1859" y="147"/>
                </a:lnTo>
                <a:lnTo>
                  <a:pt x="1866" y="143"/>
                </a:lnTo>
                <a:lnTo>
                  <a:pt x="1870" y="140"/>
                </a:lnTo>
                <a:lnTo>
                  <a:pt x="1870" y="136"/>
                </a:lnTo>
                <a:lnTo>
                  <a:pt x="1866" y="133"/>
                </a:lnTo>
                <a:lnTo>
                  <a:pt x="1859" y="133"/>
                </a:lnTo>
                <a:lnTo>
                  <a:pt x="1856" y="136"/>
                </a:lnTo>
                <a:lnTo>
                  <a:pt x="1852" y="143"/>
                </a:lnTo>
                <a:lnTo>
                  <a:pt x="1859" y="147"/>
                </a:lnTo>
                <a:lnTo>
                  <a:pt x="2839" y="356"/>
                </a:lnTo>
                <a:lnTo>
                  <a:pt x="1978" y="63"/>
                </a:lnTo>
                <a:lnTo>
                  <a:pt x="1981" y="60"/>
                </a:lnTo>
                <a:lnTo>
                  <a:pt x="1985" y="56"/>
                </a:lnTo>
                <a:lnTo>
                  <a:pt x="1985" y="53"/>
                </a:lnTo>
                <a:lnTo>
                  <a:pt x="1981" y="53"/>
                </a:lnTo>
                <a:lnTo>
                  <a:pt x="1978" y="53"/>
                </a:lnTo>
                <a:lnTo>
                  <a:pt x="1974" y="56"/>
                </a:lnTo>
                <a:lnTo>
                  <a:pt x="1971" y="60"/>
                </a:lnTo>
                <a:lnTo>
                  <a:pt x="1978" y="63"/>
                </a:lnTo>
                <a:lnTo>
                  <a:pt x="2839" y="356"/>
                </a:lnTo>
                <a:lnTo>
                  <a:pt x="2006" y="25"/>
                </a:lnTo>
                <a:lnTo>
                  <a:pt x="2013" y="25"/>
                </a:lnTo>
                <a:lnTo>
                  <a:pt x="2016" y="21"/>
                </a:lnTo>
                <a:lnTo>
                  <a:pt x="2016" y="18"/>
                </a:lnTo>
                <a:lnTo>
                  <a:pt x="2013" y="14"/>
                </a:lnTo>
                <a:lnTo>
                  <a:pt x="2006" y="21"/>
                </a:lnTo>
                <a:lnTo>
                  <a:pt x="2006" y="25"/>
                </a:lnTo>
                <a:lnTo>
                  <a:pt x="2839" y="356"/>
                </a:lnTo>
                <a:close/>
              </a:path>
            </a:pathLst>
          </a:custGeom>
          <a:gradFill>
            <a:gsLst>
              <a:gs pos="0">
                <a:schemeClr val="tx1">
                  <a:alpha val="15000"/>
                </a:schemeClr>
              </a:gs>
              <a:gs pos="100000">
                <a:schemeClr val="tx1">
                  <a:alpha val="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14" name="正方形/長方形 13"/>
          <p:cNvSpPr/>
          <p:nvPr/>
        </p:nvSpPr>
        <p:spPr bwMode="auto">
          <a:xfrm flipV="1">
            <a:off x="0" y="-24"/>
            <a:ext cx="9144000" cy="5143464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7000">
                <a:srgbClr val="FFFFFF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t" compatLnSpc="1"/>
          <a:lstStyle/>
          <a:p>
            <a:pPr algn="ctr" eaLnBrk="1" latinLnBrk="0" hangingPunct="1"/>
            <a:endParaRPr kumimoji="0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5286388"/>
            <a:ext cx="7772400" cy="808050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3286124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tint val="9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2">
                    <a:tint val="90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2">
                    <a:tint val="9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2">
                    <a:tint val="9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2">
                    <a:tint val="90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38C903B-95A3-4CC5-BF28-A113ABBE6E28}" type="datetimeFigureOut">
              <a:rPr kumimoji="1" lang="ja-JP" altLang="en-US" smtClean="0"/>
              <a:pPr/>
              <a:t>2013/8/23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903B-95A3-4CC5-BF28-A113ABBE6E28}" type="datetimeFigureOut">
              <a:rPr kumimoji="1" lang="ja-JP" altLang="en-US" smtClean="0"/>
              <a:pPr/>
              <a:t>2013/8/23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903B-95A3-4CC5-BF28-A113ABBE6E28}" type="datetimeFigureOut">
              <a:rPr kumimoji="1" lang="ja-JP" altLang="en-US" smtClean="0"/>
              <a:pPr/>
              <a:t>2013/8/23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903B-95A3-4CC5-BF28-A113ABBE6E28}" type="datetimeFigureOut">
              <a:rPr kumimoji="1" lang="ja-JP" altLang="en-US" smtClean="0"/>
              <a:pPr/>
              <a:t>2013/8/23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903B-95A3-4CC5-BF28-A113ABBE6E28}" type="datetimeFigureOut">
              <a:rPr kumimoji="1" lang="ja-JP" altLang="en-US" smtClean="0"/>
              <a:pPr/>
              <a:t>2013/8/23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8258202" cy="798496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1571613"/>
            <a:ext cx="5111750" cy="45545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2" y="1571613"/>
            <a:ext cx="3008313" cy="45545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903B-95A3-4CC5-BF28-A113ABBE6E28}" type="datetimeFigureOut">
              <a:rPr kumimoji="1" lang="ja-JP" altLang="en-US" smtClean="0"/>
              <a:pPr/>
              <a:t>2013/8/23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0" y="0"/>
            <a:ext cx="9144000" cy="6870700"/>
          </a:xfrm>
          <a:custGeom>
            <a:avLst/>
            <a:gdLst/>
            <a:ahLst/>
            <a:cxnLst>
              <a:cxn ang="0">
                <a:pos x="2808" y="370"/>
              </a:cxn>
              <a:cxn ang="0">
                <a:pos x="2679" y="719"/>
              </a:cxn>
              <a:cxn ang="0">
                <a:pos x="2462" y="879"/>
              </a:cxn>
              <a:cxn ang="0">
                <a:pos x="1646" y="1440"/>
              </a:cxn>
              <a:cxn ang="0">
                <a:pos x="1479" y="1684"/>
              </a:cxn>
              <a:cxn ang="0">
                <a:pos x="1287" y="1848"/>
              </a:cxn>
              <a:cxn ang="0">
                <a:pos x="1162" y="2082"/>
              </a:cxn>
              <a:cxn ang="0">
                <a:pos x="1343" y="1963"/>
              </a:cxn>
              <a:cxn ang="0">
                <a:pos x="1437" y="2012"/>
              </a:cxn>
              <a:cxn ang="0">
                <a:pos x="1556" y="1980"/>
              </a:cxn>
              <a:cxn ang="0">
                <a:pos x="1573" y="1813"/>
              </a:cxn>
              <a:cxn ang="0">
                <a:pos x="1782" y="1430"/>
              </a:cxn>
              <a:cxn ang="0">
                <a:pos x="1793" y="1388"/>
              </a:cxn>
              <a:cxn ang="0">
                <a:pos x="1789" y="1353"/>
              </a:cxn>
              <a:cxn ang="0">
                <a:pos x="2068" y="1151"/>
              </a:cxn>
              <a:cxn ang="0">
                <a:pos x="2302" y="1022"/>
              </a:cxn>
              <a:cxn ang="0">
                <a:pos x="2082" y="1172"/>
              </a:cxn>
              <a:cxn ang="0">
                <a:pos x="1915" y="1287"/>
              </a:cxn>
              <a:cxn ang="0">
                <a:pos x="2033" y="1224"/>
              </a:cxn>
              <a:cxn ang="0">
                <a:pos x="2075" y="1200"/>
              </a:cxn>
              <a:cxn ang="0">
                <a:pos x="1988" y="1266"/>
              </a:cxn>
              <a:cxn ang="0">
                <a:pos x="2602" y="875"/>
              </a:cxn>
              <a:cxn ang="0">
                <a:pos x="2783" y="774"/>
              </a:cxn>
              <a:cxn ang="0">
                <a:pos x="2616" y="325"/>
              </a:cxn>
              <a:cxn ang="0">
                <a:pos x="2522" y="293"/>
              </a:cxn>
              <a:cxn ang="0">
                <a:pos x="2208" y="258"/>
              </a:cxn>
              <a:cxn ang="0">
                <a:pos x="2225" y="262"/>
              </a:cxn>
              <a:cxn ang="0">
                <a:pos x="1486" y="276"/>
              </a:cxn>
              <a:cxn ang="0">
                <a:pos x="1845" y="251"/>
              </a:cxn>
              <a:cxn ang="0">
                <a:pos x="1514" y="262"/>
              </a:cxn>
              <a:cxn ang="0">
                <a:pos x="1280" y="227"/>
              </a:cxn>
              <a:cxn ang="0">
                <a:pos x="830" y="81"/>
              </a:cxn>
              <a:cxn ang="0">
                <a:pos x="761" y="35"/>
              </a:cxn>
              <a:cxn ang="0">
                <a:pos x="736" y="74"/>
              </a:cxn>
              <a:cxn ang="0">
                <a:pos x="869" y="95"/>
              </a:cxn>
              <a:cxn ang="0">
                <a:pos x="1305" y="834"/>
              </a:cxn>
              <a:cxn ang="0">
                <a:pos x="1231" y="949"/>
              </a:cxn>
              <a:cxn ang="0">
                <a:pos x="1214" y="956"/>
              </a:cxn>
              <a:cxn ang="0">
                <a:pos x="1075" y="938"/>
              </a:cxn>
              <a:cxn ang="0">
                <a:pos x="1116" y="1064"/>
              </a:cxn>
              <a:cxn ang="0">
                <a:pos x="1043" y="1144"/>
              </a:cxn>
              <a:cxn ang="0">
                <a:pos x="966" y="1210"/>
              </a:cxn>
              <a:cxn ang="0">
                <a:pos x="2839" y="356"/>
              </a:cxn>
              <a:cxn ang="0">
                <a:pos x="2839" y="356"/>
              </a:cxn>
              <a:cxn ang="0">
                <a:pos x="593" y="1580"/>
              </a:cxn>
              <a:cxn ang="0">
                <a:pos x="639" y="1377"/>
              </a:cxn>
              <a:cxn ang="0">
                <a:pos x="412" y="1702"/>
              </a:cxn>
              <a:cxn ang="0">
                <a:pos x="381" y="1736"/>
              </a:cxn>
              <a:cxn ang="0">
                <a:pos x="2839" y="356"/>
              </a:cxn>
              <a:cxn ang="0">
                <a:pos x="63" y="1879"/>
              </a:cxn>
              <a:cxn ang="0">
                <a:pos x="88" y="841"/>
              </a:cxn>
              <a:cxn ang="0">
                <a:pos x="21" y="848"/>
              </a:cxn>
              <a:cxn ang="0">
                <a:pos x="245" y="757"/>
              </a:cxn>
              <a:cxn ang="0">
                <a:pos x="646" y="652"/>
              </a:cxn>
              <a:cxn ang="0">
                <a:pos x="973" y="485"/>
              </a:cxn>
              <a:cxn ang="0">
                <a:pos x="1364" y="558"/>
              </a:cxn>
              <a:cxn ang="0">
                <a:pos x="1483" y="558"/>
              </a:cxn>
              <a:cxn ang="0">
                <a:pos x="1619" y="475"/>
              </a:cxn>
              <a:cxn ang="0">
                <a:pos x="1761" y="527"/>
              </a:cxn>
              <a:cxn ang="0">
                <a:pos x="1803" y="213"/>
              </a:cxn>
              <a:cxn ang="0">
                <a:pos x="2839" y="356"/>
              </a:cxn>
              <a:cxn ang="0">
                <a:pos x="2013" y="14"/>
              </a:cxn>
            </a:cxnLst>
            <a:rect l="0" t="0" r="0" b="0"/>
            <a:pathLst>
              <a:path w="2846" h="2082">
                <a:moveTo>
                  <a:pt x="2839" y="356"/>
                </a:moveTo>
                <a:lnTo>
                  <a:pt x="2836" y="353"/>
                </a:lnTo>
                <a:lnTo>
                  <a:pt x="2832" y="349"/>
                </a:lnTo>
                <a:lnTo>
                  <a:pt x="2822" y="349"/>
                </a:lnTo>
                <a:lnTo>
                  <a:pt x="2818" y="349"/>
                </a:lnTo>
                <a:lnTo>
                  <a:pt x="2815" y="346"/>
                </a:lnTo>
                <a:lnTo>
                  <a:pt x="2804" y="339"/>
                </a:lnTo>
                <a:lnTo>
                  <a:pt x="2797" y="335"/>
                </a:lnTo>
                <a:lnTo>
                  <a:pt x="2794" y="342"/>
                </a:lnTo>
                <a:lnTo>
                  <a:pt x="2794" y="346"/>
                </a:lnTo>
                <a:lnTo>
                  <a:pt x="2787" y="353"/>
                </a:lnTo>
                <a:lnTo>
                  <a:pt x="2787" y="356"/>
                </a:lnTo>
                <a:lnTo>
                  <a:pt x="2797" y="356"/>
                </a:lnTo>
                <a:lnTo>
                  <a:pt x="2815" y="363"/>
                </a:lnTo>
                <a:lnTo>
                  <a:pt x="2808" y="370"/>
                </a:lnTo>
                <a:lnTo>
                  <a:pt x="2797" y="394"/>
                </a:lnTo>
                <a:lnTo>
                  <a:pt x="2787" y="419"/>
                </a:lnTo>
                <a:lnTo>
                  <a:pt x="2769" y="468"/>
                </a:lnTo>
                <a:lnTo>
                  <a:pt x="2755" y="499"/>
                </a:lnTo>
                <a:lnTo>
                  <a:pt x="2752" y="509"/>
                </a:lnTo>
                <a:lnTo>
                  <a:pt x="2738" y="509"/>
                </a:lnTo>
                <a:lnTo>
                  <a:pt x="2724" y="509"/>
                </a:lnTo>
                <a:lnTo>
                  <a:pt x="2710" y="513"/>
                </a:lnTo>
                <a:lnTo>
                  <a:pt x="2696" y="520"/>
                </a:lnTo>
                <a:lnTo>
                  <a:pt x="2696" y="523"/>
                </a:lnTo>
                <a:lnTo>
                  <a:pt x="2696" y="537"/>
                </a:lnTo>
                <a:lnTo>
                  <a:pt x="2696" y="555"/>
                </a:lnTo>
                <a:lnTo>
                  <a:pt x="2689" y="638"/>
                </a:lnTo>
                <a:lnTo>
                  <a:pt x="2686" y="691"/>
                </a:lnTo>
                <a:lnTo>
                  <a:pt x="2679" y="719"/>
                </a:lnTo>
                <a:lnTo>
                  <a:pt x="2675" y="722"/>
                </a:lnTo>
                <a:lnTo>
                  <a:pt x="2665" y="722"/>
                </a:lnTo>
                <a:lnTo>
                  <a:pt x="2640" y="726"/>
                </a:lnTo>
                <a:lnTo>
                  <a:pt x="2630" y="733"/>
                </a:lnTo>
                <a:lnTo>
                  <a:pt x="2612" y="746"/>
                </a:lnTo>
                <a:lnTo>
                  <a:pt x="2591" y="771"/>
                </a:lnTo>
                <a:lnTo>
                  <a:pt x="2584" y="774"/>
                </a:lnTo>
                <a:lnTo>
                  <a:pt x="2574" y="778"/>
                </a:lnTo>
                <a:lnTo>
                  <a:pt x="2546" y="792"/>
                </a:lnTo>
                <a:lnTo>
                  <a:pt x="2518" y="809"/>
                </a:lnTo>
                <a:lnTo>
                  <a:pt x="2497" y="834"/>
                </a:lnTo>
                <a:lnTo>
                  <a:pt x="2483" y="851"/>
                </a:lnTo>
                <a:lnTo>
                  <a:pt x="2476" y="868"/>
                </a:lnTo>
                <a:lnTo>
                  <a:pt x="2469" y="879"/>
                </a:lnTo>
                <a:lnTo>
                  <a:pt x="2462" y="879"/>
                </a:lnTo>
                <a:lnTo>
                  <a:pt x="2455" y="879"/>
                </a:lnTo>
                <a:lnTo>
                  <a:pt x="2448" y="882"/>
                </a:lnTo>
                <a:lnTo>
                  <a:pt x="2386" y="924"/>
                </a:lnTo>
                <a:lnTo>
                  <a:pt x="2326" y="963"/>
                </a:lnTo>
                <a:lnTo>
                  <a:pt x="2173" y="1064"/>
                </a:lnTo>
                <a:lnTo>
                  <a:pt x="2121" y="1099"/>
                </a:lnTo>
                <a:lnTo>
                  <a:pt x="2058" y="1133"/>
                </a:lnTo>
                <a:lnTo>
                  <a:pt x="1918" y="1227"/>
                </a:lnTo>
                <a:lnTo>
                  <a:pt x="1877" y="1259"/>
                </a:lnTo>
                <a:lnTo>
                  <a:pt x="1838" y="1294"/>
                </a:lnTo>
                <a:lnTo>
                  <a:pt x="1786" y="1346"/>
                </a:lnTo>
                <a:lnTo>
                  <a:pt x="1723" y="1388"/>
                </a:lnTo>
                <a:lnTo>
                  <a:pt x="1678" y="1412"/>
                </a:lnTo>
                <a:lnTo>
                  <a:pt x="1660" y="1426"/>
                </a:lnTo>
                <a:lnTo>
                  <a:pt x="1646" y="1440"/>
                </a:lnTo>
                <a:lnTo>
                  <a:pt x="1643" y="1451"/>
                </a:lnTo>
                <a:lnTo>
                  <a:pt x="1636" y="1471"/>
                </a:lnTo>
                <a:lnTo>
                  <a:pt x="1622" y="1489"/>
                </a:lnTo>
                <a:lnTo>
                  <a:pt x="1605" y="1513"/>
                </a:lnTo>
                <a:lnTo>
                  <a:pt x="1591" y="1520"/>
                </a:lnTo>
                <a:lnTo>
                  <a:pt x="1573" y="1538"/>
                </a:lnTo>
                <a:lnTo>
                  <a:pt x="1559" y="1555"/>
                </a:lnTo>
                <a:lnTo>
                  <a:pt x="1545" y="1576"/>
                </a:lnTo>
                <a:lnTo>
                  <a:pt x="1528" y="1600"/>
                </a:lnTo>
                <a:lnTo>
                  <a:pt x="1521" y="1604"/>
                </a:lnTo>
                <a:lnTo>
                  <a:pt x="1517" y="1607"/>
                </a:lnTo>
                <a:lnTo>
                  <a:pt x="1503" y="1625"/>
                </a:lnTo>
                <a:lnTo>
                  <a:pt x="1496" y="1649"/>
                </a:lnTo>
                <a:lnTo>
                  <a:pt x="1493" y="1667"/>
                </a:lnTo>
                <a:lnTo>
                  <a:pt x="1479" y="1684"/>
                </a:lnTo>
                <a:lnTo>
                  <a:pt x="1465" y="1702"/>
                </a:lnTo>
                <a:lnTo>
                  <a:pt x="1444" y="1709"/>
                </a:lnTo>
                <a:lnTo>
                  <a:pt x="1413" y="1726"/>
                </a:lnTo>
                <a:lnTo>
                  <a:pt x="1395" y="1733"/>
                </a:lnTo>
                <a:lnTo>
                  <a:pt x="1381" y="1736"/>
                </a:lnTo>
                <a:lnTo>
                  <a:pt x="1357" y="1747"/>
                </a:lnTo>
                <a:lnTo>
                  <a:pt x="1333" y="1761"/>
                </a:lnTo>
                <a:lnTo>
                  <a:pt x="1326" y="1768"/>
                </a:lnTo>
                <a:lnTo>
                  <a:pt x="1322" y="1775"/>
                </a:lnTo>
                <a:lnTo>
                  <a:pt x="1312" y="1792"/>
                </a:lnTo>
                <a:lnTo>
                  <a:pt x="1298" y="1813"/>
                </a:lnTo>
                <a:lnTo>
                  <a:pt x="1287" y="1824"/>
                </a:lnTo>
                <a:lnTo>
                  <a:pt x="1284" y="1831"/>
                </a:lnTo>
                <a:lnTo>
                  <a:pt x="1284" y="1838"/>
                </a:lnTo>
                <a:lnTo>
                  <a:pt x="1287" y="1848"/>
                </a:lnTo>
                <a:lnTo>
                  <a:pt x="1291" y="1851"/>
                </a:lnTo>
                <a:lnTo>
                  <a:pt x="1284" y="1865"/>
                </a:lnTo>
                <a:lnTo>
                  <a:pt x="1266" y="1883"/>
                </a:lnTo>
                <a:lnTo>
                  <a:pt x="1245" y="1900"/>
                </a:lnTo>
                <a:lnTo>
                  <a:pt x="1238" y="1911"/>
                </a:lnTo>
                <a:lnTo>
                  <a:pt x="1228" y="1921"/>
                </a:lnTo>
                <a:lnTo>
                  <a:pt x="1228" y="1932"/>
                </a:lnTo>
                <a:lnTo>
                  <a:pt x="1221" y="1939"/>
                </a:lnTo>
                <a:lnTo>
                  <a:pt x="1172" y="1994"/>
                </a:lnTo>
                <a:lnTo>
                  <a:pt x="1151" y="2012"/>
                </a:lnTo>
                <a:lnTo>
                  <a:pt x="1127" y="2029"/>
                </a:lnTo>
                <a:lnTo>
                  <a:pt x="1082" y="2057"/>
                </a:lnTo>
                <a:lnTo>
                  <a:pt x="1040" y="2082"/>
                </a:lnTo>
                <a:lnTo>
                  <a:pt x="1158" y="2082"/>
                </a:lnTo>
                <a:lnTo>
                  <a:pt x="1162" y="2082"/>
                </a:lnTo>
                <a:lnTo>
                  <a:pt x="1169" y="2075"/>
                </a:lnTo>
                <a:lnTo>
                  <a:pt x="1190" y="2050"/>
                </a:lnTo>
                <a:lnTo>
                  <a:pt x="1204" y="2043"/>
                </a:lnTo>
                <a:lnTo>
                  <a:pt x="1228" y="2033"/>
                </a:lnTo>
                <a:lnTo>
                  <a:pt x="1256" y="2012"/>
                </a:lnTo>
                <a:lnTo>
                  <a:pt x="1273" y="1987"/>
                </a:lnTo>
                <a:lnTo>
                  <a:pt x="1305" y="1970"/>
                </a:lnTo>
                <a:lnTo>
                  <a:pt x="1319" y="1963"/>
                </a:lnTo>
                <a:lnTo>
                  <a:pt x="1329" y="1953"/>
                </a:lnTo>
                <a:lnTo>
                  <a:pt x="1333" y="1949"/>
                </a:lnTo>
                <a:lnTo>
                  <a:pt x="1340" y="1949"/>
                </a:lnTo>
                <a:lnTo>
                  <a:pt x="1336" y="1956"/>
                </a:lnTo>
                <a:lnTo>
                  <a:pt x="1333" y="1963"/>
                </a:lnTo>
                <a:lnTo>
                  <a:pt x="1336" y="1963"/>
                </a:lnTo>
                <a:lnTo>
                  <a:pt x="1343" y="1963"/>
                </a:lnTo>
                <a:lnTo>
                  <a:pt x="1354" y="1960"/>
                </a:lnTo>
                <a:lnTo>
                  <a:pt x="1360" y="1960"/>
                </a:lnTo>
                <a:lnTo>
                  <a:pt x="1371" y="1960"/>
                </a:lnTo>
                <a:lnTo>
                  <a:pt x="1381" y="1977"/>
                </a:lnTo>
                <a:lnTo>
                  <a:pt x="1388" y="1980"/>
                </a:lnTo>
                <a:lnTo>
                  <a:pt x="1395" y="1984"/>
                </a:lnTo>
                <a:lnTo>
                  <a:pt x="1395" y="1987"/>
                </a:lnTo>
                <a:lnTo>
                  <a:pt x="1402" y="1994"/>
                </a:lnTo>
                <a:lnTo>
                  <a:pt x="1406" y="2005"/>
                </a:lnTo>
                <a:lnTo>
                  <a:pt x="1406" y="2012"/>
                </a:lnTo>
                <a:lnTo>
                  <a:pt x="1406" y="2015"/>
                </a:lnTo>
                <a:lnTo>
                  <a:pt x="1409" y="2015"/>
                </a:lnTo>
                <a:lnTo>
                  <a:pt x="1420" y="2008"/>
                </a:lnTo>
                <a:lnTo>
                  <a:pt x="1430" y="2008"/>
                </a:lnTo>
                <a:lnTo>
                  <a:pt x="1437" y="2012"/>
                </a:lnTo>
                <a:lnTo>
                  <a:pt x="1448" y="2019"/>
                </a:lnTo>
                <a:lnTo>
                  <a:pt x="1458" y="2019"/>
                </a:lnTo>
                <a:lnTo>
                  <a:pt x="1469" y="2022"/>
                </a:lnTo>
                <a:lnTo>
                  <a:pt x="1472" y="2026"/>
                </a:lnTo>
                <a:lnTo>
                  <a:pt x="1476" y="2033"/>
                </a:lnTo>
                <a:lnTo>
                  <a:pt x="1479" y="2040"/>
                </a:lnTo>
                <a:lnTo>
                  <a:pt x="1493" y="2033"/>
                </a:lnTo>
                <a:lnTo>
                  <a:pt x="1510" y="2022"/>
                </a:lnTo>
                <a:lnTo>
                  <a:pt x="1517" y="2022"/>
                </a:lnTo>
                <a:lnTo>
                  <a:pt x="1528" y="2022"/>
                </a:lnTo>
                <a:lnTo>
                  <a:pt x="1542" y="2022"/>
                </a:lnTo>
                <a:lnTo>
                  <a:pt x="1549" y="2019"/>
                </a:lnTo>
                <a:lnTo>
                  <a:pt x="1545" y="2008"/>
                </a:lnTo>
                <a:lnTo>
                  <a:pt x="1552" y="1994"/>
                </a:lnTo>
                <a:lnTo>
                  <a:pt x="1556" y="1980"/>
                </a:lnTo>
                <a:lnTo>
                  <a:pt x="1559" y="1977"/>
                </a:lnTo>
                <a:lnTo>
                  <a:pt x="1566" y="1970"/>
                </a:lnTo>
                <a:lnTo>
                  <a:pt x="1570" y="1966"/>
                </a:lnTo>
                <a:lnTo>
                  <a:pt x="1563" y="1960"/>
                </a:lnTo>
                <a:lnTo>
                  <a:pt x="1563" y="1942"/>
                </a:lnTo>
                <a:lnTo>
                  <a:pt x="1563" y="1935"/>
                </a:lnTo>
                <a:lnTo>
                  <a:pt x="1570" y="1925"/>
                </a:lnTo>
                <a:lnTo>
                  <a:pt x="1570" y="1921"/>
                </a:lnTo>
                <a:lnTo>
                  <a:pt x="1563" y="1914"/>
                </a:lnTo>
                <a:lnTo>
                  <a:pt x="1559" y="1897"/>
                </a:lnTo>
                <a:lnTo>
                  <a:pt x="1559" y="1872"/>
                </a:lnTo>
                <a:lnTo>
                  <a:pt x="1556" y="1848"/>
                </a:lnTo>
                <a:lnTo>
                  <a:pt x="1559" y="1838"/>
                </a:lnTo>
                <a:lnTo>
                  <a:pt x="1566" y="1827"/>
                </a:lnTo>
                <a:lnTo>
                  <a:pt x="1573" y="1813"/>
                </a:lnTo>
                <a:lnTo>
                  <a:pt x="1573" y="1792"/>
                </a:lnTo>
                <a:lnTo>
                  <a:pt x="1587" y="1768"/>
                </a:lnTo>
                <a:lnTo>
                  <a:pt x="1601" y="1743"/>
                </a:lnTo>
                <a:lnTo>
                  <a:pt x="1629" y="1677"/>
                </a:lnTo>
                <a:lnTo>
                  <a:pt x="1639" y="1656"/>
                </a:lnTo>
                <a:lnTo>
                  <a:pt x="1650" y="1639"/>
                </a:lnTo>
                <a:lnTo>
                  <a:pt x="1664" y="1618"/>
                </a:lnTo>
                <a:lnTo>
                  <a:pt x="1671" y="1594"/>
                </a:lnTo>
                <a:lnTo>
                  <a:pt x="1678" y="1583"/>
                </a:lnTo>
                <a:lnTo>
                  <a:pt x="1688" y="1569"/>
                </a:lnTo>
                <a:lnTo>
                  <a:pt x="1702" y="1552"/>
                </a:lnTo>
                <a:lnTo>
                  <a:pt x="1730" y="1510"/>
                </a:lnTo>
                <a:lnTo>
                  <a:pt x="1741" y="1496"/>
                </a:lnTo>
                <a:lnTo>
                  <a:pt x="1755" y="1478"/>
                </a:lnTo>
                <a:lnTo>
                  <a:pt x="1782" y="1430"/>
                </a:lnTo>
                <a:lnTo>
                  <a:pt x="1814" y="1391"/>
                </a:lnTo>
                <a:lnTo>
                  <a:pt x="1835" y="1377"/>
                </a:lnTo>
                <a:lnTo>
                  <a:pt x="1842" y="1363"/>
                </a:lnTo>
                <a:lnTo>
                  <a:pt x="1845" y="1353"/>
                </a:lnTo>
                <a:lnTo>
                  <a:pt x="1842" y="1356"/>
                </a:lnTo>
                <a:lnTo>
                  <a:pt x="1838" y="1363"/>
                </a:lnTo>
                <a:lnTo>
                  <a:pt x="1835" y="1370"/>
                </a:lnTo>
                <a:lnTo>
                  <a:pt x="1824" y="1374"/>
                </a:lnTo>
                <a:lnTo>
                  <a:pt x="1810" y="1377"/>
                </a:lnTo>
                <a:lnTo>
                  <a:pt x="1803" y="1381"/>
                </a:lnTo>
                <a:lnTo>
                  <a:pt x="1800" y="1384"/>
                </a:lnTo>
                <a:lnTo>
                  <a:pt x="1786" y="1398"/>
                </a:lnTo>
                <a:lnTo>
                  <a:pt x="1782" y="1398"/>
                </a:lnTo>
                <a:lnTo>
                  <a:pt x="1786" y="1395"/>
                </a:lnTo>
                <a:lnTo>
                  <a:pt x="1793" y="1388"/>
                </a:lnTo>
                <a:lnTo>
                  <a:pt x="1807" y="1370"/>
                </a:lnTo>
                <a:lnTo>
                  <a:pt x="1821" y="1356"/>
                </a:lnTo>
                <a:lnTo>
                  <a:pt x="1845" y="1332"/>
                </a:lnTo>
                <a:lnTo>
                  <a:pt x="1824" y="1349"/>
                </a:lnTo>
                <a:lnTo>
                  <a:pt x="1807" y="1363"/>
                </a:lnTo>
                <a:lnTo>
                  <a:pt x="1779" y="1391"/>
                </a:lnTo>
                <a:lnTo>
                  <a:pt x="1761" y="1409"/>
                </a:lnTo>
                <a:lnTo>
                  <a:pt x="1758" y="1412"/>
                </a:lnTo>
                <a:lnTo>
                  <a:pt x="1758" y="1409"/>
                </a:lnTo>
                <a:lnTo>
                  <a:pt x="1758" y="1398"/>
                </a:lnTo>
                <a:lnTo>
                  <a:pt x="1765" y="1391"/>
                </a:lnTo>
                <a:lnTo>
                  <a:pt x="1772" y="1384"/>
                </a:lnTo>
                <a:lnTo>
                  <a:pt x="1782" y="1374"/>
                </a:lnTo>
                <a:lnTo>
                  <a:pt x="1786" y="1363"/>
                </a:lnTo>
                <a:lnTo>
                  <a:pt x="1789" y="1353"/>
                </a:lnTo>
                <a:lnTo>
                  <a:pt x="1800" y="1339"/>
                </a:lnTo>
                <a:lnTo>
                  <a:pt x="1817" y="1318"/>
                </a:lnTo>
                <a:lnTo>
                  <a:pt x="1877" y="1266"/>
                </a:lnTo>
                <a:lnTo>
                  <a:pt x="1897" y="1252"/>
                </a:lnTo>
                <a:lnTo>
                  <a:pt x="1943" y="1221"/>
                </a:lnTo>
                <a:lnTo>
                  <a:pt x="1960" y="1210"/>
                </a:lnTo>
                <a:lnTo>
                  <a:pt x="1974" y="1200"/>
                </a:lnTo>
                <a:lnTo>
                  <a:pt x="1992" y="1189"/>
                </a:lnTo>
                <a:lnTo>
                  <a:pt x="2013" y="1179"/>
                </a:lnTo>
                <a:lnTo>
                  <a:pt x="2016" y="1179"/>
                </a:lnTo>
                <a:lnTo>
                  <a:pt x="2020" y="1179"/>
                </a:lnTo>
                <a:lnTo>
                  <a:pt x="2030" y="1175"/>
                </a:lnTo>
                <a:lnTo>
                  <a:pt x="2040" y="1168"/>
                </a:lnTo>
                <a:lnTo>
                  <a:pt x="2054" y="1158"/>
                </a:lnTo>
                <a:lnTo>
                  <a:pt x="2068" y="1151"/>
                </a:lnTo>
                <a:lnTo>
                  <a:pt x="2117" y="1123"/>
                </a:lnTo>
                <a:lnTo>
                  <a:pt x="2121" y="1119"/>
                </a:lnTo>
                <a:lnTo>
                  <a:pt x="2124" y="1123"/>
                </a:lnTo>
                <a:lnTo>
                  <a:pt x="2142" y="1116"/>
                </a:lnTo>
                <a:lnTo>
                  <a:pt x="2159" y="1102"/>
                </a:lnTo>
                <a:lnTo>
                  <a:pt x="2180" y="1092"/>
                </a:lnTo>
                <a:lnTo>
                  <a:pt x="2201" y="1081"/>
                </a:lnTo>
                <a:lnTo>
                  <a:pt x="2215" y="1071"/>
                </a:lnTo>
                <a:lnTo>
                  <a:pt x="2257" y="1036"/>
                </a:lnTo>
                <a:lnTo>
                  <a:pt x="2312" y="1001"/>
                </a:lnTo>
                <a:lnTo>
                  <a:pt x="2319" y="1001"/>
                </a:lnTo>
                <a:lnTo>
                  <a:pt x="2319" y="1008"/>
                </a:lnTo>
                <a:lnTo>
                  <a:pt x="2319" y="1011"/>
                </a:lnTo>
                <a:lnTo>
                  <a:pt x="2312" y="1015"/>
                </a:lnTo>
                <a:lnTo>
                  <a:pt x="2302" y="1022"/>
                </a:lnTo>
                <a:lnTo>
                  <a:pt x="2288" y="1032"/>
                </a:lnTo>
                <a:lnTo>
                  <a:pt x="2264" y="1050"/>
                </a:lnTo>
                <a:lnTo>
                  <a:pt x="2243" y="1064"/>
                </a:lnTo>
                <a:lnTo>
                  <a:pt x="2218" y="1078"/>
                </a:lnTo>
                <a:lnTo>
                  <a:pt x="2190" y="1095"/>
                </a:lnTo>
                <a:lnTo>
                  <a:pt x="2156" y="1116"/>
                </a:lnTo>
                <a:lnTo>
                  <a:pt x="2135" y="1130"/>
                </a:lnTo>
                <a:lnTo>
                  <a:pt x="2128" y="1137"/>
                </a:lnTo>
                <a:lnTo>
                  <a:pt x="2117" y="1140"/>
                </a:lnTo>
                <a:lnTo>
                  <a:pt x="2114" y="1144"/>
                </a:lnTo>
                <a:lnTo>
                  <a:pt x="2114" y="1147"/>
                </a:lnTo>
                <a:lnTo>
                  <a:pt x="2114" y="1154"/>
                </a:lnTo>
                <a:lnTo>
                  <a:pt x="2100" y="1161"/>
                </a:lnTo>
                <a:lnTo>
                  <a:pt x="2089" y="1165"/>
                </a:lnTo>
                <a:lnTo>
                  <a:pt x="2082" y="1172"/>
                </a:lnTo>
                <a:lnTo>
                  <a:pt x="2072" y="1175"/>
                </a:lnTo>
                <a:lnTo>
                  <a:pt x="2065" y="1179"/>
                </a:lnTo>
                <a:lnTo>
                  <a:pt x="2058" y="1186"/>
                </a:lnTo>
                <a:lnTo>
                  <a:pt x="2051" y="1189"/>
                </a:lnTo>
                <a:lnTo>
                  <a:pt x="2044" y="1193"/>
                </a:lnTo>
                <a:lnTo>
                  <a:pt x="2030" y="1203"/>
                </a:lnTo>
                <a:lnTo>
                  <a:pt x="2023" y="1207"/>
                </a:lnTo>
                <a:lnTo>
                  <a:pt x="2013" y="1214"/>
                </a:lnTo>
                <a:lnTo>
                  <a:pt x="2002" y="1221"/>
                </a:lnTo>
                <a:lnTo>
                  <a:pt x="1992" y="1227"/>
                </a:lnTo>
                <a:lnTo>
                  <a:pt x="1950" y="1252"/>
                </a:lnTo>
                <a:lnTo>
                  <a:pt x="1932" y="1262"/>
                </a:lnTo>
                <a:lnTo>
                  <a:pt x="1929" y="1269"/>
                </a:lnTo>
                <a:lnTo>
                  <a:pt x="1922" y="1276"/>
                </a:lnTo>
                <a:lnTo>
                  <a:pt x="1915" y="1287"/>
                </a:lnTo>
                <a:lnTo>
                  <a:pt x="1894" y="1297"/>
                </a:lnTo>
                <a:lnTo>
                  <a:pt x="1870" y="1315"/>
                </a:lnTo>
                <a:lnTo>
                  <a:pt x="1856" y="1329"/>
                </a:lnTo>
                <a:lnTo>
                  <a:pt x="1866" y="1318"/>
                </a:lnTo>
                <a:lnTo>
                  <a:pt x="1884" y="1308"/>
                </a:lnTo>
                <a:lnTo>
                  <a:pt x="1911" y="1290"/>
                </a:lnTo>
                <a:lnTo>
                  <a:pt x="1936" y="1273"/>
                </a:lnTo>
                <a:lnTo>
                  <a:pt x="1943" y="1269"/>
                </a:lnTo>
                <a:lnTo>
                  <a:pt x="1950" y="1269"/>
                </a:lnTo>
                <a:lnTo>
                  <a:pt x="1981" y="1248"/>
                </a:lnTo>
                <a:lnTo>
                  <a:pt x="1992" y="1248"/>
                </a:lnTo>
                <a:lnTo>
                  <a:pt x="1999" y="1245"/>
                </a:lnTo>
                <a:lnTo>
                  <a:pt x="2002" y="1241"/>
                </a:lnTo>
                <a:lnTo>
                  <a:pt x="2027" y="1227"/>
                </a:lnTo>
                <a:lnTo>
                  <a:pt x="2033" y="1224"/>
                </a:lnTo>
                <a:lnTo>
                  <a:pt x="2044" y="1217"/>
                </a:lnTo>
                <a:lnTo>
                  <a:pt x="2058" y="1207"/>
                </a:lnTo>
                <a:lnTo>
                  <a:pt x="2068" y="1196"/>
                </a:lnTo>
                <a:lnTo>
                  <a:pt x="2082" y="1189"/>
                </a:lnTo>
                <a:lnTo>
                  <a:pt x="2093" y="1179"/>
                </a:lnTo>
                <a:lnTo>
                  <a:pt x="2107" y="1172"/>
                </a:lnTo>
                <a:lnTo>
                  <a:pt x="2121" y="1165"/>
                </a:lnTo>
                <a:lnTo>
                  <a:pt x="2131" y="1158"/>
                </a:lnTo>
                <a:lnTo>
                  <a:pt x="2135" y="1158"/>
                </a:lnTo>
                <a:lnTo>
                  <a:pt x="2135" y="1161"/>
                </a:lnTo>
                <a:lnTo>
                  <a:pt x="2124" y="1168"/>
                </a:lnTo>
                <a:lnTo>
                  <a:pt x="2100" y="1186"/>
                </a:lnTo>
                <a:lnTo>
                  <a:pt x="2093" y="1193"/>
                </a:lnTo>
                <a:lnTo>
                  <a:pt x="2082" y="1196"/>
                </a:lnTo>
                <a:lnTo>
                  <a:pt x="2075" y="1200"/>
                </a:lnTo>
                <a:lnTo>
                  <a:pt x="2075" y="1203"/>
                </a:lnTo>
                <a:lnTo>
                  <a:pt x="2054" y="1221"/>
                </a:lnTo>
                <a:lnTo>
                  <a:pt x="2044" y="1227"/>
                </a:lnTo>
                <a:lnTo>
                  <a:pt x="2030" y="1234"/>
                </a:lnTo>
                <a:lnTo>
                  <a:pt x="2016" y="1241"/>
                </a:lnTo>
                <a:lnTo>
                  <a:pt x="2006" y="1248"/>
                </a:lnTo>
                <a:lnTo>
                  <a:pt x="1988" y="1259"/>
                </a:lnTo>
                <a:lnTo>
                  <a:pt x="1974" y="1266"/>
                </a:lnTo>
                <a:lnTo>
                  <a:pt x="1957" y="1276"/>
                </a:lnTo>
                <a:lnTo>
                  <a:pt x="1950" y="1280"/>
                </a:lnTo>
                <a:lnTo>
                  <a:pt x="1950" y="1287"/>
                </a:lnTo>
                <a:lnTo>
                  <a:pt x="1957" y="1287"/>
                </a:lnTo>
                <a:lnTo>
                  <a:pt x="1964" y="1276"/>
                </a:lnTo>
                <a:lnTo>
                  <a:pt x="1974" y="1273"/>
                </a:lnTo>
                <a:lnTo>
                  <a:pt x="1988" y="1266"/>
                </a:lnTo>
                <a:lnTo>
                  <a:pt x="2009" y="1252"/>
                </a:lnTo>
                <a:lnTo>
                  <a:pt x="2033" y="1238"/>
                </a:lnTo>
                <a:lnTo>
                  <a:pt x="2089" y="1207"/>
                </a:lnTo>
                <a:lnTo>
                  <a:pt x="2190" y="1140"/>
                </a:lnTo>
                <a:lnTo>
                  <a:pt x="2243" y="1112"/>
                </a:lnTo>
                <a:lnTo>
                  <a:pt x="2267" y="1099"/>
                </a:lnTo>
                <a:lnTo>
                  <a:pt x="2281" y="1085"/>
                </a:lnTo>
                <a:lnTo>
                  <a:pt x="2295" y="1074"/>
                </a:lnTo>
                <a:lnTo>
                  <a:pt x="2326" y="1053"/>
                </a:lnTo>
                <a:lnTo>
                  <a:pt x="2368" y="1018"/>
                </a:lnTo>
                <a:lnTo>
                  <a:pt x="2452" y="966"/>
                </a:lnTo>
                <a:lnTo>
                  <a:pt x="2525" y="928"/>
                </a:lnTo>
                <a:lnTo>
                  <a:pt x="2546" y="914"/>
                </a:lnTo>
                <a:lnTo>
                  <a:pt x="2571" y="900"/>
                </a:lnTo>
                <a:lnTo>
                  <a:pt x="2602" y="875"/>
                </a:lnTo>
                <a:lnTo>
                  <a:pt x="2633" y="858"/>
                </a:lnTo>
                <a:lnTo>
                  <a:pt x="2679" y="837"/>
                </a:lnTo>
                <a:lnTo>
                  <a:pt x="2696" y="827"/>
                </a:lnTo>
                <a:lnTo>
                  <a:pt x="2710" y="816"/>
                </a:lnTo>
                <a:lnTo>
                  <a:pt x="2717" y="816"/>
                </a:lnTo>
                <a:lnTo>
                  <a:pt x="2727" y="820"/>
                </a:lnTo>
                <a:lnTo>
                  <a:pt x="2748" y="830"/>
                </a:lnTo>
                <a:lnTo>
                  <a:pt x="2752" y="830"/>
                </a:lnTo>
                <a:lnTo>
                  <a:pt x="2755" y="827"/>
                </a:lnTo>
                <a:lnTo>
                  <a:pt x="2759" y="820"/>
                </a:lnTo>
                <a:lnTo>
                  <a:pt x="2766" y="813"/>
                </a:lnTo>
                <a:lnTo>
                  <a:pt x="2776" y="809"/>
                </a:lnTo>
                <a:lnTo>
                  <a:pt x="2783" y="802"/>
                </a:lnTo>
                <a:lnTo>
                  <a:pt x="2783" y="788"/>
                </a:lnTo>
                <a:lnTo>
                  <a:pt x="2783" y="774"/>
                </a:lnTo>
                <a:lnTo>
                  <a:pt x="2790" y="757"/>
                </a:lnTo>
                <a:lnTo>
                  <a:pt x="2801" y="729"/>
                </a:lnTo>
                <a:lnTo>
                  <a:pt x="2818" y="687"/>
                </a:lnTo>
                <a:lnTo>
                  <a:pt x="2836" y="666"/>
                </a:lnTo>
                <a:lnTo>
                  <a:pt x="2846" y="656"/>
                </a:lnTo>
                <a:lnTo>
                  <a:pt x="2846" y="377"/>
                </a:lnTo>
                <a:lnTo>
                  <a:pt x="2846" y="356"/>
                </a:lnTo>
                <a:lnTo>
                  <a:pt x="2843" y="356"/>
                </a:lnTo>
                <a:lnTo>
                  <a:pt x="2839" y="356"/>
                </a:lnTo>
                <a:lnTo>
                  <a:pt x="2539" y="335"/>
                </a:lnTo>
                <a:lnTo>
                  <a:pt x="2546" y="339"/>
                </a:lnTo>
                <a:lnTo>
                  <a:pt x="2557" y="339"/>
                </a:lnTo>
                <a:lnTo>
                  <a:pt x="2577" y="332"/>
                </a:lnTo>
                <a:lnTo>
                  <a:pt x="2598" y="328"/>
                </a:lnTo>
                <a:lnTo>
                  <a:pt x="2616" y="325"/>
                </a:lnTo>
                <a:lnTo>
                  <a:pt x="2619" y="325"/>
                </a:lnTo>
                <a:lnTo>
                  <a:pt x="2619" y="321"/>
                </a:lnTo>
                <a:lnTo>
                  <a:pt x="2612" y="318"/>
                </a:lnTo>
                <a:lnTo>
                  <a:pt x="2616" y="314"/>
                </a:lnTo>
                <a:lnTo>
                  <a:pt x="2633" y="311"/>
                </a:lnTo>
                <a:lnTo>
                  <a:pt x="2651" y="314"/>
                </a:lnTo>
                <a:lnTo>
                  <a:pt x="2665" y="311"/>
                </a:lnTo>
                <a:lnTo>
                  <a:pt x="2633" y="307"/>
                </a:lnTo>
                <a:lnTo>
                  <a:pt x="2623" y="304"/>
                </a:lnTo>
                <a:lnTo>
                  <a:pt x="2609" y="300"/>
                </a:lnTo>
                <a:lnTo>
                  <a:pt x="2605" y="297"/>
                </a:lnTo>
                <a:lnTo>
                  <a:pt x="2602" y="293"/>
                </a:lnTo>
                <a:lnTo>
                  <a:pt x="2574" y="293"/>
                </a:lnTo>
                <a:lnTo>
                  <a:pt x="2539" y="293"/>
                </a:lnTo>
                <a:lnTo>
                  <a:pt x="2522" y="293"/>
                </a:lnTo>
                <a:lnTo>
                  <a:pt x="2511" y="293"/>
                </a:lnTo>
                <a:lnTo>
                  <a:pt x="2504" y="293"/>
                </a:lnTo>
                <a:lnTo>
                  <a:pt x="2501" y="293"/>
                </a:lnTo>
                <a:lnTo>
                  <a:pt x="2504" y="297"/>
                </a:lnTo>
                <a:lnTo>
                  <a:pt x="2501" y="297"/>
                </a:lnTo>
                <a:lnTo>
                  <a:pt x="2490" y="300"/>
                </a:lnTo>
                <a:lnTo>
                  <a:pt x="2483" y="300"/>
                </a:lnTo>
                <a:lnTo>
                  <a:pt x="2515" y="325"/>
                </a:lnTo>
                <a:lnTo>
                  <a:pt x="2529" y="332"/>
                </a:lnTo>
                <a:lnTo>
                  <a:pt x="2539" y="335"/>
                </a:lnTo>
                <a:lnTo>
                  <a:pt x="2839" y="356"/>
                </a:lnTo>
                <a:lnTo>
                  <a:pt x="2169" y="262"/>
                </a:lnTo>
                <a:lnTo>
                  <a:pt x="2187" y="262"/>
                </a:lnTo>
                <a:lnTo>
                  <a:pt x="2201" y="262"/>
                </a:lnTo>
                <a:lnTo>
                  <a:pt x="2208" y="258"/>
                </a:lnTo>
                <a:lnTo>
                  <a:pt x="2197" y="255"/>
                </a:lnTo>
                <a:lnTo>
                  <a:pt x="2183" y="255"/>
                </a:lnTo>
                <a:lnTo>
                  <a:pt x="2156" y="258"/>
                </a:lnTo>
                <a:lnTo>
                  <a:pt x="2128" y="258"/>
                </a:lnTo>
                <a:lnTo>
                  <a:pt x="2089" y="258"/>
                </a:lnTo>
                <a:lnTo>
                  <a:pt x="2058" y="258"/>
                </a:lnTo>
                <a:lnTo>
                  <a:pt x="2128" y="262"/>
                </a:lnTo>
                <a:lnTo>
                  <a:pt x="2169" y="262"/>
                </a:lnTo>
                <a:lnTo>
                  <a:pt x="2839" y="356"/>
                </a:lnTo>
                <a:lnTo>
                  <a:pt x="2225" y="262"/>
                </a:lnTo>
                <a:lnTo>
                  <a:pt x="2236" y="262"/>
                </a:lnTo>
                <a:lnTo>
                  <a:pt x="2222" y="255"/>
                </a:lnTo>
                <a:lnTo>
                  <a:pt x="2218" y="255"/>
                </a:lnTo>
                <a:lnTo>
                  <a:pt x="2222" y="262"/>
                </a:lnTo>
                <a:lnTo>
                  <a:pt x="2225" y="262"/>
                </a:lnTo>
                <a:lnTo>
                  <a:pt x="2839" y="356"/>
                </a:lnTo>
                <a:lnTo>
                  <a:pt x="1273" y="244"/>
                </a:lnTo>
                <a:lnTo>
                  <a:pt x="1280" y="255"/>
                </a:lnTo>
                <a:lnTo>
                  <a:pt x="1287" y="258"/>
                </a:lnTo>
                <a:lnTo>
                  <a:pt x="1308" y="258"/>
                </a:lnTo>
                <a:lnTo>
                  <a:pt x="1319" y="258"/>
                </a:lnTo>
                <a:lnTo>
                  <a:pt x="1326" y="262"/>
                </a:lnTo>
                <a:lnTo>
                  <a:pt x="1347" y="276"/>
                </a:lnTo>
                <a:lnTo>
                  <a:pt x="1360" y="276"/>
                </a:lnTo>
                <a:lnTo>
                  <a:pt x="1385" y="269"/>
                </a:lnTo>
                <a:lnTo>
                  <a:pt x="1402" y="269"/>
                </a:lnTo>
                <a:lnTo>
                  <a:pt x="1416" y="272"/>
                </a:lnTo>
                <a:lnTo>
                  <a:pt x="1434" y="276"/>
                </a:lnTo>
                <a:lnTo>
                  <a:pt x="1451" y="276"/>
                </a:lnTo>
                <a:lnTo>
                  <a:pt x="1486" y="276"/>
                </a:lnTo>
                <a:lnTo>
                  <a:pt x="1545" y="272"/>
                </a:lnTo>
                <a:lnTo>
                  <a:pt x="1622" y="265"/>
                </a:lnTo>
                <a:lnTo>
                  <a:pt x="1657" y="262"/>
                </a:lnTo>
                <a:lnTo>
                  <a:pt x="1685" y="258"/>
                </a:lnTo>
                <a:lnTo>
                  <a:pt x="1734" y="262"/>
                </a:lnTo>
                <a:lnTo>
                  <a:pt x="1786" y="262"/>
                </a:lnTo>
                <a:lnTo>
                  <a:pt x="1835" y="262"/>
                </a:lnTo>
                <a:lnTo>
                  <a:pt x="1849" y="265"/>
                </a:lnTo>
                <a:lnTo>
                  <a:pt x="1852" y="265"/>
                </a:lnTo>
                <a:lnTo>
                  <a:pt x="1849" y="262"/>
                </a:lnTo>
                <a:lnTo>
                  <a:pt x="1838" y="258"/>
                </a:lnTo>
                <a:lnTo>
                  <a:pt x="1842" y="258"/>
                </a:lnTo>
                <a:lnTo>
                  <a:pt x="1877" y="258"/>
                </a:lnTo>
                <a:lnTo>
                  <a:pt x="1856" y="255"/>
                </a:lnTo>
                <a:lnTo>
                  <a:pt x="1845" y="251"/>
                </a:lnTo>
                <a:lnTo>
                  <a:pt x="1828" y="251"/>
                </a:lnTo>
                <a:lnTo>
                  <a:pt x="1824" y="251"/>
                </a:lnTo>
                <a:lnTo>
                  <a:pt x="1828" y="248"/>
                </a:lnTo>
                <a:lnTo>
                  <a:pt x="1852" y="244"/>
                </a:lnTo>
                <a:lnTo>
                  <a:pt x="1821" y="241"/>
                </a:lnTo>
                <a:lnTo>
                  <a:pt x="1800" y="241"/>
                </a:lnTo>
                <a:lnTo>
                  <a:pt x="1775" y="241"/>
                </a:lnTo>
                <a:lnTo>
                  <a:pt x="1737" y="241"/>
                </a:lnTo>
                <a:lnTo>
                  <a:pt x="1709" y="241"/>
                </a:lnTo>
                <a:lnTo>
                  <a:pt x="1674" y="248"/>
                </a:lnTo>
                <a:lnTo>
                  <a:pt x="1653" y="255"/>
                </a:lnTo>
                <a:lnTo>
                  <a:pt x="1619" y="258"/>
                </a:lnTo>
                <a:lnTo>
                  <a:pt x="1580" y="258"/>
                </a:lnTo>
                <a:lnTo>
                  <a:pt x="1535" y="258"/>
                </a:lnTo>
                <a:lnTo>
                  <a:pt x="1514" y="262"/>
                </a:lnTo>
                <a:lnTo>
                  <a:pt x="1496" y="265"/>
                </a:lnTo>
                <a:lnTo>
                  <a:pt x="1472" y="262"/>
                </a:lnTo>
                <a:lnTo>
                  <a:pt x="1458" y="262"/>
                </a:lnTo>
                <a:lnTo>
                  <a:pt x="1444" y="258"/>
                </a:lnTo>
                <a:lnTo>
                  <a:pt x="1420" y="251"/>
                </a:lnTo>
                <a:lnTo>
                  <a:pt x="1406" y="248"/>
                </a:lnTo>
                <a:lnTo>
                  <a:pt x="1378" y="251"/>
                </a:lnTo>
                <a:lnTo>
                  <a:pt x="1357" y="248"/>
                </a:lnTo>
                <a:lnTo>
                  <a:pt x="1340" y="244"/>
                </a:lnTo>
                <a:lnTo>
                  <a:pt x="1305" y="231"/>
                </a:lnTo>
                <a:lnTo>
                  <a:pt x="1294" y="227"/>
                </a:lnTo>
                <a:lnTo>
                  <a:pt x="1287" y="224"/>
                </a:lnTo>
                <a:lnTo>
                  <a:pt x="1277" y="217"/>
                </a:lnTo>
                <a:lnTo>
                  <a:pt x="1277" y="220"/>
                </a:lnTo>
                <a:lnTo>
                  <a:pt x="1280" y="227"/>
                </a:lnTo>
                <a:lnTo>
                  <a:pt x="1284" y="231"/>
                </a:lnTo>
                <a:lnTo>
                  <a:pt x="1287" y="231"/>
                </a:lnTo>
                <a:lnTo>
                  <a:pt x="1284" y="234"/>
                </a:lnTo>
                <a:lnTo>
                  <a:pt x="1280" y="238"/>
                </a:lnTo>
                <a:lnTo>
                  <a:pt x="1277" y="238"/>
                </a:lnTo>
                <a:lnTo>
                  <a:pt x="1270" y="231"/>
                </a:lnTo>
                <a:lnTo>
                  <a:pt x="1266" y="231"/>
                </a:lnTo>
                <a:lnTo>
                  <a:pt x="1263" y="231"/>
                </a:lnTo>
                <a:lnTo>
                  <a:pt x="1266" y="238"/>
                </a:lnTo>
                <a:lnTo>
                  <a:pt x="1273" y="244"/>
                </a:lnTo>
                <a:lnTo>
                  <a:pt x="2839" y="356"/>
                </a:lnTo>
                <a:lnTo>
                  <a:pt x="883" y="98"/>
                </a:lnTo>
                <a:lnTo>
                  <a:pt x="869" y="91"/>
                </a:lnTo>
                <a:lnTo>
                  <a:pt x="855" y="84"/>
                </a:lnTo>
                <a:lnTo>
                  <a:pt x="830" y="81"/>
                </a:lnTo>
                <a:lnTo>
                  <a:pt x="816" y="77"/>
                </a:lnTo>
                <a:lnTo>
                  <a:pt x="810" y="74"/>
                </a:lnTo>
                <a:lnTo>
                  <a:pt x="806" y="70"/>
                </a:lnTo>
                <a:lnTo>
                  <a:pt x="806" y="63"/>
                </a:lnTo>
                <a:lnTo>
                  <a:pt x="810" y="60"/>
                </a:lnTo>
                <a:lnTo>
                  <a:pt x="823" y="63"/>
                </a:lnTo>
                <a:lnTo>
                  <a:pt x="841" y="63"/>
                </a:lnTo>
                <a:lnTo>
                  <a:pt x="844" y="67"/>
                </a:lnTo>
                <a:lnTo>
                  <a:pt x="848" y="67"/>
                </a:lnTo>
                <a:lnTo>
                  <a:pt x="841" y="63"/>
                </a:lnTo>
                <a:lnTo>
                  <a:pt x="830" y="56"/>
                </a:lnTo>
                <a:lnTo>
                  <a:pt x="813" y="49"/>
                </a:lnTo>
                <a:lnTo>
                  <a:pt x="799" y="46"/>
                </a:lnTo>
                <a:lnTo>
                  <a:pt x="778" y="39"/>
                </a:lnTo>
                <a:lnTo>
                  <a:pt x="761" y="35"/>
                </a:lnTo>
                <a:lnTo>
                  <a:pt x="754" y="28"/>
                </a:lnTo>
                <a:lnTo>
                  <a:pt x="743" y="18"/>
                </a:lnTo>
                <a:lnTo>
                  <a:pt x="729" y="11"/>
                </a:lnTo>
                <a:lnTo>
                  <a:pt x="691" y="0"/>
                </a:lnTo>
                <a:lnTo>
                  <a:pt x="534" y="0"/>
                </a:lnTo>
                <a:lnTo>
                  <a:pt x="555" y="7"/>
                </a:lnTo>
                <a:lnTo>
                  <a:pt x="572" y="14"/>
                </a:lnTo>
                <a:lnTo>
                  <a:pt x="583" y="14"/>
                </a:lnTo>
                <a:lnTo>
                  <a:pt x="600" y="18"/>
                </a:lnTo>
                <a:lnTo>
                  <a:pt x="625" y="25"/>
                </a:lnTo>
                <a:lnTo>
                  <a:pt x="646" y="35"/>
                </a:lnTo>
                <a:lnTo>
                  <a:pt x="674" y="53"/>
                </a:lnTo>
                <a:lnTo>
                  <a:pt x="684" y="60"/>
                </a:lnTo>
                <a:lnTo>
                  <a:pt x="691" y="63"/>
                </a:lnTo>
                <a:lnTo>
                  <a:pt x="736" y="74"/>
                </a:lnTo>
                <a:lnTo>
                  <a:pt x="775" y="84"/>
                </a:lnTo>
                <a:lnTo>
                  <a:pt x="789" y="95"/>
                </a:lnTo>
                <a:lnTo>
                  <a:pt x="803" y="105"/>
                </a:lnTo>
                <a:lnTo>
                  <a:pt x="813" y="109"/>
                </a:lnTo>
                <a:lnTo>
                  <a:pt x="796" y="91"/>
                </a:lnTo>
                <a:lnTo>
                  <a:pt x="806" y="91"/>
                </a:lnTo>
                <a:lnTo>
                  <a:pt x="813" y="98"/>
                </a:lnTo>
                <a:lnTo>
                  <a:pt x="823" y="105"/>
                </a:lnTo>
                <a:lnTo>
                  <a:pt x="834" y="105"/>
                </a:lnTo>
                <a:lnTo>
                  <a:pt x="823" y="102"/>
                </a:lnTo>
                <a:lnTo>
                  <a:pt x="816" y="91"/>
                </a:lnTo>
                <a:lnTo>
                  <a:pt x="823" y="88"/>
                </a:lnTo>
                <a:lnTo>
                  <a:pt x="841" y="88"/>
                </a:lnTo>
                <a:lnTo>
                  <a:pt x="844" y="88"/>
                </a:lnTo>
                <a:lnTo>
                  <a:pt x="869" y="95"/>
                </a:lnTo>
                <a:lnTo>
                  <a:pt x="883" y="102"/>
                </a:lnTo>
                <a:lnTo>
                  <a:pt x="890" y="109"/>
                </a:lnTo>
                <a:lnTo>
                  <a:pt x="897" y="112"/>
                </a:lnTo>
                <a:lnTo>
                  <a:pt x="914" y="116"/>
                </a:lnTo>
                <a:lnTo>
                  <a:pt x="956" y="122"/>
                </a:lnTo>
                <a:lnTo>
                  <a:pt x="918" y="112"/>
                </a:lnTo>
                <a:lnTo>
                  <a:pt x="897" y="105"/>
                </a:lnTo>
                <a:lnTo>
                  <a:pt x="883" y="98"/>
                </a:lnTo>
                <a:lnTo>
                  <a:pt x="2839" y="356"/>
                </a:lnTo>
                <a:lnTo>
                  <a:pt x="1329" y="795"/>
                </a:lnTo>
                <a:lnTo>
                  <a:pt x="1319" y="799"/>
                </a:lnTo>
                <a:lnTo>
                  <a:pt x="1308" y="802"/>
                </a:lnTo>
                <a:lnTo>
                  <a:pt x="1301" y="820"/>
                </a:lnTo>
                <a:lnTo>
                  <a:pt x="1301" y="830"/>
                </a:lnTo>
                <a:lnTo>
                  <a:pt x="1305" y="834"/>
                </a:lnTo>
                <a:lnTo>
                  <a:pt x="1308" y="837"/>
                </a:lnTo>
                <a:lnTo>
                  <a:pt x="1315" y="837"/>
                </a:lnTo>
                <a:lnTo>
                  <a:pt x="1319" y="841"/>
                </a:lnTo>
                <a:lnTo>
                  <a:pt x="1322" y="841"/>
                </a:lnTo>
                <a:lnTo>
                  <a:pt x="1333" y="834"/>
                </a:lnTo>
                <a:lnTo>
                  <a:pt x="1340" y="827"/>
                </a:lnTo>
                <a:lnTo>
                  <a:pt x="1343" y="820"/>
                </a:lnTo>
                <a:lnTo>
                  <a:pt x="1343" y="813"/>
                </a:lnTo>
                <a:lnTo>
                  <a:pt x="1343" y="799"/>
                </a:lnTo>
                <a:lnTo>
                  <a:pt x="1340" y="792"/>
                </a:lnTo>
                <a:lnTo>
                  <a:pt x="1333" y="792"/>
                </a:lnTo>
                <a:lnTo>
                  <a:pt x="1329" y="795"/>
                </a:lnTo>
                <a:lnTo>
                  <a:pt x="2839" y="356"/>
                </a:lnTo>
                <a:lnTo>
                  <a:pt x="1214" y="956"/>
                </a:lnTo>
                <a:lnTo>
                  <a:pt x="1231" y="949"/>
                </a:lnTo>
                <a:lnTo>
                  <a:pt x="1231" y="938"/>
                </a:lnTo>
                <a:lnTo>
                  <a:pt x="1238" y="928"/>
                </a:lnTo>
                <a:lnTo>
                  <a:pt x="1249" y="921"/>
                </a:lnTo>
                <a:lnTo>
                  <a:pt x="1252" y="914"/>
                </a:lnTo>
                <a:lnTo>
                  <a:pt x="1256" y="903"/>
                </a:lnTo>
                <a:lnTo>
                  <a:pt x="1252" y="896"/>
                </a:lnTo>
                <a:lnTo>
                  <a:pt x="1245" y="900"/>
                </a:lnTo>
                <a:lnTo>
                  <a:pt x="1231" y="907"/>
                </a:lnTo>
                <a:lnTo>
                  <a:pt x="1221" y="921"/>
                </a:lnTo>
                <a:lnTo>
                  <a:pt x="1218" y="931"/>
                </a:lnTo>
                <a:lnTo>
                  <a:pt x="1211" y="935"/>
                </a:lnTo>
                <a:lnTo>
                  <a:pt x="1207" y="945"/>
                </a:lnTo>
                <a:lnTo>
                  <a:pt x="1207" y="952"/>
                </a:lnTo>
                <a:lnTo>
                  <a:pt x="1211" y="956"/>
                </a:lnTo>
                <a:lnTo>
                  <a:pt x="1214" y="956"/>
                </a:lnTo>
                <a:lnTo>
                  <a:pt x="2839" y="356"/>
                </a:lnTo>
                <a:lnTo>
                  <a:pt x="1200" y="966"/>
                </a:lnTo>
                <a:lnTo>
                  <a:pt x="1204" y="959"/>
                </a:lnTo>
                <a:lnTo>
                  <a:pt x="1200" y="959"/>
                </a:lnTo>
                <a:lnTo>
                  <a:pt x="1193" y="963"/>
                </a:lnTo>
                <a:lnTo>
                  <a:pt x="1193" y="966"/>
                </a:lnTo>
                <a:lnTo>
                  <a:pt x="1197" y="970"/>
                </a:lnTo>
                <a:lnTo>
                  <a:pt x="1200" y="966"/>
                </a:lnTo>
                <a:lnTo>
                  <a:pt x="2839" y="356"/>
                </a:lnTo>
                <a:lnTo>
                  <a:pt x="1085" y="942"/>
                </a:lnTo>
                <a:lnTo>
                  <a:pt x="1082" y="935"/>
                </a:lnTo>
                <a:lnTo>
                  <a:pt x="1078" y="928"/>
                </a:lnTo>
                <a:lnTo>
                  <a:pt x="1075" y="928"/>
                </a:lnTo>
                <a:lnTo>
                  <a:pt x="1071" y="931"/>
                </a:lnTo>
                <a:lnTo>
                  <a:pt x="1075" y="938"/>
                </a:lnTo>
                <a:lnTo>
                  <a:pt x="1078" y="945"/>
                </a:lnTo>
                <a:lnTo>
                  <a:pt x="1082" y="945"/>
                </a:lnTo>
                <a:lnTo>
                  <a:pt x="1085" y="942"/>
                </a:lnTo>
                <a:lnTo>
                  <a:pt x="2839" y="356"/>
                </a:lnTo>
                <a:lnTo>
                  <a:pt x="1095" y="1088"/>
                </a:lnTo>
                <a:lnTo>
                  <a:pt x="1102" y="1081"/>
                </a:lnTo>
                <a:lnTo>
                  <a:pt x="1106" y="1074"/>
                </a:lnTo>
                <a:lnTo>
                  <a:pt x="1106" y="1071"/>
                </a:lnTo>
                <a:lnTo>
                  <a:pt x="1102" y="1067"/>
                </a:lnTo>
                <a:lnTo>
                  <a:pt x="1099" y="1074"/>
                </a:lnTo>
                <a:lnTo>
                  <a:pt x="1095" y="1078"/>
                </a:lnTo>
                <a:lnTo>
                  <a:pt x="1092" y="1088"/>
                </a:lnTo>
                <a:lnTo>
                  <a:pt x="1095" y="1088"/>
                </a:lnTo>
                <a:lnTo>
                  <a:pt x="2839" y="356"/>
                </a:lnTo>
                <a:lnTo>
                  <a:pt x="1116" y="1064"/>
                </a:lnTo>
                <a:lnTo>
                  <a:pt x="1120" y="1053"/>
                </a:lnTo>
                <a:lnTo>
                  <a:pt x="1116" y="1057"/>
                </a:lnTo>
                <a:lnTo>
                  <a:pt x="1113" y="1067"/>
                </a:lnTo>
                <a:lnTo>
                  <a:pt x="1116" y="1064"/>
                </a:lnTo>
                <a:lnTo>
                  <a:pt x="2839" y="356"/>
                </a:lnTo>
                <a:lnTo>
                  <a:pt x="1054" y="1123"/>
                </a:lnTo>
                <a:lnTo>
                  <a:pt x="1061" y="1112"/>
                </a:lnTo>
                <a:lnTo>
                  <a:pt x="1057" y="1112"/>
                </a:lnTo>
                <a:lnTo>
                  <a:pt x="1050" y="1119"/>
                </a:lnTo>
                <a:lnTo>
                  <a:pt x="1043" y="1123"/>
                </a:lnTo>
                <a:lnTo>
                  <a:pt x="1036" y="1126"/>
                </a:lnTo>
                <a:lnTo>
                  <a:pt x="1033" y="1133"/>
                </a:lnTo>
                <a:lnTo>
                  <a:pt x="1036" y="1144"/>
                </a:lnTo>
                <a:lnTo>
                  <a:pt x="1036" y="1147"/>
                </a:lnTo>
                <a:lnTo>
                  <a:pt x="1043" y="1144"/>
                </a:lnTo>
                <a:lnTo>
                  <a:pt x="1050" y="1133"/>
                </a:lnTo>
                <a:lnTo>
                  <a:pt x="1054" y="1123"/>
                </a:lnTo>
                <a:lnTo>
                  <a:pt x="2839" y="356"/>
                </a:lnTo>
                <a:lnTo>
                  <a:pt x="991" y="1186"/>
                </a:lnTo>
                <a:lnTo>
                  <a:pt x="980" y="1193"/>
                </a:lnTo>
                <a:lnTo>
                  <a:pt x="980" y="1196"/>
                </a:lnTo>
                <a:lnTo>
                  <a:pt x="991" y="1189"/>
                </a:lnTo>
                <a:lnTo>
                  <a:pt x="994" y="1186"/>
                </a:lnTo>
                <a:lnTo>
                  <a:pt x="991" y="1186"/>
                </a:lnTo>
                <a:lnTo>
                  <a:pt x="2839" y="356"/>
                </a:lnTo>
                <a:lnTo>
                  <a:pt x="959" y="1207"/>
                </a:lnTo>
                <a:lnTo>
                  <a:pt x="956" y="1217"/>
                </a:lnTo>
                <a:lnTo>
                  <a:pt x="956" y="1221"/>
                </a:lnTo>
                <a:lnTo>
                  <a:pt x="959" y="1217"/>
                </a:lnTo>
                <a:lnTo>
                  <a:pt x="966" y="1210"/>
                </a:lnTo>
                <a:lnTo>
                  <a:pt x="970" y="1203"/>
                </a:lnTo>
                <a:lnTo>
                  <a:pt x="970" y="1200"/>
                </a:lnTo>
                <a:lnTo>
                  <a:pt x="966" y="1200"/>
                </a:lnTo>
                <a:lnTo>
                  <a:pt x="959" y="1207"/>
                </a:lnTo>
                <a:lnTo>
                  <a:pt x="2839" y="356"/>
                </a:lnTo>
                <a:lnTo>
                  <a:pt x="911" y="1276"/>
                </a:lnTo>
                <a:lnTo>
                  <a:pt x="904" y="1273"/>
                </a:lnTo>
                <a:lnTo>
                  <a:pt x="897" y="1280"/>
                </a:lnTo>
                <a:lnTo>
                  <a:pt x="893" y="1290"/>
                </a:lnTo>
                <a:lnTo>
                  <a:pt x="897" y="1294"/>
                </a:lnTo>
                <a:lnTo>
                  <a:pt x="900" y="1290"/>
                </a:lnTo>
                <a:lnTo>
                  <a:pt x="911" y="1280"/>
                </a:lnTo>
                <a:lnTo>
                  <a:pt x="914" y="1276"/>
                </a:lnTo>
                <a:lnTo>
                  <a:pt x="911" y="1276"/>
                </a:lnTo>
                <a:lnTo>
                  <a:pt x="2839" y="356"/>
                </a:lnTo>
                <a:lnTo>
                  <a:pt x="876" y="1304"/>
                </a:lnTo>
                <a:lnTo>
                  <a:pt x="872" y="1308"/>
                </a:lnTo>
                <a:lnTo>
                  <a:pt x="869" y="1311"/>
                </a:lnTo>
                <a:lnTo>
                  <a:pt x="869" y="1315"/>
                </a:lnTo>
                <a:lnTo>
                  <a:pt x="872" y="1315"/>
                </a:lnTo>
                <a:lnTo>
                  <a:pt x="879" y="1308"/>
                </a:lnTo>
                <a:lnTo>
                  <a:pt x="879" y="1304"/>
                </a:lnTo>
                <a:lnTo>
                  <a:pt x="876" y="1304"/>
                </a:lnTo>
                <a:lnTo>
                  <a:pt x="2839" y="356"/>
                </a:lnTo>
                <a:lnTo>
                  <a:pt x="785" y="1395"/>
                </a:lnTo>
                <a:lnTo>
                  <a:pt x="785" y="1405"/>
                </a:lnTo>
                <a:lnTo>
                  <a:pt x="789" y="1405"/>
                </a:lnTo>
                <a:lnTo>
                  <a:pt x="789" y="1395"/>
                </a:lnTo>
                <a:lnTo>
                  <a:pt x="785" y="1395"/>
                </a:lnTo>
                <a:lnTo>
                  <a:pt x="2839" y="356"/>
                </a:lnTo>
                <a:lnTo>
                  <a:pt x="653" y="1534"/>
                </a:lnTo>
                <a:lnTo>
                  <a:pt x="642" y="1538"/>
                </a:lnTo>
                <a:lnTo>
                  <a:pt x="639" y="1545"/>
                </a:lnTo>
                <a:lnTo>
                  <a:pt x="635" y="1552"/>
                </a:lnTo>
                <a:lnTo>
                  <a:pt x="635" y="1555"/>
                </a:lnTo>
                <a:lnTo>
                  <a:pt x="639" y="1559"/>
                </a:lnTo>
                <a:lnTo>
                  <a:pt x="646" y="1555"/>
                </a:lnTo>
                <a:lnTo>
                  <a:pt x="653" y="1545"/>
                </a:lnTo>
                <a:lnTo>
                  <a:pt x="660" y="1534"/>
                </a:lnTo>
                <a:lnTo>
                  <a:pt x="653" y="1534"/>
                </a:lnTo>
                <a:lnTo>
                  <a:pt x="2839" y="356"/>
                </a:lnTo>
                <a:lnTo>
                  <a:pt x="621" y="1555"/>
                </a:lnTo>
                <a:lnTo>
                  <a:pt x="614" y="1559"/>
                </a:lnTo>
                <a:lnTo>
                  <a:pt x="604" y="1566"/>
                </a:lnTo>
                <a:lnTo>
                  <a:pt x="593" y="1580"/>
                </a:lnTo>
                <a:lnTo>
                  <a:pt x="600" y="1580"/>
                </a:lnTo>
                <a:lnTo>
                  <a:pt x="611" y="1576"/>
                </a:lnTo>
                <a:lnTo>
                  <a:pt x="621" y="1566"/>
                </a:lnTo>
                <a:lnTo>
                  <a:pt x="625" y="1559"/>
                </a:lnTo>
                <a:lnTo>
                  <a:pt x="625" y="1555"/>
                </a:lnTo>
                <a:lnTo>
                  <a:pt x="621" y="1555"/>
                </a:lnTo>
                <a:lnTo>
                  <a:pt x="2839" y="356"/>
                </a:lnTo>
                <a:lnTo>
                  <a:pt x="642" y="1377"/>
                </a:lnTo>
                <a:lnTo>
                  <a:pt x="646" y="1374"/>
                </a:lnTo>
                <a:lnTo>
                  <a:pt x="642" y="1367"/>
                </a:lnTo>
                <a:lnTo>
                  <a:pt x="639" y="1367"/>
                </a:lnTo>
                <a:lnTo>
                  <a:pt x="635" y="1367"/>
                </a:lnTo>
                <a:lnTo>
                  <a:pt x="632" y="1374"/>
                </a:lnTo>
                <a:lnTo>
                  <a:pt x="635" y="1377"/>
                </a:lnTo>
                <a:lnTo>
                  <a:pt x="639" y="1377"/>
                </a:lnTo>
                <a:lnTo>
                  <a:pt x="642" y="1377"/>
                </a:lnTo>
                <a:lnTo>
                  <a:pt x="2839" y="356"/>
                </a:lnTo>
                <a:lnTo>
                  <a:pt x="520" y="1621"/>
                </a:lnTo>
                <a:lnTo>
                  <a:pt x="513" y="1628"/>
                </a:lnTo>
                <a:lnTo>
                  <a:pt x="503" y="1639"/>
                </a:lnTo>
                <a:lnTo>
                  <a:pt x="503" y="1646"/>
                </a:lnTo>
                <a:lnTo>
                  <a:pt x="506" y="1646"/>
                </a:lnTo>
                <a:lnTo>
                  <a:pt x="513" y="1639"/>
                </a:lnTo>
                <a:lnTo>
                  <a:pt x="520" y="1632"/>
                </a:lnTo>
                <a:lnTo>
                  <a:pt x="527" y="1625"/>
                </a:lnTo>
                <a:lnTo>
                  <a:pt x="531" y="1621"/>
                </a:lnTo>
                <a:lnTo>
                  <a:pt x="527" y="1618"/>
                </a:lnTo>
                <a:lnTo>
                  <a:pt x="520" y="1621"/>
                </a:lnTo>
                <a:lnTo>
                  <a:pt x="2839" y="356"/>
                </a:lnTo>
                <a:lnTo>
                  <a:pt x="412" y="1702"/>
                </a:lnTo>
                <a:lnTo>
                  <a:pt x="398" y="1716"/>
                </a:lnTo>
                <a:lnTo>
                  <a:pt x="391" y="1729"/>
                </a:lnTo>
                <a:lnTo>
                  <a:pt x="388" y="1733"/>
                </a:lnTo>
                <a:lnTo>
                  <a:pt x="391" y="1733"/>
                </a:lnTo>
                <a:lnTo>
                  <a:pt x="408" y="1722"/>
                </a:lnTo>
                <a:lnTo>
                  <a:pt x="419" y="1716"/>
                </a:lnTo>
                <a:lnTo>
                  <a:pt x="422" y="1705"/>
                </a:lnTo>
                <a:lnTo>
                  <a:pt x="419" y="1698"/>
                </a:lnTo>
                <a:lnTo>
                  <a:pt x="412" y="1702"/>
                </a:lnTo>
                <a:lnTo>
                  <a:pt x="2839" y="356"/>
                </a:lnTo>
                <a:lnTo>
                  <a:pt x="381" y="1736"/>
                </a:lnTo>
                <a:lnTo>
                  <a:pt x="381" y="1743"/>
                </a:lnTo>
                <a:lnTo>
                  <a:pt x="384" y="1743"/>
                </a:lnTo>
                <a:lnTo>
                  <a:pt x="384" y="1736"/>
                </a:lnTo>
                <a:lnTo>
                  <a:pt x="381" y="1736"/>
                </a:lnTo>
                <a:lnTo>
                  <a:pt x="2839" y="356"/>
                </a:lnTo>
                <a:lnTo>
                  <a:pt x="374" y="1747"/>
                </a:lnTo>
                <a:lnTo>
                  <a:pt x="370" y="1754"/>
                </a:lnTo>
                <a:lnTo>
                  <a:pt x="374" y="1754"/>
                </a:lnTo>
                <a:lnTo>
                  <a:pt x="377" y="1750"/>
                </a:lnTo>
                <a:lnTo>
                  <a:pt x="374" y="1747"/>
                </a:lnTo>
                <a:lnTo>
                  <a:pt x="2839" y="356"/>
                </a:lnTo>
                <a:lnTo>
                  <a:pt x="339" y="1761"/>
                </a:lnTo>
                <a:lnTo>
                  <a:pt x="332" y="1771"/>
                </a:lnTo>
                <a:lnTo>
                  <a:pt x="325" y="1782"/>
                </a:lnTo>
                <a:lnTo>
                  <a:pt x="328" y="1778"/>
                </a:lnTo>
                <a:lnTo>
                  <a:pt x="339" y="1771"/>
                </a:lnTo>
                <a:lnTo>
                  <a:pt x="342" y="1761"/>
                </a:lnTo>
                <a:lnTo>
                  <a:pt x="339" y="1761"/>
                </a:lnTo>
                <a:lnTo>
                  <a:pt x="2839" y="356"/>
                </a:lnTo>
                <a:lnTo>
                  <a:pt x="314" y="1778"/>
                </a:lnTo>
                <a:lnTo>
                  <a:pt x="307" y="1782"/>
                </a:lnTo>
                <a:lnTo>
                  <a:pt x="304" y="1785"/>
                </a:lnTo>
                <a:lnTo>
                  <a:pt x="293" y="1799"/>
                </a:lnTo>
                <a:lnTo>
                  <a:pt x="279" y="1817"/>
                </a:lnTo>
                <a:lnTo>
                  <a:pt x="293" y="1810"/>
                </a:lnTo>
                <a:lnTo>
                  <a:pt x="304" y="1803"/>
                </a:lnTo>
                <a:lnTo>
                  <a:pt x="311" y="1796"/>
                </a:lnTo>
                <a:lnTo>
                  <a:pt x="314" y="1785"/>
                </a:lnTo>
                <a:lnTo>
                  <a:pt x="318" y="1782"/>
                </a:lnTo>
                <a:lnTo>
                  <a:pt x="314" y="1778"/>
                </a:lnTo>
                <a:lnTo>
                  <a:pt x="2839" y="356"/>
                </a:lnTo>
                <a:lnTo>
                  <a:pt x="67" y="1869"/>
                </a:lnTo>
                <a:lnTo>
                  <a:pt x="63" y="1872"/>
                </a:lnTo>
                <a:lnTo>
                  <a:pt x="63" y="1879"/>
                </a:lnTo>
                <a:lnTo>
                  <a:pt x="67" y="1883"/>
                </a:lnTo>
                <a:lnTo>
                  <a:pt x="70" y="1883"/>
                </a:lnTo>
                <a:lnTo>
                  <a:pt x="74" y="1879"/>
                </a:lnTo>
                <a:lnTo>
                  <a:pt x="77" y="1872"/>
                </a:lnTo>
                <a:lnTo>
                  <a:pt x="74" y="1869"/>
                </a:lnTo>
                <a:lnTo>
                  <a:pt x="67" y="1869"/>
                </a:lnTo>
                <a:lnTo>
                  <a:pt x="2839" y="356"/>
                </a:lnTo>
                <a:lnTo>
                  <a:pt x="77" y="1820"/>
                </a:lnTo>
                <a:lnTo>
                  <a:pt x="74" y="1824"/>
                </a:lnTo>
                <a:lnTo>
                  <a:pt x="81" y="1824"/>
                </a:lnTo>
                <a:lnTo>
                  <a:pt x="81" y="1820"/>
                </a:lnTo>
                <a:lnTo>
                  <a:pt x="81" y="1817"/>
                </a:lnTo>
                <a:lnTo>
                  <a:pt x="77" y="1820"/>
                </a:lnTo>
                <a:lnTo>
                  <a:pt x="2839" y="356"/>
                </a:lnTo>
                <a:lnTo>
                  <a:pt x="88" y="841"/>
                </a:lnTo>
                <a:lnTo>
                  <a:pt x="74" y="837"/>
                </a:lnTo>
                <a:lnTo>
                  <a:pt x="60" y="837"/>
                </a:lnTo>
                <a:lnTo>
                  <a:pt x="46" y="841"/>
                </a:lnTo>
                <a:lnTo>
                  <a:pt x="35" y="848"/>
                </a:lnTo>
                <a:lnTo>
                  <a:pt x="32" y="851"/>
                </a:lnTo>
                <a:lnTo>
                  <a:pt x="39" y="851"/>
                </a:lnTo>
                <a:lnTo>
                  <a:pt x="60" y="855"/>
                </a:lnTo>
                <a:lnTo>
                  <a:pt x="74" y="851"/>
                </a:lnTo>
                <a:lnTo>
                  <a:pt x="81" y="848"/>
                </a:lnTo>
                <a:lnTo>
                  <a:pt x="88" y="844"/>
                </a:lnTo>
                <a:lnTo>
                  <a:pt x="88" y="841"/>
                </a:lnTo>
                <a:lnTo>
                  <a:pt x="2839" y="356"/>
                </a:lnTo>
                <a:lnTo>
                  <a:pt x="0" y="855"/>
                </a:lnTo>
                <a:lnTo>
                  <a:pt x="7" y="855"/>
                </a:lnTo>
                <a:lnTo>
                  <a:pt x="21" y="848"/>
                </a:lnTo>
                <a:lnTo>
                  <a:pt x="14" y="848"/>
                </a:lnTo>
                <a:lnTo>
                  <a:pt x="0" y="855"/>
                </a:lnTo>
                <a:lnTo>
                  <a:pt x="2839" y="356"/>
                </a:lnTo>
                <a:lnTo>
                  <a:pt x="252" y="788"/>
                </a:lnTo>
                <a:lnTo>
                  <a:pt x="245" y="788"/>
                </a:lnTo>
                <a:lnTo>
                  <a:pt x="238" y="792"/>
                </a:lnTo>
                <a:lnTo>
                  <a:pt x="238" y="795"/>
                </a:lnTo>
                <a:lnTo>
                  <a:pt x="241" y="795"/>
                </a:lnTo>
                <a:lnTo>
                  <a:pt x="252" y="792"/>
                </a:lnTo>
                <a:lnTo>
                  <a:pt x="255" y="788"/>
                </a:lnTo>
                <a:lnTo>
                  <a:pt x="252" y="788"/>
                </a:lnTo>
                <a:lnTo>
                  <a:pt x="2839" y="356"/>
                </a:lnTo>
                <a:lnTo>
                  <a:pt x="252" y="753"/>
                </a:lnTo>
                <a:lnTo>
                  <a:pt x="248" y="757"/>
                </a:lnTo>
                <a:lnTo>
                  <a:pt x="245" y="757"/>
                </a:lnTo>
                <a:lnTo>
                  <a:pt x="248" y="760"/>
                </a:lnTo>
                <a:lnTo>
                  <a:pt x="255" y="757"/>
                </a:lnTo>
                <a:lnTo>
                  <a:pt x="255" y="753"/>
                </a:lnTo>
                <a:lnTo>
                  <a:pt x="252" y="753"/>
                </a:lnTo>
                <a:lnTo>
                  <a:pt x="2839" y="356"/>
                </a:lnTo>
                <a:lnTo>
                  <a:pt x="168" y="429"/>
                </a:lnTo>
                <a:lnTo>
                  <a:pt x="157" y="422"/>
                </a:lnTo>
                <a:lnTo>
                  <a:pt x="157" y="426"/>
                </a:lnTo>
                <a:lnTo>
                  <a:pt x="154" y="426"/>
                </a:lnTo>
                <a:lnTo>
                  <a:pt x="157" y="433"/>
                </a:lnTo>
                <a:lnTo>
                  <a:pt x="161" y="436"/>
                </a:lnTo>
                <a:lnTo>
                  <a:pt x="168" y="433"/>
                </a:lnTo>
                <a:lnTo>
                  <a:pt x="168" y="429"/>
                </a:lnTo>
                <a:lnTo>
                  <a:pt x="2839" y="356"/>
                </a:lnTo>
                <a:lnTo>
                  <a:pt x="646" y="652"/>
                </a:lnTo>
                <a:lnTo>
                  <a:pt x="639" y="649"/>
                </a:lnTo>
                <a:lnTo>
                  <a:pt x="632" y="652"/>
                </a:lnTo>
                <a:lnTo>
                  <a:pt x="628" y="656"/>
                </a:lnTo>
                <a:lnTo>
                  <a:pt x="632" y="656"/>
                </a:lnTo>
                <a:lnTo>
                  <a:pt x="642" y="656"/>
                </a:lnTo>
                <a:lnTo>
                  <a:pt x="646" y="656"/>
                </a:lnTo>
                <a:lnTo>
                  <a:pt x="646" y="652"/>
                </a:lnTo>
                <a:lnTo>
                  <a:pt x="2839" y="356"/>
                </a:lnTo>
                <a:lnTo>
                  <a:pt x="970" y="488"/>
                </a:lnTo>
                <a:lnTo>
                  <a:pt x="966" y="492"/>
                </a:lnTo>
                <a:lnTo>
                  <a:pt x="966" y="495"/>
                </a:lnTo>
                <a:lnTo>
                  <a:pt x="973" y="495"/>
                </a:lnTo>
                <a:lnTo>
                  <a:pt x="980" y="492"/>
                </a:lnTo>
                <a:lnTo>
                  <a:pt x="980" y="488"/>
                </a:lnTo>
                <a:lnTo>
                  <a:pt x="973" y="485"/>
                </a:lnTo>
                <a:lnTo>
                  <a:pt x="970" y="488"/>
                </a:lnTo>
                <a:lnTo>
                  <a:pt x="2839" y="356"/>
                </a:lnTo>
                <a:lnTo>
                  <a:pt x="1221" y="562"/>
                </a:lnTo>
                <a:lnTo>
                  <a:pt x="1224" y="558"/>
                </a:lnTo>
                <a:lnTo>
                  <a:pt x="1224" y="555"/>
                </a:lnTo>
                <a:lnTo>
                  <a:pt x="1218" y="555"/>
                </a:lnTo>
                <a:lnTo>
                  <a:pt x="1214" y="558"/>
                </a:lnTo>
                <a:lnTo>
                  <a:pt x="1221" y="562"/>
                </a:lnTo>
                <a:lnTo>
                  <a:pt x="2839" y="356"/>
                </a:lnTo>
                <a:lnTo>
                  <a:pt x="1364" y="562"/>
                </a:lnTo>
                <a:lnTo>
                  <a:pt x="1374" y="562"/>
                </a:lnTo>
                <a:lnTo>
                  <a:pt x="1378" y="558"/>
                </a:lnTo>
                <a:lnTo>
                  <a:pt x="1374" y="558"/>
                </a:lnTo>
                <a:lnTo>
                  <a:pt x="1371" y="558"/>
                </a:lnTo>
                <a:lnTo>
                  <a:pt x="1364" y="558"/>
                </a:lnTo>
                <a:lnTo>
                  <a:pt x="1360" y="562"/>
                </a:lnTo>
                <a:lnTo>
                  <a:pt x="1364" y="562"/>
                </a:lnTo>
                <a:lnTo>
                  <a:pt x="2839" y="356"/>
                </a:lnTo>
                <a:lnTo>
                  <a:pt x="1413" y="548"/>
                </a:lnTo>
                <a:lnTo>
                  <a:pt x="1416" y="555"/>
                </a:lnTo>
                <a:lnTo>
                  <a:pt x="1420" y="555"/>
                </a:lnTo>
                <a:lnTo>
                  <a:pt x="1413" y="544"/>
                </a:lnTo>
                <a:lnTo>
                  <a:pt x="1413" y="548"/>
                </a:lnTo>
                <a:lnTo>
                  <a:pt x="2839" y="356"/>
                </a:lnTo>
                <a:lnTo>
                  <a:pt x="1479" y="558"/>
                </a:lnTo>
                <a:lnTo>
                  <a:pt x="1472" y="562"/>
                </a:lnTo>
                <a:lnTo>
                  <a:pt x="1476" y="565"/>
                </a:lnTo>
                <a:lnTo>
                  <a:pt x="1479" y="565"/>
                </a:lnTo>
                <a:lnTo>
                  <a:pt x="1483" y="562"/>
                </a:lnTo>
                <a:lnTo>
                  <a:pt x="1483" y="558"/>
                </a:lnTo>
                <a:lnTo>
                  <a:pt x="1479" y="558"/>
                </a:lnTo>
                <a:lnTo>
                  <a:pt x="2839" y="356"/>
                </a:lnTo>
                <a:lnTo>
                  <a:pt x="1570" y="558"/>
                </a:lnTo>
                <a:lnTo>
                  <a:pt x="1559" y="565"/>
                </a:lnTo>
                <a:lnTo>
                  <a:pt x="1556" y="565"/>
                </a:lnTo>
                <a:lnTo>
                  <a:pt x="1563" y="569"/>
                </a:lnTo>
                <a:lnTo>
                  <a:pt x="1570" y="565"/>
                </a:lnTo>
                <a:lnTo>
                  <a:pt x="1573" y="562"/>
                </a:lnTo>
                <a:lnTo>
                  <a:pt x="1573" y="558"/>
                </a:lnTo>
                <a:lnTo>
                  <a:pt x="1570" y="558"/>
                </a:lnTo>
                <a:lnTo>
                  <a:pt x="2839" y="356"/>
                </a:lnTo>
                <a:lnTo>
                  <a:pt x="1615" y="464"/>
                </a:lnTo>
                <a:lnTo>
                  <a:pt x="1612" y="471"/>
                </a:lnTo>
                <a:lnTo>
                  <a:pt x="1615" y="475"/>
                </a:lnTo>
                <a:lnTo>
                  <a:pt x="1619" y="475"/>
                </a:lnTo>
                <a:lnTo>
                  <a:pt x="1622" y="471"/>
                </a:lnTo>
                <a:lnTo>
                  <a:pt x="1622" y="468"/>
                </a:lnTo>
                <a:lnTo>
                  <a:pt x="1619" y="464"/>
                </a:lnTo>
                <a:lnTo>
                  <a:pt x="1615" y="464"/>
                </a:lnTo>
                <a:lnTo>
                  <a:pt x="2839" y="356"/>
                </a:lnTo>
                <a:lnTo>
                  <a:pt x="1761" y="527"/>
                </a:lnTo>
                <a:lnTo>
                  <a:pt x="1755" y="530"/>
                </a:lnTo>
                <a:lnTo>
                  <a:pt x="1758" y="534"/>
                </a:lnTo>
                <a:lnTo>
                  <a:pt x="1758" y="537"/>
                </a:lnTo>
                <a:lnTo>
                  <a:pt x="1765" y="537"/>
                </a:lnTo>
                <a:lnTo>
                  <a:pt x="1775" y="530"/>
                </a:lnTo>
                <a:lnTo>
                  <a:pt x="1779" y="527"/>
                </a:lnTo>
                <a:lnTo>
                  <a:pt x="1772" y="523"/>
                </a:lnTo>
                <a:lnTo>
                  <a:pt x="1765" y="523"/>
                </a:lnTo>
                <a:lnTo>
                  <a:pt x="1761" y="527"/>
                </a:lnTo>
                <a:lnTo>
                  <a:pt x="2839" y="356"/>
                </a:lnTo>
                <a:lnTo>
                  <a:pt x="1828" y="509"/>
                </a:lnTo>
                <a:lnTo>
                  <a:pt x="1814" y="509"/>
                </a:lnTo>
                <a:lnTo>
                  <a:pt x="1807" y="516"/>
                </a:lnTo>
                <a:lnTo>
                  <a:pt x="1807" y="520"/>
                </a:lnTo>
                <a:lnTo>
                  <a:pt x="1810" y="520"/>
                </a:lnTo>
                <a:lnTo>
                  <a:pt x="1824" y="516"/>
                </a:lnTo>
                <a:lnTo>
                  <a:pt x="1835" y="513"/>
                </a:lnTo>
                <a:lnTo>
                  <a:pt x="1838" y="509"/>
                </a:lnTo>
                <a:lnTo>
                  <a:pt x="1835" y="509"/>
                </a:lnTo>
                <a:lnTo>
                  <a:pt x="1828" y="509"/>
                </a:lnTo>
                <a:lnTo>
                  <a:pt x="2839" y="356"/>
                </a:lnTo>
                <a:lnTo>
                  <a:pt x="1814" y="203"/>
                </a:lnTo>
                <a:lnTo>
                  <a:pt x="1810" y="199"/>
                </a:lnTo>
                <a:lnTo>
                  <a:pt x="1803" y="213"/>
                </a:lnTo>
                <a:lnTo>
                  <a:pt x="1807" y="213"/>
                </a:lnTo>
                <a:lnTo>
                  <a:pt x="1810" y="213"/>
                </a:lnTo>
                <a:lnTo>
                  <a:pt x="1814" y="210"/>
                </a:lnTo>
                <a:lnTo>
                  <a:pt x="1814" y="203"/>
                </a:lnTo>
                <a:lnTo>
                  <a:pt x="2839" y="356"/>
                </a:lnTo>
                <a:lnTo>
                  <a:pt x="1859" y="147"/>
                </a:lnTo>
                <a:lnTo>
                  <a:pt x="1866" y="143"/>
                </a:lnTo>
                <a:lnTo>
                  <a:pt x="1870" y="140"/>
                </a:lnTo>
                <a:lnTo>
                  <a:pt x="1870" y="136"/>
                </a:lnTo>
                <a:lnTo>
                  <a:pt x="1866" y="133"/>
                </a:lnTo>
                <a:lnTo>
                  <a:pt x="1859" y="133"/>
                </a:lnTo>
                <a:lnTo>
                  <a:pt x="1856" y="136"/>
                </a:lnTo>
                <a:lnTo>
                  <a:pt x="1852" y="143"/>
                </a:lnTo>
                <a:lnTo>
                  <a:pt x="1859" y="147"/>
                </a:lnTo>
                <a:lnTo>
                  <a:pt x="2839" y="356"/>
                </a:lnTo>
                <a:lnTo>
                  <a:pt x="1978" y="63"/>
                </a:lnTo>
                <a:lnTo>
                  <a:pt x="1981" y="60"/>
                </a:lnTo>
                <a:lnTo>
                  <a:pt x="1985" y="56"/>
                </a:lnTo>
                <a:lnTo>
                  <a:pt x="1985" y="53"/>
                </a:lnTo>
                <a:lnTo>
                  <a:pt x="1981" y="53"/>
                </a:lnTo>
                <a:lnTo>
                  <a:pt x="1978" y="53"/>
                </a:lnTo>
                <a:lnTo>
                  <a:pt x="1974" y="56"/>
                </a:lnTo>
                <a:lnTo>
                  <a:pt x="1971" y="60"/>
                </a:lnTo>
                <a:lnTo>
                  <a:pt x="1978" y="63"/>
                </a:lnTo>
                <a:lnTo>
                  <a:pt x="2839" y="356"/>
                </a:lnTo>
                <a:lnTo>
                  <a:pt x="2006" y="25"/>
                </a:lnTo>
                <a:lnTo>
                  <a:pt x="2013" y="25"/>
                </a:lnTo>
                <a:lnTo>
                  <a:pt x="2016" y="21"/>
                </a:lnTo>
                <a:lnTo>
                  <a:pt x="2016" y="18"/>
                </a:lnTo>
                <a:lnTo>
                  <a:pt x="2013" y="14"/>
                </a:lnTo>
                <a:lnTo>
                  <a:pt x="2006" y="21"/>
                </a:lnTo>
                <a:lnTo>
                  <a:pt x="2006" y="25"/>
                </a:lnTo>
                <a:lnTo>
                  <a:pt x="2839" y="356"/>
                </a:lnTo>
                <a:close/>
              </a:path>
            </a:pathLst>
          </a:custGeom>
          <a:gradFill>
            <a:gsLst>
              <a:gs pos="0">
                <a:schemeClr val="tx1">
                  <a:alpha val="15000"/>
                </a:schemeClr>
              </a:gs>
              <a:gs pos="100000">
                <a:schemeClr val="tx1">
                  <a:alpha val="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grpSp>
        <p:nvGrpSpPr>
          <p:cNvPr id="8" name="グループ化 7"/>
          <p:cNvGrpSpPr/>
          <p:nvPr/>
        </p:nvGrpSpPr>
        <p:grpSpPr>
          <a:xfrm>
            <a:off x="-3461" y="0"/>
            <a:ext cx="9147461" cy="6858000"/>
            <a:chOff x="-3461" y="0"/>
            <a:chExt cx="9147461" cy="6858000"/>
          </a:xfrm>
        </p:grpSpPr>
        <p:sp>
          <p:nvSpPr>
            <p:cNvPr id="9" name="フリーフォーム 8"/>
            <p:cNvSpPr>
              <a:spLocks/>
            </p:cNvSpPr>
            <p:nvPr/>
          </p:nvSpPr>
          <p:spPr bwMode="auto">
            <a:xfrm>
              <a:off x="-3461" y="587486"/>
              <a:ext cx="3890704" cy="1840390"/>
            </a:xfrm>
            <a:custGeom>
              <a:avLst/>
              <a:gdLst/>
              <a:ahLst/>
              <a:cxnLst>
                <a:cxn ang="0">
                  <a:pos x="641" y="55"/>
                </a:cxn>
                <a:cxn ang="0">
                  <a:pos x="664" y="50"/>
                </a:cxn>
                <a:cxn ang="0">
                  <a:pos x="660" y="46"/>
                </a:cxn>
                <a:cxn ang="0">
                  <a:pos x="495" y="54"/>
                </a:cxn>
                <a:cxn ang="0">
                  <a:pos x="378" y="42"/>
                </a:cxn>
                <a:cxn ang="0">
                  <a:pos x="365" y="29"/>
                </a:cxn>
                <a:cxn ang="0">
                  <a:pos x="357" y="17"/>
                </a:cxn>
                <a:cxn ang="0">
                  <a:pos x="328" y="6"/>
                </a:cxn>
                <a:cxn ang="0">
                  <a:pos x="307" y="0"/>
                </a:cxn>
                <a:cxn ang="0">
                  <a:pos x="298" y="11"/>
                </a:cxn>
                <a:cxn ang="0">
                  <a:pos x="278" y="27"/>
                </a:cxn>
                <a:cxn ang="0">
                  <a:pos x="278" y="44"/>
                </a:cxn>
                <a:cxn ang="0">
                  <a:pos x="271" y="59"/>
                </a:cxn>
                <a:cxn ang="0">
                  <a:pos x="280" y="71"/>
                </a:cxn>
                <a:cxn ang="0">
                  <a:pos x="282" y="96"/>
                </a:cxn>
                <a:cxn ang="0">
                  <a:pos x="271" y="111"/>
                </a:cxn>
                <a:cxn ang="0">
                  <a:pos x="236" y="125"/>
                </a:cxn>
                <a:cxn ang="0">
                  <a:pos x="221" y="134"/>
                </a:cxn>
                <a:cxn ang="0">
                  <a:pos x="202" y="144"/>
                </a:cxn>
                <a:cxn ang="0">
                  <a:pos x="142" y="169"/>
                </a:cxn>
                <a:cxn ang="0">
                  <a:pos x="119" y="186"/>
                </a:cxn>
                <a:cxn ang="0">
                  <a:pos x="69" y="211"/>
                </a:cxn>
                <a:cxn ang="0">
                  <a:pos x="31" y="230"/>
                </a:cxn>
                <a:cxn ang="0">
                  <a:pos x="4" y="297"/>
                </a:cxn>
                <a:cxn ang="0">
                  <a:pos x="10" y="269"/>
                </a:cxn>
                <a:cxn ang="0">
                  <a:pos x="50" y="242"/>
                </a:cxn>
                <a:cxn ang="0">
                  <a:pos x="96" y="224"/>
                </a:cxn>
                <a:cxn ang="0">
                  <a:pos x="169" y="190"/>
                </a:cxn>
                <a:cxn ang="0">
                  <a:pos x="209" y="171"/>
                </a:cxn>
                <a:cxn ang="0">
                  <a:pos x="244" y="163"/>
                </a:cxn>
                <a:cxn ang="0">
                  <a:pos x="292" y="153"/>
                </a:cxn>
                <a:cxn ang="0">
                  <a:pos x="313" y="157"/>
                </a:cxn>
                <a:cxn ang="0">
                  <a:pos x="349" y="159"/>
                </a:cxn>
                <a:cxn ang="0">
                  <a:pos x="397" y="130"/>
                </a:cxn>
                <a:cxn ang="0">
                  <a:pos x="440" y="113"/>
                </a:cxn>
                <a:cxn ang="0">
                  <a:pos x="478" y="119"/>
                </a:cxn>
                <a:cxn ang="0">
                  <a:pos x="522" y="111"/>
                </a:cxn>
                <a:cxn ang="0">
                  <a:pos x="587" y="102"/>
                </a:cxn>
                <a:cxn ang="0">
                  <a:pos x="682" y="65"/>
                </a:cxn>
                <a:cxn ang="0">
                  <a:pos x="655" y="65"/>
                </a:cxn>
                <a:cxn ang="0">
                  <a:pos x="676" y="57"/>
                </a:cxn>
                <a:cxn ang="0">
                  <a:pos x="649" y="65"/>
                </a:cxn>
                <a:cxn ang="0">
                  <a:pos x="643" y="63"/>
                </a:cxn>
                <a:cxn ang="0">
                  <a:pos x="685" y="52"/>
                </a:cxn>
                <a:cxn ang="0">
                  <a:pos x="682" y="50"/>
                </a:cxn>
                <a:cxn ang="0">
                  <a:pos x="79" y="219"/>
                </a:cxn>
                <a:cxn ang="0">
                  <a:pos x="84" y="207"/>
                </a:cxn>
                <a:cxn ang="0">
                  <a:pos x="173" y="167"/>
                </a:cxn>
                <a:cxn ang="0">
                  <a:pos x="161" y="182"/>
                </a:cxn>
                <a:cxn ang="0">
                  <a:pos x="148" y="186"/>
                </a:cxn>
                <a:cxn ang="0">
                  <a:pos x="129" y="194"/>
                </a:cxn>
                <a:cxn ang="0">
                  <a:pos x="106" y="205"/>
                </a:cxn>
                <a:cxn ang="0">
                  <a:pos x="130" y="186"/>
                </a:cxn>
                <a:cxn ang="0">
                  <a:pos x="152" y="178"/>
                </a:cxn>
                <a:cxn ang="0">
                  <a:pos x="173" y="167"/>
                </a:cxn>
              </a:cxnLst>
              <a:rect l="0" t="0" r="0" b="0"/>
              <a:pathLst>
                <a:path w="691" h="307">
                  <a:moveTo>
                    <a:pt x="682" y="50"/>
                  </a:moveTo>
                  <a:lnTo>
                    <a:pt x="674" y="54"/>
                  </a:lnTo>
                  <a:lnTo>
                    <a:pt x="662" y="55"/>
                  </a:lnTo>
                  <a:lnTo>
                    <a:pt x="639" y="59"/>
                  </a:lnTo>
                  <a:lnTo>
                    <a:pt x="641" y="55"/>
                  </a:lnTo>
                  <a:lnTo>
                    <a:pt x="647" y="52"/>
                  </a:lnTo>
                  <a:lnTo>
                    <a:pt x="653" y="52"/>
                  </a:lnTo>
                  <a:lnTo>
                    <a:pt x="657" y="50"/>
                  </a:lnTo>
                  <a:lnTo>
                    <a:pt x="660" y="50"/>
                  </a:lnTo>
                  <a:lnTo>
                    <a:pt x="664" y="50"/>
                  </a:lnTo>
                  <a:lnTo>
                    <a:pt x="668" y="46"/>
                  </a:lnTo>
                  <a:lnTo>
                    <a:pt x="670" y="44"/>
                  </a:lnTo>
                  <a:lnTo>
                    <a:pt x="670" y="42"/>
                  </a:lnTo>
                  <a:lnTo>
                    <a:pt x="666" y="44"/>
                  </a:lnTo>
                  <a:lnTo>
                    <a:pt x="660" y="46"/>
                  </a:lnTo>
                  <a:lnTo>
                    <a:pt x="649" y="48"/>
                  </a:lnTo>
                  <a:lnTo>
                    <a:pt x="622" y="52"/>
                  </a:lnTo>
                  <a:lnTo>
                    <a:pt x="561" y="54"/>
                  </a:lnTo>
                  <a:lnTo>
                    <a:pt x="541" y="54"/>
                  </a:lnTo>
                  <a:lnTo>
                    <a:pt x="495" y="54"/>
                  </a:lnTo>
                  <a:lnTo>
                    <a:pt x="463" y="52"/>
                  </a:lnTo>
                  <a:lnTo>
                    <a:pt x="442" y="48"/>
                  </a:lnTo>
                  <a:lnTo>
                    <a:pt x="418" y="48"/>
                  </a:lnTo>
                  <a:lnTo>
                    <a:pt x="401" y="44"/>
                  </a:lnTo>
                  <a:lnTo>
                    <a:pt x="378" y="42"/>
                  </a:lnTo>
                  <a:lnTo>
                    <a:pt x="376" y="40"/>
                  </a:lnTo>
                  <a:lnTo>
                    <a:pt x="376" y="38"/>
                  </a:lnTo>
                  <a:lnTo>
                    <a:pt x="374" y="36"/>
                  </a:lnTo>
                  <a:lnTo>
                    <a:pt x="370" y="32"/>
                  </a:lnTo>
                  <a:lnTo>
                    <a:pt x="365" y="29"/>
                  </a:lnTo>
                  <a:lnTo>
                    <a:pt x="361" y="27"/>
                  </a:lnTo>
                  <a:lnTo>
                    <a:pt x="357" y="25"/>
                  </a:lnTo>
                  <a:lnTo>
                    <a:pt x="355" y="21"/>
                  </a:lnTo>
                  <a:lnTo>
                    <a:pt x="355" y="19"/>
                  </a:lnTo>
                  <a:lnTo>
                    <a:pt x="357" y="17"/>
                  </a:lnTo>
                  <a:lnTo>
                    <a:pt x="355" y="13"/>
                  </a:lnTo>
                  <a:lnTo>
                    <a:pt x="349" y="13"/>
                  </a:lnTo>
                  <a:lnTo>
                    <a:pt x="346" y="17"/>
                  </a:lnTo>
                  <a:lnTo>
                    <a:pt x="336" y="9"/>
                  </a:lnTo>
                  <a:lnTo>
                    <a:pt x="328" y="6"/>
                  </a:lnTo>
                  <a:lnTo>
                    <a:pt x="326" y="4"/>
                  </a:lnTo>
                  <a:lnTo>
                    <a:pt x="322" y="6"/>
                  </a:lnTo>
                  <a:lnTo>
                    <a:pt x="317" y="4"/>
                  </a:lnTo>
                  <a:lnTo>
                    <a:pt x="311" y="4"/>
                  </a:lnTo>
                  <a:lnTo>
                    <a:pt x="307" y="0"/>
                  </a:lnTo>
                  <a:lnTo>
                    <a:pt x="303" y="2"/>
                  </a:lnTo>
                  <a:lnTo>
                    <a:pt x="299" y="4"/>
                  </a:lnTo>
                  <a:lnTo>
                    <a:pt x="299" y="8"/>
                  </a:lnTo>
                  <a:lnTo>
                    <a:pt x="298" y="9"/>
                  </a:lnTo>
                  <a:lnTo>
                    <a:pt x="298" y="11"/>
                  </a:lnTo>
                  <a:lnTo>
                    <a:pt x="292" y="13"/>
                  </a:lnTo>
                  <a:lnTo>
                    <a:pt x="288" y="19"/>
                  </a:lnTo>
                  <a:lnTo>
                    <a:pt x="284" y="23"/>
                  </a:lnTo>
                  <a:lnTo>
                    <a:pt x="278" y="25"/>
                  </a:lnTo>
                  <a:lnTo>
                    <a:pt x="278" y="27"/>
                  </a:lnTo>
                  <a:lnTo>
                    <a:pt x="282" y="29"/>
                  </a:lnTo>
                  <a:lnTo>
                    <a:pt x="282" y="32"/>
                  </a:lnTo>
                  <a:lnTo>
                    <a:pt x="284" y="36"/>
                  </a:lnTo>
                  <a:lnTo>
                    <a:pt x="282" y="38"/>
                  </a:lnTo>
                  <a:lnTo>
                    <a:pt x="278" y="44"/>
                  </a:lnTo>
                  <a:lnTo>
                    <a:pt x="278" y="48"/>
                  </a:lnTo>
                  <a:lnTo>
                    <a:pt x="280" y="52"/>
                  </a:lnTo>
                  <a:lnTo>
                    <a:pt x="278" y="55"/>
                  </a:lnTo>
                  <a:lnTo>
                    <a:pt x="276" y="55"/>
                  </a:lnTo>
                  <a:lnTo>
                    <a:pt x="271" y="59"/>
                  </a:lnTo>
                  <a:lnTo>
                    <a:pt x="271" y="61"/>
                  </a:lnTo>
                  <a:lnTo>
                    <a:pt x="271" y="63"/>
                  </a:lnTo>
                  <a:lnTo>
                    <a:pt x="274" y="65"/>
                  </a:lnTo>
                  <a:lnTo>
                    <a:pt x="276" y="67"/>
                  </a:lnTo>
                  <a:lnTo>
                    <a:pt x="280" y="71"/>
                  </a:lnTo>
                  <a:lnTo>
                    <a:pt x="282" y="77"/>
                  </a:lnTo>
                  <a:lnTo>
                    <a:pt x="280" y="86"/>
                  </a:lnTo>
                  <a:lnTo>
                    <a:pt x="284" y="90"/>
                  </a:lnTo>
                  <a:lnTo>
                    <a:pt x="286" y="92"/>
                  </a:lnTo>
                  <a:lnTo>
                    <a:pt x="282" y="96"/>
                  </a:lnTo>
                  <a:lnTo>
                    <a:pt x="276" y="100"/>
                  </a:lnTo>
                  <a:lnTo>
                    <a:pt x="274" y="103"/>
                  </a:lnTo>
                  <a:lnTo>
                    <a:pt x="278" y="107"/>
                  </a:lnTo>
                  <a:lnTo>
                    <a:pt x="274" y="111"/>
                  </a:lnTo>
                  <a:lnTo>
                    <a:pt x="271" y="111"/>
                  </a:lnTo>
                  <a:lnTo>
                    <a:pt x="267" y="115"/>
                  </a:lnTo>
                  <a:lnTo>
                    <a:pt x="263" y="115"/>
                  </a:lnTo>
                  <a:lnTo>
                    <a:pt x="255" y="121"/>
                  </a:lnTo>
                  <a:lnTo>
                    <a:pt x="246" y="125"/>
                  </a:lnTo>
                  <a:lnTo>
                    <a:pt x="236" y="125"/>
                  </a:lnTo>
                  <a:lnTo>
                    <a:pt x="232" y="127"/>
                  </a:lnTo>
                  <a:lnTo>
                    <a:pt x="228" y="128"/>
                  </a:lnTo>
                  <a:lnTo>
                    <a:pt x="225" y="130"/>
                  </a:lnTo>
                  <a:lnTo>
                    <a:pt x="223" y="130"/>
                  </a:lnTo>
                  <a:lnTo>
                    <a:pt x="221" y="134"/>
                  </a:lnTo>
                  <a:lnTo>
                    <a:pt x="219" y="132"/>
                  </a:lnTo>
                  <a:lnTo>
                    <a:pt x="215" y="134"/>
                  </a:lnTo>
                  <a:lnTo>
                    <a:pt x="211" y="138"/>
                  </a:lnTo>
                  <a:lnTo>
                    <a:pt x="203" y="142"/>
                  </a:lnTo>
                  <a:lnTo>
                    <a:pt x="202" y="144"/>
                  </a:lnTo>
                  <a:lnTo>
                    <a:pt x="188" y="146"/>
                  </a:lnTo>
                  <a:lnTo>
                    <a:pt x="184" y="148"/>
                  </a:lnTo>
                  <a:lnTo>
                    <a:pt x="173" y="151"/>
                  </a:lnTo>
                  <a:lnTo>
                    <a:pt x="152" y="159"/>
                  </a:lnTo>
                  <a:lnTo>
                    <a:pt x="142" y="169"/>
                  </a:lnTo>
                  <a:lnTo>
                    <a:pt x="138" y="171"/>
                  </a:lnTo>
                  <a:lnTo>
                    <a:pt x="136" y="175"/>
                  </a:lnTo>
                  <a:lnTo>
                    <a:pt x="130" y="180"/>
                  </a:lnTo>
                  <a:lnTo>
                    <a:pt x="127" y="182"/>
                  </a:lnTo>
                  <a:lnTo>
                    <a:pt x="119" y="186"/>
                  </a:lnTo>
                  <a:lnTo>
                    <a:pt x="106" y="196"/>
                  </a:lnTo>
                  <a:lnTo>
                    <a:pt x="90" y="201"/>
                  </a:lnTo>
                  <a:lnTo>
                    <a:pt x="84" y="203"/>
                  </a:lnTo>
                  <a:lnTo>
                    <a:pt x="79" y="203"/>
                  </a:lnTo>
                  <a:lnTo>
                    <a:pt x="69" y="211"/>
                  </a:lnTo>
                  <a:lnTo>
                    <a:pt x="61" y="219"/>
                  </a:lnTo>
                  <a:lnTo>
                    <a:pt x="59" y="221"/>
                  </a:lnTo>
                  <a:lnTo>
                    <a:pt x="54" y="223"/>
                  </a:lnTo>
                  <a:lnTo>
                    <a:pt x="46" y="224"/>
                  </a:lnTo>
                  <a:lnTo>
                    <a:pt x="31" y="230"/>
                  </a:lnTo>
                  <a:lnTo>
                    <a:pt x="17" y="232"/>
                  </a:lnTo>
                  <a:lnTo>
                    <a:pt x="8" y="234"/>
                  </a:lnTo>
                  <a:lnTo>
                    <a:pt x="0" y="238"/>
                  </a:lnTo>
                  <a:lnTo>
                    <a:pt x="0" y="307"/>
                  </a:lnTo>
                  <a:lnTo>
                    <a:pt x="4" y="297"/>
                  </a:lnTo>
                  <a:lnTo>
                    <a:pt x="4" y="284"/>
                  </a:lnTo>
                  <a:lnTo>
                    <a:pt x="6" y="278"/>
                  </a:lnTo>
                  <a:lnTo>
                    <a:pt x="8" y="274"/>
                  </a:lnTo>
                  <a:lnTo>
                    <a:pt x="10" y="271"/>
                  </a:lnTo>
                  <a:lnTo>
                    <a:pt x="10" y="269"/>
                  </a:lnTo>
                  <a:lnTo>
                    <a:pt x="13" y="263"/>
                  </a:lnTo>
                  <a:lnTo>
                    <a:pt x="17" y="259"/>
                  </a:lnTo>
                  <a:lnTo>
                    <a:pt x="31" y="249"/>
                  </a:lnTo>
                  <a:lnTo>
                    <a:pt x="40" y="246"/>
                  </a:lnTo>
                  <a:lnTo>
                    <a:pt x="50" y="242"/>
                  </a:lnTo>
                  <a:lnTo>
                    <a:pt x="56" y="240"/>
                  </a:lnTo>
                  <a:lnTo>
                    <a:pt x="61" y="236"/>
                  </a:lnTo>
                  <a:lnTo>
                    <a:pt x="69" y="234"/>
                  </a:lnTo>
                  <a:lnTo>
                    <a:pt x="77" y="230"/>
                  </a:lnTo>
                  <a:lnTo>
                    <a:pt x="96" y="224"/>
                  </a:lnTo>
                  <a:lnTo>
                    <a:pt x="104" y="221"/>
                  </a:lnTo>
                  <a:lnTo>
                    <a:pt x="109" y="219"/>
                  </a:lnTo>
                  <a:lnTo>
                    <a:pt x="117" y="217"/>
                  </a:lnTo>
                  <a:lnTo>
                    <a:pt x="154" y="198"/>
                  </a:lnTo>
                  <a:lnTo>
                    <a:pt x="169" y="190"/>
                  </a:lnTo>
                  <a:lnTo>
                    <a:pt x="182" y="182"/>
                  </a:lnTo>
                  <a:lnTo>
                    <a:pt x="188" y="180"/>
                  </a:lnTo>
                  <a:lnTo>
                    <a:pt x="198" y="176"/>
                  </a:lnTo>
                  <a:lnTo>
                    <a:pt x="205" y="171"/>
                  </a:lnTo>
                  <a:lnTo>
                    <a:pt x="209" y="171"/>
                  </a:lnTo>
                  <a:lnTo>
                    <a:pt x="213" y="167"/>
                  </a:lnTo>
                  <a:lnTo>
                    <a:pt x="217" y="167"/>
                  </a:lnTo>
                  <a:lnTo>
                    <a:pt x="223" y="165"/>
                  </a:lnTo>
                  <a:lnTo>
                    <a:pt x="230" y="165"/>
                  </a:lnTo>
                  <a:lnTo>
                    <a:pt x="244" y="163"/>
                  </a:lnTo>
                  <a:lnTo>
                    <a:pt x="253" y="161"/>
                  </a:lnTo>
                  <a:lnTo>
                    <a:pt x="263" y="161"/>
                  </a:lnTo>
                  <a:lnTo>
                    <a:pt x="267" y="161"/>
                  </a:lnTo>
                  <a:lnTo>
                    <a:pt x="271" y="159"/>
                  </a:lnTo>
                  <a:lnTo>
                    <a:pt x="292" y="153"/>
                  </a:lnTo>
                  <a:lnTo>
                    <a:pt x="301" y="150"/>
                  </a:lnTo>
                  <a:lnTo>
                    <a:pt x="305" y="151"/>
                  </a:lnTo>
                  <a:lnTo>
                    <a:pt x="309" y="151"/>
                  </a:lnTo>
                  <a:lnTo>
                    <a:pt x="309" y="153"/>
                  </a:lnTo>
                  <a:lnTo>
                    <a:pt x="313" y="157"/>
                  </a:lnTo>
                  <a:lnTo>
                    <a:pt x="321" y="157"/>
                  </a:lnTo>
                  <a:lnTo>
                    <a:pt x="332" y="155"/>
                  </a:lnTo>
                  <a:lnTo>
                    <a:pt x="338" y="157"/>
                  </a:lnTo>
                  <a:lnTo>
                    <a:pt x="344" y="157"/>
                  </a:lnTo>
                  <a:lnTo>
                    <a:pt x="349" y="159"/>
                  </a:lnTo>
                  <a:lnTo>
                    <a:pt x="353" y="155"/>
                  </a:lnTo>
                  <a:lnTo>
                    <a:pt x="369" y="150"/>
                  </a:lnTo>
                  <a:lnTo>
                    <a:pt x="378" y="146"/>
                  </a:lnTo>
                  <a:lnTo>
                    <a:pt x="384" y="140"/>
                  </a:lnTo>
                  <a:lnTo>
                    <a:pt x="397" y="130"/>
                  </a:lnTo>
                  <a:lnTo>
                    <a:pt x="411" y="125"/>
                  </a:lnTo>
                  <a:lnTo>
                    <a:pt x="415" y="121"/>
                  </a:lnTo>
                  <a:lnTo>
                    <a:pt x="418" y="117"/>
                  </a:lnTo>
                  <a:lnTo>
                    <a:pt x="430" y="115"/>
                  </a:lnTo>
                  <a:lnTo>
                    <a:pt x="440" y="113"/>
                  </a:lnTo>
                  <a:lnTo>
                    <a:pt x="447" y="115"/>
                  </a:lnTo>
                  <a:lnTo>
                    <a:pt x="455" y="119"/>
                  </a:lnTo>
                  <a:lnTo>
                    <a:pt x="470" y="121"/>
                  </a:lnTo>
                  <a:lnTo>
                    <a:pt x="474" y="121"/>
                  </a:lnTo>
                  <a:lnTo>
                    <a:pt x="478" y="119"/>
                  </a:lnTo>
                  <a:lnTo>
                    <a:pt x="484" y="113"/>
                  </a:lnTo>
                  <a:lnTo>
                    <a:pt x="493" y="113"/>
                  </a:lnTo>
                  <a:lnTo>
                    <a:pt x="509" y="113"/>
                  </a:lnTo>
                  <a:lnTo>
                    <a:pt x="516" y="113"/>
                  </a:lnTo>
                  <a:lnTo>
                    <a:pt x="522" y="111"/>
                  </a:lnTo>
                  <a:lnTo>
                    <a:pt x="526" y="105"/>
                  </a:lnTo>
                  <a:lnTo>
                    <a:pt x="541" y="103"/>
                  </a:lnTo>
                  <a:lnTo>
                    <a:pt x="561" y="102"/>
                  </a:lnTo>
                  <a:lnTo>
                    <a:pt x="574" y="102"/>
                  </a:lnTo>
                  <a:lnTo>
                    <a:pt x="587" y="102"/>
                  </a:lnTo>
                  <a:lnTo>
                    <a:pt x="599" y="98"/>
                  </a:lnTo>
                  <a:lnTo>
                    <a:pt x="626" y="88"/>
                  </a:lnTo>
                  <a:lnTo>
                    <a:pt x="655" y="75"/>
                  </a:lnTo>
                  <a:lnTo>
                    <a:pt x="678" y="69"/>
                  </a:lnTo>
                  <a:lnTo>
                    <a:pt x="682" y="65"/>
                  </a:lnTo>
                  <a:lnTo>
                    <a:pt x="683" y="65"/>
                  </a:lnTo>
                  <a:lnTo>
                    <a:pt x="682" y="65"/>
                  </a:lnTo>
                  <a:lnTo>
                    <a:pt x="655" y="69"/>
                  </a:lnTo>
                  <a:lnTo>
                    <a:pt x="653" y="67"/>
                  </a:lnTo>
                  <a:lnTo>
                    <a:pt x="655" y="65"/>
                  </a:lnTo>
                  <a:lnTo>
                    <a:pt x="658" y="65"/>
                  </a:lnTo>
                  <a:lnTo>
                    <a:pt x="660" y="65"/>
                  </a:lnTo>
                  <a:lnTo>
                    <a:pt x="668" y="65"/>
                  </a:lnTo>
                  <a:lnTo>
                    <a:pt x="672" y="63"/>
                  </a:lnTo>
                  <a:lnTo>
                    <a:pt x="676" y="57"/>
                  </a:lnTo>
                  <a:lnTo>
                    <a:pt x="674" y="57"/>
                  </a:lnTo>
                  <a:lnTo>
                    <a:pt x="666" y="61"/>
                  </a:lnTo>
                  <a:lnTo>
                    <a:pt x="662" y="63"/>
                  </a:lnTo>
                  <a:lnTo>
                    <a:pt x="658" y="63"/>
                  </a:lnTo>
                  <a:lnTo>
                    <a:pt x="649" y="65"/>
                  </a:lnTo>
                  <a:lnTo>
                    <a:pt x="639" y="67"/>
                  </a:lnTo>
                  <a:lnTo>
                    <a:pt x="628" y="69"/>
                  </a:lnTo>
                  <a:lnTo>
                    <a:pt x="628" y="67"/>
                  </a:lnTo>
                  <a:lnTo>
                    <a:pt x="630" y="67"/>
                  </a:lnTo>
                  <a:lnTo>
                    <a:pt x="643" y="63"/>
                  </a:lnTo>
                  <a:lnTo>
                    <a:pt x="647" y="61"/>
                  </a:lnTo>
                  <a:lnTo>
                    <a:pt x="657" y="59"/>
                  </a:lnTo>
                  <a:lnTo>
                    <a:pt x="672" y="55"/>
                  </a:lnTo>
                  <a:lnTo>
                    <a:pt x="680" y="54"/>
                  </a:lnTo>
                  <a:lnTo>
                    <a:pt x="685" y="52"/>
                  </a:lnTo>
                  <a:lnTo>
                    <a:pt x="689" y="48"/>
                  </a:lnTo>
                  <a:lnTo>
                    <a:pt x="691" y="44"/>
                  </a:lnTo>
                  <a:lnTo>
                    <a:pt x="687" y="46"/>
                  </a:lnTo>
                  <a:lnTo>
                    <a:pt x="683" y="50"/>
                  </a:lnTo>
                  <a:lnTo>
                    <a:pt x="682" y="50"/>
                  </a:lnTo>
                  <a:lnTo>
                    <a:pt x="90" y="207"/>
                  </a:lnTo>
                  <a:lnTo>
                    <a:pt x="90" y="209"/>
                  </a:lnTo>
                  <a:lnTo>
                    <a:pt x="88" y="211"/>
                  </a:lnTo>
                  <a:lnTo>
                    <a:pt x="82" y="217"/>
                  </a:lnTo>
                  <a:lnTo>
                    <a:pt x="79" y="219"/>
                  </a:lnTo>
                  <a:lnTo>
                    <a:pt x="75" y="221"/>
                  </a:lnTo>
                  <a:lnTo>
                    <a:pt x="65" y="223"/>
                  </a:lnTo>
                  <a:lnTo>
                    <a:pt x="59" y="223"/>
                  </a:lnTo>
                  <a:lnTo>
                    <a:pt x="77" y="213"/>
                  </a:lnTo>
                  <a:lnTo>
                    <a:pt x="84" y="207"/>
                  </a:lnTo>
                  <a:lnTo>
                    <a:pt x="88" y="205"/>
                  </a:lnTo>
                  <a:lnTo>
                    <a:pt x="90" y="205"/>
                  </a:lnTo>
                  <a:lnTo>
                    <a:pt x="90" y="207"/>
                  </a:lnTo>
                  <a:lnTo>
                    <a:pt x="682" y="50"/>
                  </a:lnTo>
                  <a:lnTo>
                    <a:pt x="173" y="167"/>
                  </a:lnTo>
                  <a:lnTo>
                    <a:pt x="169" y="171"/>
                  </a:lnTo>
                  <a:lnTo>
                    <a:pt x="165" y="173"/>
                  </a:lnTo>
                  <a:lnTo>
                    <a:pt x="163" y="178"/>
                  </a:lnTo>
                  <a:lnTo>
                    <a:pt x="161" y="180"/>
                  </a:lnTo>
                  <a:lnTo>
                    <a:pt x="161" y="182"/>
                  </a:lnTo>
                  <a:lnTo>
                    <a:pt x="157" y="180"/>
                  </a:lnTo>
                  <a:lnTo>
                    <a:pt x="155" y="180"/>
                  </a:lnTo>
                  <a:lnTo>
                    <a:pt x="154" y="182"/>
                  </a:lnTo>
                  <a:lnTo>
                    <a:pt x="152" y="184"/>
                  </a:lnTo>
                  <a:lnTo>
                    <a:pt x="148" y="186"/>
                  </a:lnTo>
                  <a:lnTo>
                    <a:pt x="142" y="190"/>
                  </a:lnTo>
                  <a:lnTo>
                    <a:pt x="138" y="192"/>
                  </a:lnTo>
                  <a:lnTo>
                    <a:pt x="134" y="194"/>
                  </a:lnTo>
                  <a:lnTo>
                    <a:pt x="130" y="194"/>
                  </a:lnTo>
                  <a:lnTo>
                    <a:pt x="129" y="194"/>
                  </a:lnTo>
                  <a:lnTo>
                    <a:pt x="125" y="198"/>
                  </a:lnTo>
                  <a:lnTo>
                    <a:pt x="121" y="199"/>
                  </a:lnTo>
                  <a:lnTo>
                    <a:pt x="113" y="203"/>
                  </a:lnTo>
                  <a:lnTo>
                    <a:pt x="107" y="205"/>
                  </a:lnTo>
                  <a:lnTo>
                    <a:pt x="106" y="205"/>
                  </a:lnTo>
                  <a:lnTo>
                    <a:pt x="106" y="203"/>
                  </a:lnTo>
                  <a:lnTo>
                    <a:pt x="113" y="196"/>
                  </a:lnTo>
                  <a:lnTo>
                    <a:pt x="119" y="192"/>
                  </a:lnTo>
                  <a:lnTo>
                    <a:pt x="125" y="190"/>
                  </a:lnTo>
                  <a:lnTo>
                    <a:pt x="130" y="186"/>
                  </a:lnTo>
                  <a:lnTo>
                    <a:pt x="132" y="186"/>
                  </a:lnTo>
                  <a:lnTo>
                    <a:pt x="132" y="188"/>
                  </a:lnTo>
                  <a:lnTo>
                    <a:pt x="132" y="190"/>
                  </a:lnTo>
                  <a:lnTo>
                    <a:pt x="136" y="186"/>
                  </a:lnTo>
                  <a:lnTo>
                    <a:pt x="152" y="178"/>
                  </a:lnTo>
                  <a:lnTo>
                    <a:pt x="157" y="173"/>
                  </a:lnTo>
                  <a:lnTo>
                    <a:pt x="159" y="173"/>
                  </a:lnTo>
                  <a:lnTo>
                    <a:pt x="165" y="171"/>
                  </a:lnTo>
                  <a:lnTo>
                    <a:pt x="171" y="169"/>
                  </a:lnTo>
                  <a:lnTo>
                    <a:pt x="173" y="167"/>
                  </a:lnTo>
                  <a:lnTo>
                    <a:pt x="682" y="5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30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0" name="フリーフォーム 9"/>
            <p:cNvSpPr>
              <a:spLocks/>
            </p:cNvSpPr>
            <p:nvPr/>
          </p:nvSpPr>
          <p:spPr bwMode="auto">
            <a:xfrm>
              <a:off x="3875982" y="0"/>
              <a:ext cx="1903123" cy="977145"/>
            </a:xfrm>
            <a:custGeom>
              <a:avLst/>
              <a:gdLst/>
              <a:ahLst/>
              <a:cxnLst>
                <a:cxn ang="0">
                  <a:pos x="177" y="38"/>
                </a:cxn>
                <a:cxn ang="0">
                  <a:pos x="146" y="54"/>
                </a:cxn>
                <a:cxn ang="0">
                  <a:pos x="27" y="117"/>
                </a:cxn>
                <a:cxn ang="0">
                  <a:pos x="58" y="104"/>
                </a:cxn>
                <a:cxn ang="0">
                  <a:pos x="87" y="88"/>
                </a:cxn>
                <a:cxn ang="0">
                  <a:pos x="87" y="92"/>
                </a:cxn>
                <a:cxn ang="0">
                  <a:pos x="42" y="121"/>
                </a:cxn>
                <a:cxn ang="0">
                  <a:pos x="17" y="134"/>
                </a:cxn>
                <a:cxn ang="0">
                  <a:pos x="6" y="144"/>
                </a:cxn>
                <a:cxn ang="0">
                  <a:pos x="21" y="136"/>
                </a:cxn>
                <a:cxn ang="0">
                  <a:pos x="42" y="130"/>
                </a:cxn>
                <a:cxn ang="0">
                  <a:pos x="50" y="123"/>
                </a:cxn>
                <a:cxn ang="0">
                  <a:pos x="65" y="117"/>
                </a:cxn>
                <a:cxn ang="0">
                  <a:pos x="85" y="106"/>
                </a:cxn>
                <a:cxn ang="0">
                  <a:pos x="96" y="100"/>
                </a:cxn>
                <a:cxn ang="0">
                  <a:pos x="125" y="86"/>
                </a:cxn>
                <a:cxn ang="0">
                  <a:pos x="142" y="81"/>
                </a:cxn>
                <a:cxn ang="0">
                  <a:pos x="192" y="52"/>
                </a:cxn>
                <a:cxn ang="0">
                  <a:pos x="244" y="27"/>
                </a:cxn>
                <a:cxn ang="0">
                  <a:pos x="246" y="33"/>
                </a:cxn>
                <a:cxn ang="0">
                  <a:pos x="208" y="50"/>
                </a:cxn>
                <a:cxn ang="0">
                  <a:pos x="167" y="69"/>
                </a:cxn>
                <a:cxn ang="0">
                  <a:pos x="146" y="84"/>
                </a:cxn>
                <a:cxn ang="0">
                  <a:pos x="135" y="88"/>
                </a:cxn>
                <a:cxn ang="0">
                  <a:pos x="125" y="96"/>
                </a:cxn>
                <a:cxn ang="0">
                  <a:pos x="131" y="84"/>
                </a:cxn>
                <a:cxn ang="0">
                  <a:pos x="113" y="100"/>
                </a:cxn>
                <a:cxn ang="0">
                  <a:pos x="108" y="98"/>
                </a:cxn>
                <a:cxn ang="0">
                  <a:pos x="104" y="104"/>
                </a:cxn>
                <a:cxn ang="0">
                  <a:pos x="96" y="117"/>
                </a:cxn>
                <a:cxn ang="0">
                  <a:pos x="69" y="132"/>
                </a:cxn>
                <a:cxn ang="0">
                  <a:pos x="42" y="146"/>
                </a:cxn>
                <a:cxn ang="0">
                  <a:pos x="0" y="163"/>
                </a:cxn>
                <a:cxn ang="0">
                  <a:pos x="67" y="140"/>
                </a:cxn>
                <a:cxn ang="0">
                  <a:pos x="98" y="127"/>
                </a:cxn>
                <a:cxn ang="0">
                  <a:pos x="160" y="88"/>
                </a:cxn>
                <a:cxn ang="0">
                  <a:pos x="208" y="65"/>
                </a:cxn>
                <a:cxn ang="0">
                  <a:pos x="259" y="40"/>
                </a:cxn>
                <a:cxn ang="0">
                  <a:pos x="271" y="33"/>
                </a:cxn>
                <a:cxn ang="0">
                  <a:pos x="282" y="29"/>
                </a:cxn>
                <a:cxn ang="0">
                  <a:pos x="302" y="21"/>
                </a:cxn>
                <a:cxn ang="0">
                  <a:pos x="317" y="11"/>
                </a:cxn>
                <a:cxn ang="0">
                  <a:pos x="329" y="6"/>
                </a:cxn>
                <a:cxn ang="0">
                  <a:pos x="108" y="82"/>
                </a:cxn>
                <a:cxn ang="0">
                  <a:pos x="104" y="82"/>
                </a:cxn>
                <a:cxn ang="0">
                  <a:pos x="110" y="81"/>
                </a:cxn>
                <a:cxn ang="0">
                  <a:pos x="133" y="71"/>
                </a:cxn>
                <a:cxn ang="0">
                  <a:pos x="115" y="79"/>
                </a:cxn>
                <a:cxn ang="0">
                  <a:pos x="125" y="71"/>
                </a:cxn>
                <a:cxn ang="0">
                  <a:pos x="261" y="0"/>
                </a:cxn>
                <a:cxn ang="0">
                  <a:pos x="261" y="23"/>
                </a:cxn>
                <a:cxn ang="0">
                  <a:pos x="269" y="15"/>
                </a:cxn>
                <a:cxn ang="0">
                  <a:pos x="261" y="0"/>
                </a:cxn>
              </a:cxnLst>
              <a:rect l="0" t="0" r="0" b="0"/>
              <a:pathLst>
                <a:path w="338" h="163">
                  <a:moveTo>
                    <a:pt x="261" y="0"/>
                  </a:moveTo>
                  <a:lnTo>
                    <a:pt x="186" y="31"/>
                  </a:lnTo>
                  <a:lnTo>
                    <a:pt x="179" y="36"/>
                  </a:lnTo>
                  <a:lnTo>
                    <a:pt x="177" y="38"/>
                  </a:lnTo>
                  <a:lnTo>
                    <a:pt x="177" y="36"/>
                  </a:lnTo>
                  <a:lnTo>
                    <a:pt x="175" y="36"/>
                  </a:lnTo>
                  <a:lnTo>
                    <a:pt x="173" y="36"/>
                  </a:lnTo>
                  <a:lnTo>
                    <a:pt x="146" y="54"/>
                  </a:lnTo>
                  <a:lnTo>
                    <a:pt x="102" y="77"/>
                  </a:lnTo>
                  <a:lnTo>
                    <a:pt x="69" y="94"/>
                  </a:lnTo>
                  <a:lnTo>
                    <a:pt x="42" y="107"/>
                  </a:lnTo>
                  <a:lnTo>
                    <a:pt x="27" y="117"/>
                  </a:lnTo>
                  <a:lnTo>
                    <a:pt x="31" y="117"/>
                  </a:lnTo>
                  <a:lnTo>
                    <a:pt x="41" y="117"/>
                  </a:lnTo>
                  <a:lnTo>
                    <a:pt x="50" y="109"/>
                  </a:lnTo>
                  <a:lnTo>
                    <a:pt x="58" y="104"/>
                  </a:lnTo>
                  <a:lnTo>
                    <a:pt x="73" y="96"/>
                  </a:lnTo>
                  <a:lnTo>
                    <a:pt x="81" y="92"/>
                  </a:lnTo>
                  <a:lnTo>
                    <a:pt x="83" y="90"/>
                  </a:lnTo>
                  <a:lnTo>
                    <a:pt x="87" y="88"/>
                  </a:lnTo>
                  <a:lnTo>
                    <a:pt x="89" y="88"/>
                  </a:lnTo>
                  <a:lnTo>
                    <a:pt x="92" y="86"/>
                  </a:lnTo>
                  <a:lnTo>
                    <a:pt x="90" y="90"/>
                  </a:lnTo>
                  <a:lnTo>
                    <a:pt x="87" y="92"/>
                  </a:lnTo>
                  <a:lnTo>
                    <a:pt x="81" y="96"/>
                  </a:lnTo>
                  <a:lnTo>
                    <a:pt x="71" y="102"/>
                  </a:lnTo>
                  <a:lnTo>
                    <a:pt x="60" y="107"/>
                  </a:lnTo>
                  <a:lnTo>
                    <a:pt x="42" y="121"/>
                  </a:lnTo>
                  <a:lnTo>
                    <a:pt x="39" y="125"/>
                  </a:lnTo>
                  <a:lnTo>
                    <a:pt x="35" y="127"/>
                  </a:lnTo>
                  <a:lnTo>
                    <a:pt x="25" y="129"/>
                  </a:lnTo>
                  <a:lnTo>
                    <a:pt x="17" y="134"/>
                  </a:lnTo>
                  <a:lnTo>
                    <a:pt x="14" y="134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6" y="144"/>
                  </a:lnTo>
                  <a:lnTo>
                    <a:pt x="10" y="140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21" y="136"/>
                  </a:lnTo>
                  <a:lnTo>
                    <a:pt x="25" y="134"/>
                  </a:lnTo>
                  <a:lnTo>
                    <a:pt x="29" y="132"/>
                  </a:lnTo>
                  <a:lnTo>
                    <a:pt x="39" y="130"/>
                  </a:lnTo>
                  <a:lnTo>
                    <a:pt x="42" y="130"/>
                  </a:lnTo>
                  <a:lnTo>
                    <a:pt x="46" y="130"/>
                  </a:lnTo>
                  <a:lnTo>
                    <a:pt x="48" y="129"/>
                  </a:lnTo>
                  <a:lnTo>
                    <a:pt x="50" y="125"/>
                  </a:lnTo>
                  <a:lnTo>
                    <a:pt x="50" y="123"/>
                  </a:lnTo>
                  <a:lnTo>
                    <a:pt x="54" y="123"/>
                  </a:lnTo>
                  <a:lnTo>
                    <a:pt x="60" y="121"/>
                  </a:lnTo>
                  <a:lnTo>
                    <a:pt x="62" y="119"/>
                  </a:lnTo>
                  <a:lnTo>
                    <a:pt x="65" y="117"/>
                  </a:lnTo>
                  <a:lnTo>
                    <a:pt x="75" y="111"/>
                  </a:lnTo>
                  <a:lnTo>
                    <a:pt x="77" y="107"/>
                  </a:lnTo>
                  <a:lnTo>
                    <a:pt x="79" y="107"/>
                  </a:lnTo>
                  <a:lnTo>
                    <a:pt x="85" y="106"/>
                  </a:lnTo>
                  <a:lnTo>
                    <a:pt x="89" y="104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6" y="100"/>
                  </a:lnTo>
                  <a:lnTo>
                    <a:pt x="100" y="98"/>
                  </a:lnTo>
                  <a:lnTo>
                    <a:pt x="104" y="94"/>
                  </a:lnTo>
                  <a:lnTo>
                    <a:pt x="108" y="92"/>
                  </a:lnTo>
                  <a:lnTo>
                    <a:pt x="125" y="86"/>
                  </a:lnTo>
                  <a:lnTo>
                    <a:pt x="131" y="81"/>
                  </a:lnTo>
                  <a:lnTo>
                    <a:pt x="135" y="79"/>
                  </a:lnTo>
                  <a:lnTo>
                    <a:pt x="137" y="79"/>
                  </a:lnTo>
                  <a:lnTo>
                    <a:pt x="142" y="81"/>
                  </a:lnTo>
                  <a:lnTo>
                    <a:pt x="148" y="75"/>
                  </a:lnTo>
                  <a:lnTo>
                    <a:pt x="169" y="63"/>
                  </a:lnTo>
                  <a:lnTo>
                    <a:pt x="183" y="58"/>
                  </a:lnTo>
                  <a:lnTo>
                    <a:pt x="192" y="52"/>
                  </a:lnTo>
                  <a:lnTo>
                    <a:pt x="221" y="38"/>
                  </a:lnTo>
                  <a:lnTo>
                    <a:pt x="231" y="34"/>
                  </a:lnTo>
                  <a:lnTo>
                    <a:pt x="240" y="31"/>
                  </a:lnTo>
                  <a:lnTo>
                    <a:pt x="244" y="27"/>
                  </a:lnTo>
                  <a:lnTo>
                    <a:pt x="246" y="27"/>
                  </a:lnTo>
                  <a:lnTo>
                    <a:pt x="248" y="27"/>
                  </a:lnTo>
                  <a:lnTo>
                    <a:pt x="248" y="31"/>
                  </a:lnTo>
                  <a:lnTo>
                    <a:pt x="246" y="33"/>
                  </a:lnTo>
                  <a:lnTo>
                    <a:pt x="236" y="34"/>
                  </a:lnTo>
                  <a:lnTo>
                    <a:pt x="229" y="40"/>
                  </a:lnTo>
                  <a:lnTo>
                    <a:pt x="217" y="44"/>
                  </a:lnTo>
                  <a:lnTo>
                    <a:pt x="208" y="50"/>
                  </a:lnTo>
                  <a:lnTo>
                    <a:pt x="192" y="56"/>
                  </a:lnTo>
                  <a:lnTo>
                    <a:pt x="183" y="61"/>
                  </a:lnTo>
                  <a:lnTo>
                    <a:pt x="175" y="65"/>
                  </a:lnTo>
                  <a:lnTo>
                    <a:pt x="167" y="69"/>
                  </a:lnTo>
                  <a:lnTo>
                    <a:pt x="154" y="77"/>
                  </a:lnTo>
                  <a:lnTo>
                    <a:pt x="148" y="79"/>
                  </a:lnTo>
                  <a:lnTo>
                    <a:pt x="146" y="82"/>
                  </a:lnTo>
                  <a:lnTo>
                    <a:pt x="146" y="84"/>
                  </a:lnTo>
                  <a:lnTo>
                    <a:pt x="140" y="88"/>
                  </a:lnTo>
                  <a:lnTo>
                    <a:pt x="138" y="86"/>
                  </a:lnTo>
                  <a:lnTo>
                    <a:pt x="133" y="92"/>
                  </a:lnTo>
                  <a:lnTo>
                    <a:pt x="135" y="88"/>
                  </a:lnTo>
                  <a:lnTo>
                    <a:pt x="135" y="86"/>
                  </a:lnTo>
                  <a:lnTo>
                    <a:pt x="133" y="86"/>
                  </a:lnTo>
                  <a:lnTo>
                    <a:pt x="125" y="94"/>
                  </a:lnTo>
                  <a:lnTo>
                    <a:pt x="125" y="96"/>
                  </a:lnTo>
                  <a:lnTo>
                    <a:pt x="121" y="96"/>
                  </a:lnTo>
                  <a:lnTo>
                    <a:pt x="125" y="94"/>
                  </a:lnTo>
                  <a:lnTo>
                    <a:pt x="125" y="88"/>
                  </a:lnTo>
                  <a:lnTo>
                    <a:pt x="131" y="84"/>
                  </a:lnTo>
                  <a:lnTo>
                    <a:pt x="129" y="84"/>
                  </a:lnTo>
                  <a:lnTo>
                    <a:pt x="125" y="86"/>
                  </a:lnTo>
                  <a:lnTo>
                    <a:pt x="121" y="92"/>
                  </a:lnTo>
                  <a:lnTo>
                    <a:pt x="113" y="100"/>
                  </a:lnTo>
                  <a:lnTo>
                    <a:pt x="110" y="104"/>
                  </a:lnTo>
                  <a:lnTo>
                    <a:pt x="115" y="94"/>
                  </a:lnTo>
                  <a:lnTo>
                    <a:pt x="113" y="94"/>
                  </a:lnTo>
                  <a:lnTo>
                    <a:pt x="108" y="98"/>
                  </a:lnTo>
                  <a:lnTo>
                    <a:pt x="104" y="102"/>
                  </a:lnTo>
                  <a:lnTo>
                    <a:pt x="102" y="106"/>
                  </a:lnTo>
                  <a:lnTo>
                    <a:pt x="104" y="106"/>
                  </a:lnTo>
                  <a:lnTo>
                    <a:pt x="104" y="104"/>
                  </a:lnTo>
                  <a:lnTo>
                    <a:pt x="106" y="104"/>
                  </a:lnTo>
                  <a:lnTo>
                    <a:pt x="106" y="107"/>
                  </a:lnTo>
                  <a:lnTo>
                    <a:pt x="102" y="109"/>
                  </a:lnTo>
                  <a:lnTo>
                    <a:pt x="96" y="117"/>
                  </a:lnTo>
                  <a:lnTo>
                    <a:pt x="87" y="123"/>
                  </a:lnTo>
                  <a:lnTo>
                    <a:pt x="81" y="125"/>
                  </a:lnTo>
                  <a:lnTo>
                    <a:pt x="75" y="129"/>
                  </a:lnTo>
                  <a:lnTo>
                    <a:pt x="69" y="132"/>
                  </a:lnTo>
                  <a:lnTo>
                    <a:pt x="62" y="134"/>
                  </a:lnTo>
                  <a:lnTo>
                    <a:pt x="56" y="136"/>
                  </a:lnTo>
                  <a:lnTo>
                    <a:pt x="52" y="140"/>
                  </a:lnTo>
                  <a:lnTo>
                    <a:pt x="42" y="146"/>
                  </a:lnTo>
                  <a:lnTo>
                    <a:pt x="31" y="150"/>
                  </a:lnTo>
                  <a:lnTo>
                    <a:pt x="10" y="159"/>
                  </a:lnTo>
                  <a:lnTo>
                    <a:pt x="4" y="161"/>
                  </a:lnTo>
                  <a:lnTo>
                    <a:pt x="0" y="163"/>
                  </a:lnTo>
                  <a:lnTo>
                    <a:pt x="41" y="152"/>
                  </a:lnTo>
                  <a:lnTo>
                    <a:pt x="50" y="146"/>
                  </a:lnTo>
                  <a:lnTo>
                    <a:pt x="58" y="142"/>
                  </a:lnTo>
                  <a:lnTo>
                    <a:pt x="67" y="140"/>
                  </a:lnTo>
                  <a:lnTo>
                    <a:pt x="75" y="136"/>
                  </a:lnTo>
                  <a:lnTo>
                    <a:pt x="85" y="130"/>
                  </a:lnTo>
                  <a:lnTo>
                    <a:pt x="92" y="129"/>
                  </a:lnTo>
                  <a:lnTo>
                    <a:pt x="98" y="127"/>
                  </a:lnTo>
                  <a:lnTo>
                    <a:pt x="102" y="123"/>
                  </a:lnTo>
                  <a:lnTo>
                    <a:pt x="104" y="121"/>
                  </a:lnTo>
                  <a:lnTo>
                    <a:pt x="137" y="102"/>
                  </a:lnTo>
                  <a:lnTo>
                    <a:pt x="160" y="88"/>
                  </a:lnTo>
                  <a:lnTo>
                    <a:pt x="183" y="79"/>
                  </a:lnTo>
                  <a:lnTo>
                    <a:pt x="192" y="75"/>
                  </a:lnTo>
                  <a:lnTo>
                    <a:pt x="198" y="71"/>
                  </a:lnTo>
                  <a:lnTo>
                    <a:pt x="208" y="65"/>
                  </a:lnTo>
                  <a:lnTo>
                    <a:pt x="215" y="59"/>
                  </a:lnTo>
                  <a:lnTo>
                    <a:pt x="231" y="56"/>
                  </a:lnTo>
                  <a:lnTo>
                    <a:pt x="254" y="44"/>
                  </a:lnTo>
                  <a:lnTo>
                    <a:pt x="259" y="40"/>
                  </a:lnTo>
                  <a:lnTo>
                    <a:pt x="263" y="38"/>
                  </a:lnTo>
                  <a:lnTo>
                    <a:pt x="269" y="38"/>
                  </a:lnTo>
                  <a:lnTo>
                    <a:pt x="271" y="36"/>
                  </a:lnTo>
                  <a:lnTo>
                    <a:pt x="271" y="33"/>
                  </a:lnTo>
                  <a:lnTo>
                    <a:pt x="275" y="31"/>
                  </a:lnTo>
                  <a:lnTo>
                    <a:pt x="279" y="33"/>
                  </a:lnTo>
                  <a:lnTo>
                    <a:pt x="281" y="31"/>
                  </a:lnTo>
                  <a:lnTo>
                    <a:pt x="282" y="29"/>
                  </a:lnTo>
                  <a:lnTo>
                    <a:pt x="284" y="27"/>
                  </a:lnTo>
                  <a:lnTo>
                    <a:pt x="288" y="25"/>
                  </a:lnTo>
                  <a:lnTo>
                    <a:pt x="296" y="23"/>
                  </a:lnTo>
                  <a:lnTo>
                    <a:pt x="302" y="21"/>
                  </a:lnTo>
                  <a:lnTo>
                    <a:pt x="307" y="17"/>
                  </a:lnTo>
                  <a:lnTo>
                    <a:pt x="311" y="15"/>
                  </a:lnTo>
                  <a:lnTo>
                    <a:pt x="313" y="15"/>
                  </a:lnTo>
                  <a:lnTo>
                    <a:pt x="317" y="11"/>
                  </a:lnTo>
                  <a:lnTo>
                    <a:pt x="319" y="10"/>
                  </a:lnTo>
                  <a:lnTo>
                    <a:pt x="321" y="10"/>
                  </a:lnTo>
                  <a:lnTo>
                    <a:pt x="325" y="8"/>
                  </a:lnTo>
                  <a:lnTo>
                    <a:pt x="329" y="6"/>
                  </a:lnTo>
                  <a:lnTo>
                    <a:pt x="334" y="4"/>
                  </a:lnTo>
                  <a:lnTo>
                    <a:pt x="338" y="0"/>
                  </a:lnTo>
                  <a:lnTo>
                    <a:pt x="261" y="0"/>
                  </a:lnTo>
                  <a:lnTo>
                    <a:pt x="108" y="82"/>
                  </a:lnTo>
                  <a:lnTo>
                    <a:pt x="106" y="86"/>
                  </a:lnTo>
                  <a:lnTo>
                    <a:pt x="102" y="88"/>
                  </a:lnTo>
                  <a:lnTo>
                    <a:pt x="100" y="86"/>
                  </a:lnTo>
                  <a:lnTo>
                    <a:pt x="104" y="82"/>
                  </a:lnTo>
                  <a:lnTo>
                    <a:pt x="108" y="81"/>
                  </a:lnTo>
                  <a:lnTo>
                    <a:pt x="110" y="77"/>
                  </a:lnTo>
                  <a:lnTo>
                    <a:pt x="112" y="77"/>
                  </a:lnTo>
                  <a:lnTo>
                    <a:pt x="110" y="81"/>
                  </a:lnTo>
                  <a:lnTo>
                    <a:pt x="108" y="82"/>
                  </a:lnTo>
                  <a:lnTo>
                    <a:pt x="261" y="0"/>
                  </a:lnTo>
                  <a:lnTo>
                    <a:pt x="137" y="65"/>
                  </a:lnTo>
                  <a:lnTo>
                    <a:pt x="133" y="71"/>
                  </a:lnTo>
                  <a:lnTo>
                    <a:pt x="129" y="75"/>
                  </a:lnTo>
                  <a:lnTo>
                    <a:pt x="125" y="77"/>
                  </a:lnTo>
                  <a:lnTo>
                    <a:pt x="117" y="81"/>
                  </a:lnTo>
                  <a:lnTo>
                    <a:pt x="115" y="79"/>
                  </a:lnTo>
                  <a:lnTo>
                    <a:pt x="119" y="77"/>
                  </a:lnTo>
                  <a:lnTo>
                    <a:pt x="121" y="75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31" y="69"/>
                  </a:lnTo>
                  <a:lnTo>
                    <a:pt x="135" y="65"/>
                  </a:lnTo>
                  <a:lnTo>
                    <a:pt x="137" y="65"/>
                  </a:lnTo>
                  <a:lnTo>
                    <a:pt x="261" y="0"/>
                  </a:lnTo>
                  <a:lnTo>
                    <a:pt x="273" y="17"/>
                  </a:lnTo>
                  <a:lnTo>
                    <a:pt x="271" y="19"/>
                  </a:lnTo>
                  <a:lnTo>
                    <a:pt x="267" y="21"/>
                  </a:lnTo>
                  <a:lnTo>
                    <a:pt x="261" y="23"/>
                  </a:lnTo>
                  <a:lnTo>
                    <a:pt x="259" y="23"/>
                  </a:lnTo>
                  <a:lnTo>
                    <a:pt x="261" y="19"/>
                  </a:lnTo>
                  <a:lnTo>
                    <a:pt x="265" y="15"/>
                  </a:lnTo>
                  <a:lnTo>
                    <a:pt x="269" y="15"/>
                  </a:lnTo>
                  <a:lnTo>
                    <a:pt x="273" y="13"/>
                  </a:lnTo>
                  <a:lnTo>
                    <a:pt x="275" y="13"/>
                  </a:lnTo>
                  <a:lnTo>
                    <a:pt x="273" y="17"/>
                  </a:lnTo>
                  <a:lnTo>
                    <a:pt x="261" y="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45044" y="1900337"/>
              <a:ext cx="8935670" cy="2769577"/>
            </a:xfrm>
            <a:custGeom>
              <a:avLst/>
              <a:gdLst/>
              <a:ahLst/>
              <a:cxnLst>
                <a:cxn ang="0">
                  <a:pos x="750" y="194"/>
                </a:cxn>
                <a:cxn ang="0">
                  <a:pos x="762" y="180"/>
                </a:cxn>
                <a:cxn ang="0">
                  <a:pos x="662" y="199"/>
                </a:cxn>
                <a:cxn ang="0">
                  <a:pos x="674" y="203"/>
                </a:cxn>
                <a:cxn ang="0">
                  <a:pos x="698" y="188"/>
                </a:cxn>
                <a:cxn ang="0">
                  <a:pos x="543" y="230"/>
                </a:cxn>
                <a:cxn ang="0">
                  <a:pos x="762" y="180"/>
                </a:cxn>
                <a:cxn ang="0">
                  <a:pos x="639" y="265"/>
                </a:cxn>
                <a:cxn ang="0">
                  <a:pos x="591" y="219"/>
                </a:cxn>
                <a:cxn ang="0">
                  <a:pos x="602" y="215"/>
                </a:cxn>
                <a:cxn ang="0">
                  <a:pos x="503" y="234"/>
                </a:cxn>
                <a:cxn ang="0">
                  <a:pos x="489" y="242"/>
                </a:cxn>
                <a:cxn ang="0">
                  <a:pos x="445" y="249"/>
                </a:cxn>
                <a:cxn ang="0">
                  <a:pos x="426" y="251"/>
                </a:cxn>
                <a:cxn ang="0">
                  <a:pos x="762" y="180"/>
                </a:cxn>
                <a:cxn ang="0">
                  <a:pos x="343" y="334"/>
                </a:cxn>
                <a:cxn ang="0">
                  <a:pos x="370" y="263"/>
                </a:cxn>
                <a:cxn ang="0">
                  <a:pos x="261" y="291"/>
                </a:cxn>
                <a:cxn ang="0">
                  <a:pos x="272" y="286"/>
                </a:cxn>
                <a:cxn ang="0">
                  <a:pos x="247" y="303"/>
                </a:cxn>
                <a:cxn ang="0">
                  <a:pos x="197" y="318"/>
                </a:cxn>
                <a:cxn ang="0">
                  <a:pos x="205" y="324"/>
                </a:cxn>
                <a:cxn ang="0">
                  <a:pos x="124" y="349"/>
                </a:cxn>
                <a:cxn ang="0">
                  <a:pos x="146" y="343"/>
                </a:cxn>
                <a:cxn ang="0">
                  <a:pos x="88" y="363"/>
                </a:cxn>
                <a:cxn ang="0">
                  <a:pos x="105" y="359"/>
                </a:cxn>
                <a:cxn ang="0">
                  <a:pos x="69" y="370"/>
                </a:cxn>
                <a:cxn ang="0">
                  <a:pos x="80" y="368"/>
                </a:cxn>
                <a:cxn ang="0">
                  <a:pos x="50" y="376"/>
                </a:cxn>
                <a:cxn ang="0">
                  <a:pos x="3" y="389"/>
                </a:cxn>
                <a:cxn ang="0">
                  <a:pos x="2" y="458"/>
                </a:cxn>
                <a:cxn ang="0">
                  <a:pos x="806" y="416"/>
                </a:cxn>
                <a:cxn ang="0">
                  <a:pos x="879" y="230"/>
                </a:cxn>
                <a:cxn ang="0">
                  <a:pos x="890" y="211"/>
                </a:cxn>
                <a:cxn ang="0">
                  <a:pos x="902" y="184"/>
                </a:cxn>
                <a:cxn ang="0">
                  <a:pos x="927" y="147"/>
                </a:cxn>
                <a:cxn ang="0">
                  <a:pos x="992" y="69"/>
                </a:cxn>
                <a:cxn ang="0">
                  <a:pos x="1011" y="57"/>
                </a:cxn>
                <a:cxn ang="0">
                  <a:pos x="1077" y="5"/>
                </a:cxn>
                <a:cxn ang="0">
                  <a:pos x="762" y="180"/>
                </a:cxn>
                <a:cxn ang="0">
                  <a:pos x="977" y="147"/>
                </a:cxn>
                <a:cxn ang="0">
                  <a:pos x="1140" y="136"/>
                </a:cxn>
                <a:cxn ang="0">
                  <a:pos x="762" y="180"/>
                </a:cxn>
                <a:cxn ang="0">
                  <a:pos x="1244" y="103"/>
                </a:cxn>
                <a:cxn ang="0">
                  <a:pos x="1274" y="98"/>
                </a:cxn>
                <a:cxn ang="0">
                  <a:pos x="1294" y="94"/>
                </a:cxn>
                <a:cxn ang="0">
                  <a:pos x="1309" y="103"/>
                </a:cxn>
                <a:cxn ang="0">
                  <a:pos x="1347" y="90"/>
                </a:cxn>
                <a:cxn ang="0">
                  <a:pos x="762" y="180"/>
                </a:cxn>
                <a:cxn ang="0">
                  <a:pos x="1374" y="90"/>
                </a:cxn>
                <a:cxn ang="0">
                  <a:pos x="1409" y="84"/>
                </a:cxn>
                <a:cxn ang="0">
                  <a:pos x="1440" y="84"/>
                </a:cxn>
                <a:cxn ang="0">
                  <a:pos x="1480" y="80"/>
                </a:cxn>
                <a:cxn ang="0">
                  <a:pos x="1480" y="80"/>
                </a:cxn>
                <a:cxn ang="0">
                  <a:pos x="1511" y="78"/>
                </a:cxn>
                <a:cxn ang="0">
                  <a:pos x="1572" y="78"/>
                </a:cxn>
              </a:cxnLst>
              <a:rect l="0" t="0" r="0" b="0"/>
              <a:pathLst>
                <a:path w="1587" h="462">
                  <a:moveTo>
                    <a:pt x="762" y="180"/>
                  </a:moveTo>
                  <a:lnTo>
                    <a:pt x="758" y="178"/>
                  </a:lnTo>
                  <a:lnTo>
                    <a:pt x="752" y="178"/>
                  </a:lnTo>
                  <a:lnTo>
                    <a:pt x="745" y="182"/>
                  </a:lnTo>
                  <a:lnTo>
                    <a:pt x="743" y="184"/>
                  </a:lnTo>
                  <a:lnTo>
                    <a:pt x="743" y="186"/>
                  </a:lnTo>
                  <a:lnTo>
                    <a:pt x="745" y="192"/>
                  </a:lnTo>
                  <a:lnTo>
                    <a:pt x="750" y="194"/>
                  </a:lnTo>
                  <a:lnTo>
                    <a:pt x="760" y="195"/>
                  </a:lnTo>
                  <a:lnTo>
                    <a:pt x="766" y="192"/>
                  </a:lnTo>
                  <a:lnTo>
                    <a:pt x="768" y="190"/>
                  </a:lnTo>
                  <a:lnTo>
                    <a:pt x="770" y="186"/>
                  </a:lnTo>
                  <a:lnTo>
                    <a:pt x="768" y="184"/>
                  </a:lnTo>
                  <a:lnTo>
                    <a:pt x="768" y="182"/>
                  </a:lnTo>
                  <a:lnTo>
                    <a:pt x="764" y="180"/>
                  </a:lnTo>
                  <a:lnTo>
                    <a:pt x="762" y="180"/>
                  </a:lnTo>
                  <a:lnTo>
                    <a:pt x="691" y="190"/>
                  </a:lnTo>
                  <a:lnTo>
                    <a:pt x="679" y="194"/>
                  </a:lnTo>
                  <a:lnTo>
                    <a:pt x="675" y="192"/>
                  </a:lnTo>
                  <a:lnTo>
                    <a:pt x="674" y="194"/>
                  </a:lnTo>
                  <a:lnTo>
                    <a:pt x="672" y="194"/>
                  </a:lnTo>
                  <a:lnTo>
                    <a:pt x="666" y="199"/>
                  </a:lnTo>
                  <a:lnTo>
                    <a:pt x="664" y="199"/>
                  </a:lnTo>
                  <a:lnTo>
                    <a:pt x="662" y="199"/>
                  </a:lnTo>
                  <a:lnTo>
                    <a:pt x="658" y="201"/>
                  </a:lnTo>
                  <a:lnTo>
                    <a:pt x="658" y="205"/>
                  </a:lnTo>
                  <a:lnTo>
                    <a:pt x="662" y="205"/>
                  </a:lnTo>
                  <a:lnTo>
                    <a:pt x="664" y="205"/>
                  </a:lnTo>
                  <a:lnTo>
                    <a:pt x="668" y="203"/>
                  </a:lnTo>
                  <a:lnTo>
                    <a:pt x="670" y="201"/>
                  </a:lnTo>
                  <a:lnTo>
                    <a:pt x="672" y="203"/>
                  </a:lnTo>
                  <a:lnTo>
                    <a:pt x="674" y="203"/>
                  </a:lnTo>
                  <a:lnTo>
                    <a:pt x="675" y="203"/>
                  </a:lnTo>
                  <a:lnTo>
                    <a:pt x="683" y="199"/>
                  </a:lnTo>
                  <a:lnTo>
                    <a:pt x="685" y="201"/>
                  </a:lnTo>
                  <a:lnTo>
                    <a:pt x="693" y="201"/>
                  </a:lnTo>
                  <a:lnTo>
                    <a:pt x="700" y="197"/>
                  </a:lnTo>
                  <a:lnTo>
                    <a:pt x="704" y="194"/>
                  </a:lnTo>
                  <a:lnTo>
                    <a:pt x="702" y="190"/>
                  </a:lnTo>
                  <a:lnTo>
                    <a:pt x="698" y="188"/>
                  </a:lnTo>
                  <a:lnTo>
                    <a:pt x="691" y="190"/>
                  </a:lnTo>
                  <a:lnTo>
                    <a:pt x="762" y="180"/>
                  </a:lnTo>
                  <a:lnTo>
                    <a:pt x="553" y="222"/>
                  </a:lnTo>
                  <a:lnTo>
                    <a:pt x="541" y="222"/>
                  </a:lnTo>
                  <a:lnTo>
                    <a:pt x="537" y="224"/>
                  </a:lnTo>
                  <a:lnTo>
                    <a:pt x="537" y="228"/>
                  </a:lnTo>
                  <a:lnTo>
                    <a:pt x="539" y="230"/>
                  </a:lnTo>
                  <a:lnTo>
                    <a:pt x="543" y="230"/>
                  </a:lnTo>
                  <a:lnTo>
                    <a:pt x="547" y="230"/>
                  </a:lnTo>
                  <a:lnTo>
                    <a:pt x="551" y="228"/>
                  </a:lnTo>
                  <a:lnTo>
                    <a:pt x="556" y="226"/>
                  </a:lnTo>
                  <a:lnTo>
                    <a:pt x="558" y="226"/>
                  </a:lnTo>
                  <a:lnTo>
                    <a:pt x="558" y="224"/>
                  </a:lnTo>
                  <a:lnTo>
                    <a:pt x="556" y="222"/>
                  </a:lnTo>
                  <a:lnTo>
                    <a:pt x="553" y="222"/>
                  </a:lnTo>
                  <a:lnTo>
                    <a:pt x="762" y="180"/>
                  </a:lnTo>
                  <a:lnTo>
                    <a:pt x="639" y="265"/>
                  </a:lnTo>
                  <a:lnTo>
                    <a:pt x="641" y="265"/>
                  </a:lnTo>
                  <a:lnTo>
                    <a:pt x="645" y="265"/>
                  </a:lnTo>
                  <a:lnTo>
                    <a:pt x="649" y="261"/>
                  </a:lnTo>
                  <a:lnTo>
                    <a:pt x="647" y="259"/>
                  </a:lnTo>
                  <a:lnTo>
                    <a:pt x="645" y="259"/>
                  </a:lnTo>
                  <a:lnTo>
                    <a:pt x="641" y="261"/>
                  </a:lnTo>
                  <a:lnTo>
                    <a:pt x="639" y="265"/>
                  </a:lnTo>
                  <a:lnTo>
                    <a:pt x="762" y="180"/>
                  </a:lnTo>
                  <a:lnTo>
                    <a:pt x="593" y="213"/>
                  </a:lnTo>
                  <a:lnTo>
                    <a:pt x="591" y="213"/>
                  </a:lnTo>
                  <a:lnTo>
                    <a:pt x="585" y="213"/>
                  </a:lnTo>
                  <a:lnTo>
                    <a:pt x="581" y="215"/>
                  </a:lnTo>
                  <a:lnTo>
                    <a:pt x="581" y="219"/>
                  </a:lnTo>
                  <a:lnTo>
                    <a:pt x="583" y="220"/>
                  </a:lnTo>
                  <a:lnTo>
                    <a:pt x="591" y="219"/>
                  </a:lnTo>
                  <a:lnTo>
                    <a:pt x="593" y="217"/>
                  </a:lnTo>
                  <a:lnTo>
                    <a:pt x="593" y="215"/>
                  </a:lnTo>
                  <a:lnTo>
                    <a:pt x="593" y="213"/>
                  </a:lnTo>
                  <a:lnTo>
                    <a:pt x="762" y="180"/>
                  </a:lnTo>
                  <a:lnTo>
                    <a:pt x="597" y="215"/>
                  </a:lnTo>
                  <a:lnTo>
                    <a:pt x="595" y="217"/>
                  </a:lnTo>
                  <a:lnTo>
                    <a:pt x="599" y="217"/>
                  </a:lnTo>
                  <a:lnTo>
                    <a:pt x="602" y="215"/>
                  </a:lnTo>
                  <a:lnTo>
                    <a:pt x="602" y="213"/>
                  </a:lnTo>
                  <a:lnTo>
                    <a:pt x="601" y="211"/>
                  </a:lnTo>
                  <a:lnTo>
                    <a:pt x="599" y="211"/>
                  </a:lnTo>
                  <a:lnTo>
                    <a:pt x="597" y="215"/>
                  </a:lnTo>
                  <a:lnTo>
                    <a:pt x="762" y="180"/>
                  </a:lnTo>
                  <a:lnTo>
                    <a:pt x="512" y="234"/>
                  </a:lnTo>
                  <a:lnTo>
                    <a:pt x="505" y="232"/>
                  </a:lnTo>
                  <a:lnTo>
                    <a:pt x="503" y="234"/>
                  </a:lnTo>
                  <a:lnTo>
                    <a:pt x="503" y="236"/>
                  </a:lnTo>
                  <a:lnTo>
                    <a:pt x="510" y="236"/>
                  </a:lnTo>
                  <a:lnTo>
                    <a:pt x="512" y="234"/>
                  </a:lnTo>
                  <a:lnTo>
                    <a:pt x="762" y="180"/>
                  </a:lnTo>
                  <a:lnTo>
                    <a:pt x="501" y="240"/>
                  </a:lnTo>
                  <a:lnTo>
                    <a:pt x="489" y="238"/>
                  </a:lnTo>
                  <a:lnTo>
                    <a:pt x="487" y="240"/>
                  </a:lnTo>
                  <a:lnTo>
                    <a:pt x="489" y="242"/>
                  </a:lnTo>
                  <a:lnTo>
                    <a:pt x="491" y="242"/>
                  </a:lnTo>
                  <a:lnTo>
                    <a:pt x="497" y="242"/>
                  </a:lnTo>
                  <a:lnTo>
                    <a:pt x="499" y="242"/>
                  </a:lnTo>
                  <a:lnTo>
                    <a:pt x="501" y="240"/>
                  </a:lnTo>
                  <a:lnTo>
                    <a:pt x="762" y="180"/>
                  </a:lnTo>
                  <a:lnTo>
                    <a:pt x="439" y="245"/>
                  </a:lnTo>
                  <a:lnTo>
                    <a:pt x="439" y="247"/>
                  </a:lnTo>
                  <a:lnTo>
                    <a:pt x="445" y="249"/>
                  </a:lnTo>
                  <a:lnTo>
                    <a:pt x="449" y="247"/>
                  </a:lnTo>
                  <a:lnTo>
                    <a:pt x="453" y="245"/>
                  </a:lnTo>
                  <a:lnTo>
                    <a:pt x="451" y="243"/>
                  </a:lnTo>
                  <a:lnTo>
                    <a:pt x="447" y="242"/>
                  </a:lnTo>
                  <a:lnTo>
                    <a:pt x="443" y="243"/>
                  </a:lnTo>
                  <a:lnTo>
                    <a:pt x="439" y="245"/>
                  </a:lnTo>
                  <a:lnTo>
                    <a:pt x="762" y="180"/>
                  </a:lnTo>
                  <a:lnTo>
                    <a:pt x="426" y="251"/>
                  </a:lnTo>
                  <a:lnTo>
                    <a:pt x="426" y="253"/>
                  </a:lnTo>
                  <a:lnTo>
                    <a:pt x="430" y="253"/>
                  </a:lnTo>
                  <a:lnTo>
                    <a:pt x="434" y="253"/>
                  </a:lnTo>
                  <a:lnTo>
                    <a:pt x="432" y="249"/>
                  </a:lnTo>
                  <a:lnTo>
                    <a:pt x="430" y="247"/>
                  </a:lnTo>
                  <a:lnTo>
                    <a:pt x="426" y="247"/>
                  </a:lnTo>
                  <a:lnTo>
                    <a:pt x="426" y="251"/>
                  </a:lnTo>
                  <a:lnTo>
                    <a:pt x="762" y="180"/>
                  </a:lnTo>
                  <a:lnTo>
                    <a:pt x="338" y="334"/>
                  </a:lnTo>
                  <a:lnTo>
                    <a:pt x="336" y="336"/>
                  </a:lnTo>
                  <a:lnTo>
                    <a:pt x="336" y="338"/>
                  </a:lnTo>
                  <a:lnTo>
                    <a:pt x="338" y="339"/>
                  </a:lnTo>
                  <a:lnTo>
                    <a:pt x="343" y="339"/>
                  </a:lnTo>
                  <a:lnTo>
                    <a:pt x="343" y="338"/>
                  </a:lnTo>
                  <a:lnTo>
                    <a:pt x="343" y="336"/>
                  </a:lnTo>
                  <a:lnTo>
                    <a:pt x="343" y="334"/>
                  </a:lnTo>
                  <a:lnTo>
                    <a:pt x="338" y="334"/>
                  </a:lnTo>
                  <a:lnTo>
                    <a:pt x="762" y="180"/>
                  </a:lnTo>
                  <a:lnTo>
                    <a:pt x="364" y="265"/>
                  </a:lnTo>
                  <a:lnTo>
                    <a:pt x="364" y="267"/>
                  </a:lnTo>
                  <a:lnTo>
                    <a:pt x="366" y="267"/>
                  </a:lnTo>
                  <a:lnTo>
                    <a:pt x="368" y="267"/>
                  </a:lnTo>
                  <a:lnTo>
                    <a:pt x="370" y="265"/>
                  </a:lnTo>
                  <a:lnTo>
                    <a:pt x="370" y="263"/>
                  </a:lnTo>
                  <a:lnTo>
                    <a:pt x="368" y="261"/>
                  </a:lnTo>
                  <a:lnTo>
                    <a:pt x="364" y="265"/>
                  </a:lnTo>
                  <a:lnTo>
                    <a:pt x="762" y="180"/>
                  </a:lnTo>
                  <a:lnTo>
                    <a:pt x="272" y="286"/>
                  </a:lnTo>
                  <a:lnTo>
                    <a:pt x="268" y="286"/>
                  </a:lnTo>
                  <a:lnTo>
                    <a:pt x="263" y="288"/>
                  </a:lnTo>
                  <a:lnTo>
                    <a:pt x="261" y="290"/>
                  </a:lnTo>
                  <a:lnTo>
                    <a:pt x="261" y="291"/>
                  </a:lnTo>
                  <a:lnTo>
                    <a:pt x="261" y="295"/>
                  </a:lnTo>
                  <a:lnTo>
                    <a:pt x="263" y="293"/>
                  </a:lnTo>
                  <a:lnTo>
                    <a:pt x="268" y="293"/>
                  </a:lnTo>
                  <a:lnTo>
                    <a:pt x="272" y="293"/>
                  </a:lnTo>
                  <a:lnTo>
                    <a:pt x="276" y="291"/>
                  </a:lnTo>
                  <a:lnTo>
                    <a:pt x="276" y="290"/>
                  </a:lnTo>
                  <a:lnTo>
                    <a:pt x="276" y="288"/>
                  </a:lnTo>
                  <a:lnTo>
                    <a:pt x="272" y="286"/>
                  </a:lnTo>
                  <a:lnTo>
                    <a:pt x="762" y="180"/>
                  </a:lnTo>
                  <a:lnTo>
                    <a:pt x="253" y="297"/>
                  </a:lnTo>
                  <a:lnTo>
                    <a:pt x="247" y="299"/>
                  </a:lnTo>
                  <a:lnTo>
                    <a:pt x="242" y="299"/>
                  </a:lnTo>
                  <a:lnTo>
                    <a:pt x="240" y="301"/>
                  </a:lnTo>
                  <a:lnTo>
                    <a:pt x="238" y="303"/>
                  </a:lnTo>
                  <a:lnTo>
                    <a:pt x="242" y="303"/>
                  </a:lnTo>
                  <a:lnTo>
                    <a:pt x="247" y="303"/>
                  </a:lnTo>
                  <a:lnTo>
                    <a:pt x="251" y="305"/>
                  </a:lnTo>
                  <a:lnTo>
                    <a:pt x="255" y="303"/>
                  </a:lnTo>
                  <a:lnTo>
                    <a:pt x="259" y="297"/>
                  </a:lnTo>
                  <a:lnTo>
                    <a:pt x="257" y="295"/>
                  </a:lnTo>
                  <a:lnTo>
                    <a:pt x="253" y="297"/>
                  </a:lnTo>
                  <a:lnTo>
                    <a:pt x="762" y="180"/>
                  </a:lnTo>
                  <a:lnTo>
                    <a:pt x="201" y="320"/>
                  </a:lnTo>
                  <a:lnTo>
                    <a:pt x="197" y="318"/>
                  </a:lnTo>
                  <a:lnTo>
                    <a:pt x="195" y="320"/>
                  </a:lnTo>
                  <a:lnTo>
                    <a:pt x="188" y="324"/>
                  </a:lnTo>
                  <a:lnTo>
                    <a:pt x="188" y="326"/>
                  </a:lnTo>
                  <a:lnTo>
                    <a:pt x="192" y="326"/>
                  </a:lnTo>
                  <a:lnTo>
                    <a:pt x="195" y="326"/>
                  </a:lnTo>
                  <a:lnTo>
                    <a:pt x="199" y="324"/>
                  </a:lnTo>
                  <a:lnTo>
                    <a:pt x="203" y="324"/>
                  </a:lnTo>
                  <a:lnTo>
                    <a:pt x="205" y="324"/>
                  </a:lnTo>
                  <a:lnTo>
                    <a:pt x="205" y="320"/>
                  </a:lnTo>
                  <a:lnTo>
                    <a:pt x="201" y="320"/>
                  </a:lnTo>
                  <a:lnTo>
                    <a:pt x="762" y="180"/>
                  </a:lnTo>
                  <a:lnTo>
                    <a:pt x="136" y="341"/>
                  </a:lnTo>
                  <a:lnTo>
                    <a:pt x="128" y="345"/>
                  </a:lnTo>
                  <a:lnTo>
                    <a:pt x="122" y="347"/>
                  </a:lnTo>
                  <a:lnTo>
                    <a:pt x="122" y="349"/>
                  </a:lnTo>
                  <a:lnTo>
                    <a:pt x="124" y="349"/>
                  </a:lnTo>
                  <a:lnTo>
                    <a:pt x="128" y="351"/>
                  </a:lnTo>
                  <a:lnTo>
                    <a:pt x="132" y="349"/>
                  </a:lnTo>
                  <a:lnTo>
                    <a:pt x="136" y="349"/>
                  </a:lnTo>
                  <a:lnTo>
                    <a:pt x="140" y="349"/>
                  </a:lnTo>
                  <a:lnTo>
                    <a:pt x="144" y="349"/>
                  </a:lnTo>
                  <a:lnTo>
                    <a:pt x="146" y="347"/>
                  </a:lnTo>
                  <a:lnTo>
                    <a:pt x="146" y="345"/>
                  </a:lnTo>
                  <a:lnTo>
                    <a:pt x="146" y="343"/>
                  </a:lnTo>
                  <a:lnTo>
                    <a:pt x="144" y="341"/>
                  </a:lnTo>
                  <a:lnTo>
                    <a:pt x="136" y="341"/>
                  </a:lnTo>
                  <a:lnTo>
                    <a:pt x="762" y="180"/>
                  </a:lnTo>
                  <a:lnTo>
                    <a:pt x="105" y="357"/>
                  </a:lnTo>
                  <a:lnTo>
                    <a:pt x="101" y="359"/>
                  </a:lnTo>
                  <a:lnTo>
                    <a:pt x="98" y="359"/>
                  </a:lnTo>
                  <a:lnTo>
                    <a:pt x="92" y="361"/>
                  </a:lnTo>
                  <a:lnTo>
                    <a:pt x="88" y="363"/>
                  </a:lnTo>
                  <a:lnTo>
                    <a:pt x="86" y="364"/>
                  </a:lnTo>
                  <a:lnTo>
                    <a:pt x="88" y="364"/>
                  </a:lnTo>
                  <a:lnTo>
                    <a:pt x="90" y="366"/>
                  </a:lnTo>
                  <a:lnTo>
                    <a:pt x="94" y="364"/>
                  </a:lnTo>
                  <a:lnTo>
                    <a:pt x="98" y="363"/>
                  </a:lnTo>
                  <a:lnTo>
                    <a:pt x="98" y="361"/>
                  </a:lnTo>
                  <a:lnTo>
                    <a:pt x="101" y="361"/>
                  </a:lnTo>
                  <a:lnTo>
                    <a:pt x="105" y="359"/>
                  </a:lnTo>
                  <a:lnTo>
                    <a:pt x="111" y="355"/>
                  </a:lnTo>
                  <a:lnTo>
                    <a:pt x="113" y="351"/>
                  </a:lnTo>
                  <a:lnTo>
                    <a:pt x="109" y="355"/>
                  </a:lnTo>
                  <a:lnTo>
                    <a:pt x="105" y="357"/>
                  </a:lnTo>
                  <a:lnTo>
                    <a:pt x="762" y="180"/>
                  </a:lnTo>
                  <a:lnTo>
                    <a:pt x="76" y="368"/>
                  </a:lnTo>
                  <a:lnTo>
                    <a:pt x="73" y="370"/>
                  </a:lnTo>
                  <a:lnTo>
                    <a:pt x="69" y="370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61" y="374"/>
                  </a:lnTo>
                  <a:lnTo>
                    <a:pt x="65" y="376"/>
                  </a:lnTo>
                  <a:lnTo>
                    <a:pt x="69" y="376"/>
                  </a:lnTo>
                  <a:lnTo>
                    <a:pt x="76" y="374"/>
                  </a:lnTo>
                  <a:lnTo>
                    <a:pt x="80" y="372"/>
                  </a:lnTo>
                  <a:lnTo>
                    <a:pt x="80" y="368"/>
                  </a:lnTo>
                  <a:lnTo>
                    <a:pt x="76" y="368"/>
                  </a:lnTo>
                  <a:lnTo>
                    <a:pt x="762" y="180"/>
                  </a:lnTo>
                  <a:lnTo>
                    <a:pt x="50" y="376"/>
                  </a:lnTo>
                  <a:lnTo>
                    <a:pt x="53" y="378"/>
                  </a:lnTo>
                  <a:lnTo>
                    <a:pt x="53" y="374"/>
                  </a:lnTo>
                  <a:lnTo>
                    <a:pt x="51" y="374"/>
                  </a:lnTo>
                  <a:lnTo>
                    <a:pt x="50" y="374"/>
                  </a:lnTo>
                  <a:lnTo>
                    <a:pt x="50" y="376"/>
                  </a:lnTo>
                  <a:lnTo>
                    <a:pt x="762" y="180"/>
                  </a:lnTo>
                  <a:lnTo>
                    <a:pt x="3" y="389"/>
                  </a:lnTo>
                  <a:lnTo>
                    <a:pt x="5" y="393"/>
                  </a:lnTo>
                  <a:lnTo>
                    <a:pt x="7" y="391"/>
                  </a:lnTo>
                  <a:lnTo>
                    <a:pt x="9" y="389"/>
                  </a:lnTo>
                  <a:lnTo>
                    <a:pt x="7" y="389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762" y="180"/>
                  </a:lnTo>
                  <a:lnTo>
                    <a:pt x="2" y="458"/>
                  </a:lnTo>
                  <a:lnTo>
                    <a:pt x="0" y="460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3" y="460"/>
                  </a:lnTo>
                  <a:lnTo>
                    <a:pt x="3" y="457"/>
                  </a:lnTo>
                  <a:lnTo>
                    <a:pt x="2" y="458"/>
                  </a:lnTo>
                  <a:lnTo>
                    <a:pt x="762" y="180"/>
                  </a:lnTo>
                  <a:lnTo>
                    <a:pt x="800" y="418"/>
                  </a:lnTo>
                  <a:lnTo>
                    <a:pt x="802" y="420"/>
                  </a:lnTo>
                  <a:lnTo>
                    <a:pt x="802" y="424"/>
                  </a:lnTo>
                  <a:lnTo>
                    <a:pt x="806" y="424"/>
                  </a:lnTo>
                  <a:lnTo>
                    <a:pt x="806" y="422"/>
                  </a:lnTo>
                  <a:lnTo>
                    <a:pt x="806" y="418"/>
                  </a:lnTo>
                  <a:lnTo>
                    <a:pt x="806" y="416"/>
                  </a:lnTo>
                  <a:lnTo>
                    <a:pt x="802" y="416"/>
                  </a:lnTo>
                  <a:lnTo>
                    <a:pt x="800" y="418"/>
                  </a:lnTo>
                  <a:lnTo>
                    <a:pt x="762" y="180"/>
                  </a:lnTo>
                  <a:lnTo>
                    <a:pt x="871" y="232"/>
                  </a:lnTo>
                  <a:lnTo>
                    <a:pt x="871" y="234"/>
                  </a:lnTo>
                  <a:lnTo>
                    <a:pt x="873" y="236"/>
                  </a:lnTo>
                  <a:lnTo>
                    <a:pt x="877" y="232"/>
                  </a:lnTo>
                  <a:lnTo>
                    <a:pt x="879" y="230"/>
                  </a:lnTo>
                  <a:lnTo>
                    <a:pt x="877" y="228"/>
                  </a:lnTo>
                  <a:lnTo>
                    <a:pt x="875" y="228"/>
                  </a:lnTo>
                  <a:lnTo>
                    <a:pt x="871" y="232"/>
                  </a:lnTo>
                  <a:lnTo>
                    <a:pt x="762" y="180"/>
                  </a:lnTo>
                  <a:lnTo>
                    <a:pt x="889" y="215"/>
                  </a:lnTo>
                  <a:lnTo>
                    <a:pt x="890" y="213"/>
                  </a:lnTo>
                  <a:lnTo>
                    <a:pt x="892" y="211"/>
                  </a:lnTo>
                  <a:lnTo>
                    <a:pt x="890" y="211"/>
                  </a:lnTo>
                  <a:lnTo>
                    <a:pt x="889" y="215"/>
                  </a:lnTo>
                  <a:lnTo>
                    <a:pt x="762" y="180"/>
                  </a:lnTo>
                  <a:lnTo>
                    <a:pt x="898" y="186"/>
                  </a:lnTo>
                  <a:lnTo>
                    <a:pt x="898" y="188"/>
                  </a:lnTo>
                  <a:lnTo>
                    <a:pt x="900" y="188"/>
                  </a:lnTo>
                  <a:lnTo>
                    <a:pt x="904" y="186"/>
                  </a:lnTo>
                  <a:lnTo>
                    <a:pt x="904" y="184"/>
                  </a:lnTo>
                  <a:lnTo>
                    <a:pt x="902" y="184"/>
                  </a:lnTo>
                  <a:lnTo>
                    <a:pt x="900" y="184"/>
                  </a:lnTo>
                  <a:lnTo>
                    <a:pt x="898" y="186"/>
                  </a:lnTo>
                  <a:lnTo>
                    <a:pt x="762" y="180"/>
                  </a:lnTo>
                  <a:lnTo>
                    <a:pt x="921" y="151"/>
                  </a:lnTo>
                  <a:lnTo>
                    <a:pt x="923" y="151"/>
                  </a:lnTo>
                  <a:lnTo>
                    <a:pt x="925" y="151"/>
                  </a:lnTo>
                  <a:lnTo>
                    <a:pt x="927" y="149"/>
                  </a:lnTo>
                  <a:lnTo>
                    <a:pt x="927" y="147"/>
                  </a:lnTo>
                  <a:lnTo>
                    <a:pt x="927" y="146"/>
                  </a:lnTo>
                  <a:lnTo>
                    <a:pt x="925" y="146"/>
                  </a:lnTo>
                  <a:lnTo>
                    <a:pt x="921" y="151"/>
                  </a:lnTo>
                  <a:lnTo>
                    <a:pt x="762" y="180"/>
                  </a:lnTo>
                  <a:lnTo>
                    <a:pt x="986" y="73"/>
                  </a:lnTo>
                  <a:lnTo>
                    <a:pt x="988" y="75"/>
                  </a:lnTo>
                  <a:lnTo>
                    <a:pt x="990" y="73"/>
                  </a:lnTo>
                  <a:lnTo>
                    <a:pt x="992" y="69"/>
                  </a:lnTo>
                  <a:lnTo>
                    <a:pt x="994" y="67"/>
                  </a:lnTo>
                  <a:lnTo>
                    <a:pt x="992" y="65"/>
                  </a:lnTo>
                  <a:lnTo>
                    <a:pt x="990" y="65"/>
                  </a:lnTo>
                  <a:lnTo>
                    <a:pt x="988" y="69"/>
                  </a:lnTo>
                  <a:lnTo>
                    <a:pt x="986" y="73"/>
                  </a:lnTo>
                  <a:lnTo>
                    <a:pt x="762" y="180"/>
                  </a:lnTo>
                  <a:lnTo>
                    <a:pt x="1008" y="57"/>
                  </a:lnTo>
                  <a:lnTo>
                    <a:pt x="1011" y="57"/>
                  </a:lnTo>
                  <a:lnTo>
                    <a:pt x="1017" y="52"/>
                  </a:lnTo>
                  <a:lnTo>
                    <a:pt x="1021" y="46"/>
                  </a:lnTo>
                  <a:lnTo>
                    <a:pt x="1019" y="46"/>
                  </a:lnTo>
                  <a:lnTo>
                    <a:pt x="1015" y="50"/>
                  </a:lnTo>
                  <a:lnTo>
                    <a:pt x="1008" y="57"/>
                  </a:lnTo>
                  <a:lnTo>
                    <a:pt x="762" y="180"/>
                  </a:lnTo>
                  <a:lnTo>
                    <a:pt x="1077" y="4"/>
                  </a:lnTo>
                  <a:lnTo>
                    <a:pt x="1077" y="5"/>
                  </a:lnTo>
                  <a:lnTo>
                    <a:pt x="1081" y="5"/>
                  </a:lnTo>
                  <a:lnTo>
                    <a:pt x="1082" y="4"/>
                  </a:lnTo>
                  <a:lnTo>
                    <a:pt x="1084" y="0"/>
                  </a:lnTo>
                  <a:lnTo>
                    <a:pt x="1082" y="0"/>
                  </a:lnTo>
                  <a:lnTo>
                    <a:pt x="1081" y="0"/>
                  </a:lnTo>
                  <a:lnTo>
                    <a:pt x="1079" y="2"/>
                  </a:lnTo>
                  <a:lnTo>
                    <a:pt x="1077" y="4"/>
                  </a:lnTo>
                  <a:lnTo>
                    <a:pt x="762" y="180"/>
                  </a:lnTo>
                  <a:lnTo>
                    <a:pt x="977" y="153"/>
                  </a:lnTo>
                  <a:lnTo>
                    <a:pt x="977" y="155"/>
                  </a:lnTo>
                  <a:lnTo>
                    <a:pt x="979" y="155"/>
                  </a:lnTo>
                  <a:lnTo>
                    <a:pt x="981" y="153"/>
                  </a:lnTo>
                  <a:lnTo>
                    <a:pt x="981" y="151"/>
                  </a:lnTo>
                  <a:lnTo>
                    <a:pt x="979" y="147"/>
                  </a:lnTo>
                  <a:lnTo>
                    <a:pt x="977" y="146"/>
                  </a:lnTo>
                  <a:lnTo>
                    <a:pt x="977" y="147"/>
                  </a:lnTo>
                  <a:lnTo>
                    <a:pt x="977" y="153"/>
                  </a:lnTo>
                  <a:lnTo>
                    <a:pt x="762" y="180"/>
                  </a:lnTo>
                  <a:lnTo>
                    <a:pt x="1140" y="136"/>
                  </a:lnTo>
                  <a:lnTo>
                    <a:pt x="1142" y="138"/>
                  </a:lnTo>
                  <a:lnTo>
                    <a:pt x="1142" y="136"/>
                  </a:lnTo>
                  <a:lnTo>
                    <a:pt x="1146" y="132"/>
                  </a:lnTo>
                  <a:lnTo>
                    <a:pt x="1144" y="130"/>
                  </a:lnTo>
                  <a:lnTo>
                    <a:pt x="1140" y="136"/>
                  </a:lnTo>
                  <a:lnTo>
                    <a:pt x="762" y="180"/>
                  </a:lnTo>
                  <a:lnTo>
                    <a:pt x="1180" y="132"/>
                  </a:lnTo>
                  <a:lnTo>
                    <a:pt x="1180" y="134"/>
                  </a:lnTo>
                  <a:lnTo>
                    <a:pt x="1182" y="134"/>
                  </a:lnTo>
                  <a:lnTo>
                    <a:pt x="1184" y="130"/>
                  </a:lnTo>
                  <a:lnTo>
                    <a:pt x="1184" y="128"/>
                  </a:lnTo>
                  <a:lnTo>
                    <a:pt x="1180" y="132"/>
                  </a:lnTo>
                  <a:lnTo>
                    <a:pt x="762" y="180"/>
                  </a:lnTo>
                  <a:lnTo>
                    <a:pt x="1244" y="103"/>
                  </a:lnTo>
                  <a:lnTo>
                    <a:pt x="1246" y="105"/>
                  </a:lnTo>
                  <a:lnTo>
                    <a:pt x="1248" y="105"/>
                  </a:lnTo>
                  <a:lnTo>
                    <a:pt x="1250" y="103"/>
                  </a:lnTo>
                  <a:lnTo>
                    <a:pt x="1251" y="101"/>
                  </a:lnTo>
                  <a:lnTo>
                    <a:pt x="1250" y="100"/>
                  </a:lnTo>
                  <a:lnTo>
                    <a:pt x="1248" y="100"/>
                  </a:lnTo>
                  <a:lnTo>
                    <a:pt x="1244" y="103"/>
                  </a:lnTo>
                  <a:lnTo>
                    <a:pt x="762" y="180"/>
                  </a:lnTo>
                  <a:lnTo>
                    <a:pt x="1271" y="100"/>
                  </a:lnTo>
                  <a:lnTo>
                    <a:pt x="1271" y="101"/>
                  </a:lnTo>
                  <a:lnTo>
                    <a:pt x="1274" y="101"/>
                  </a:lnTo>
                  <a:lnTo>
                    <a:pt x="1276" y="100"/>
                  </a:lnTo>
                  <a:lnTo>
                    <a:pt x="1278" y="98"/>
                  </a:lnTo>
                  <a:lnTo>
                    <a:pt x="1276" y="98"/>
                  </a:lnTo>
                  <a:lnTo>
                    <a:pt x="1274" y="98"/>
                  </a:lnTo>
                  <a:lnTo>
                    <a:pt x="1271" y="98"/>
                  </a:lnTo>
                  <a:lnTo>
                    <a:pt x="1271" y="100"/>
                  </a:lnTo>
                  <a:lnTo>
                    <a:pt x="762" y="180"/>
                  </a:lnTo>
                  <a:lnTo>
                    <a:pt x="1286" y="96"/>
                  </a:lnTo>
                  <a:lnTo>
                    <a:pt x="1286" y="98"/>
                  </a:lnTo>
                  <a:lnTo>
                    <a:pt x="1290" y="98"/>
                  </a:lnTo>
                  <a:lnTo>
                    <a:pt x="1292" y="96"/>
                  </a:lnTo>
                  <a:lnTo>
                    <a:pt x="1294" y="94"/>
                  </a:lnTo>
                  <a:lnTo>
                    <a:pt x="1294" y="92"/>
                  </a:lnTo>
                  <a:lnTo>
                    <a:pt x="1292" y="92"/>
                  </a:lnTo>
                  <a:lnTo>
                    <a:pt x="1286" y="96"/>
                  </a:lnTo>
                  <a:lnTo>
                    <a:pt x="762" y="180"/>
                  </a:lnTo>
                  <a:lnTo>
                    <a:pt x="1303" y="105"/>
                  </a:lnTo>
                  <a:lnTo>
                    <a:pt x="1305" y="105"/>
                  </a:lnTo>
                  <a:lnTo>
                    <a:pt x="1307" y="105"/>
                  </a:lnTo>
                  <a:lnTo>
                    <a:pt x="1309" y="103"/>
                  </a:lnTo>
                  <a:lnTo>
                    <a:pt x="1311" y="100"/>
                  </a:lnTo>
                  <a:lnTo>
                    <a:pt x="1309" y="100"/>
                  </a:lnTo>
                  <a:lnTo>
                    <a:pt x="1307" y="100"/>
                  </a:lnTo>
                  <a:lnTo>
                    <a:pt x="1305" y="101"/>
                  </a:lnTo>
                  <a:lnTo>
                    <a:pt x="1303" y="105"/>
                  </a:lnTo>
                  <a:lnTo>
                    <a:pt x="762" y="180"/>
                  </a:lnTo>
                  <a:lnTo>
                    <a:pt x="1346" y="88"/>
                  </a:lnTo>
                  <a:lnTo>
                    <a:pt x="1347" y="90"/>
                  </a:lnTo>
                  <a:lnTo>
                    <a:pt x="1347" y="90"/>
                  </a:lnTo>
                  <a:lnTo>
                    <a:pt x="1351" y="90"/>
                  </a:lnTo>
                  <a:lnTo>
                    <a:pt x="1353" y="88"/>
                  </a:lnTo>
                  <a:lnTo>
                    <a:pt x="1351" y="86"/>
                  </a:lnTo>
                  <a:lnTo>
                    <a:pt x="1349" y="84"/>
                  </a:lnTo>
                  <a:lnTo>
                    <a:pt x="1347" y="86"/>
                  </a:lnTo>
                  <a:lnTo>
                    <a:pt x="1346" y="88"/>
                  </a:lnTo>
                  <a:lnTo>
                    <a:pt x="762" y="180"/>
                  </a:lnTo>
                  <a:lnTo>
                    <a:pt x="1374" y="90"/>
                  </a:lnTo>
                  <a:lnTo>
                    <a:pt x="1370" y="92"/>
                  </a:lnTo>
                  <a:lnTo>
                    <a:pt x="1365" y="96"/>
                  </a:lnTo>
                  <a:lnTo>
                    <a:pt x="1367" y="98"/>
                  </a:lnTo>
                  <a:lnTo>
                    <a:pt x="1372" y="98"/>
                  </a:lnTo>
                  <a:lnTo>
                    <a:pt x="1374" y="94"/>
                  </a:lnTo>
                  <a:lnTo>
                    <a:pt x="1376" y="92"/>
                  </a:lnTo>
                  <a:lnTo>
                    <a:pt x="1374" y="90"/>
                  </a:lnTo>
                  <a:lnTo>
                    <a:pt x="762" y="180"/>
                  </a:lnTo>
                  <a:lnTo>
                    <a:pt x="1407" y="86"/>
                  </a:lnTo>
                  <a:lnTo>
                    <a:pt x="1407" y="88"/>
                  </a:lnTo>
                  <a:lnTo>
                    <a:pt x="1409" y="88"/>
                  </a:lnTo>
                  <a:lnTo>
                    <a:pt x="1415" y="86"/>
                  </a:lnTo>
                  <a:lnTo>
                    <a:pt x="1413" y="84"/>
                  </a:lnTo>
                  <a:lnTo>
                    <a:pt x="1411" y="84"/>
                  </a:lnTo>
                  <a:lnTo>
                    <a:pt x="1409" y="84"/>
                  </a:lnTo>
                  <a:lnTo>
                    <a:pt x="1407" y="86"/>
                  </a:lnTo>
                  <a:lnTo>
                    <a:pt x="762" y="180"/>
                  </a:lnTo>
                  <a:lnTo>
                    <a:pt x="1459" y="78"/>
                  </a:lnTo>
                  <a:lnTo>
                    <a:pt x="1455" y="80"/>
                  </a:lnTo>
                  <a:lnTo>
                    <a:pt x="1451" y="78"/>
                  </a:lnTo>
                  <a:lnTo>
                    <a:pt x="1445" y="80"/>
                  </a:lnTo>
                  <a:lnTo>
                    <a:pt x="1442" y="84"/>
                  </a:lnTo>
                  <a:lnTo>
                    <a:pt x="1440" y="84"/>
                  </a:lnTo>
                  <a:lnTo>
                    <a:pt x="1442" y="86"/>
                  </a:lnTo>
                  <a:lnTo>
                    <a:pt x="1449" y="88"/>
                  </a:lnTo>
                  <a:lnTo>
                    <a:pt x="1455" y="86"/>
                  </a:lnTo>
                  <a:lnTo>
                    <a:pt x="1459" y="84"/>
                  </a:lnTo>
                  <a:lnTo>
                    <a:pt x="1461" y="80"/>
                  </a:lnTo>
                  <a:lnTo>
                    <a:pt x="1459" y="78"/>
                  </a:lnTo>
                  <a:lnTo>
                    <a:pt x="762" y="180"/>
                  </a:lnTo>
                  <a:lnTo>
                    <a:pt x="1480" y="80"/>
                  </a:lnTo>
                  <a:lnTo>
                    <a:pt x="1470" y="84"/>
                  </a:lnTo>
                  <a:lnTo>
                    <a:pt x="1468" y="84"/>
                  </a:lnTo>
                  <a:lnTo>
                    <a:pt x="1470" y="84"/>
                  </a:lnTo>
                  <a:lnTo>
                    <a:pt x="1476" y="86"/>
                  </a:lnTo>
                  <a:lnTo>
                    <a:pt x="1480" y="86"/>
                  </a:lnTo>
                  <a:lnTo>
                    <a:pt x="1482" y="82"/>
                  </a:lnTo>
                  <a:lnTo>
                    <a:pt x="1482" y="80"/>
                  </a:lnTo>
                  <a:lnTo>
                    <a:pt x="1480" y="80"/>
                  </a:lnTo>
                  <a:lnTo>
                    <a:pt x="762" y="180"/>
                  </a:lnTo>
                  <a:lnTo>
                    <a:pt x="1503" y="76"/>
                  </a:lnTo>
                  <a:lnTo>
                    <a:pt x="1497" y="76"/>
                  </a:lnTo>
                  <a:lnTo>
                    <a:pt x="1493" y="80"/>
                  </a:lnTo>
                  <a:lnTo>
                    <a:pt x="1495" y="82"/>
                  </a:lnTo>
                  <a:lnTo>
                    <a:pt x="1499" y="82"/>
                  </a:lnTo>
                  <a:lnTo>
                    <a:pt x="1509" y="80"/>
                  </a:lnTo>
                  <a:lnTo>
                    <a:pt x="1511" y="78"/>
                  </a:lnTo>
                  <a:lnTo>
                    <a:pt x="1513" y="75"/>
                  </a:lnTo>
                  <a:lnTo>
                    <a:pt x="1511" y="75"/>
                  </a:lnTo>
                  <a:lnTo>
                    <a:pt x="1509" y="75"/>
                  </a:lnTo>
                  <a:lnTo>
                    <a:pt x="1503" y="76"/>
                  </a:lnTo>
                  <a:lnTo>
                    <a:pt x="762" y="180"/>
                  </a:lnTo>
                  <a:lnTo>
                    <a:pt x="1584" y="75"/>
                  </a:lnTo>
                  <a:lnTo>
                    <a:pt x="1578" y="75"/>
                  </a:lnTo>
                  <a:lnTo>
                    <a:pt x="1572" y="78"/>
                  </a:lnTo>
                  <a:lnTo>
                    <a:pt x="1574" y="80"/>
                  </a:lnTo>
                  <a:lnTo>
                    <a:pt x="1576" y="80"/>
                  </a:lnTo>
                  <a:lnTo>
                    <a:pt x="1584" y="78"/>
                  </a:lnTo>
                  <a:lnTo>
                    <a:pt x="1587" y="76"/>
                  </a:lnTo>
                  <a:lnTo>
                    <a:pt x="1584" y="75"/>
                  </a:lnTo>
                  <a:lnTo>
                    <a:pt x="762" y="1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2" name="フリーフォーム 11"/>
            <p:cNvSpPr>
              <a:spLocks/>
            </p:cNvSpPr>
            <p:nvPr/>
          </p:nvSpPr>
          <p:spPr bwMode="auto">
            <a:xfrm>
              <a:off x="5067488" y="347696"/>
              <a:ext cx="4076512" cy="6510304"/>
            </a:xfrm>
            <a:custGeom>
              <a:avLst/>
              <a:gdLst/>
              <a:ahLst/>
              <a:cxnLst>
                <a:cxn ang="0">
                  <a:pos x="621" y="794"/>
                </a:cxn>
                <a:cxn ang="0">
                  <a:pos x="703" y="299"/>
                </a:cxn>
                <a:cxn ang="0">
                  <a:pos x="569" y="435"/>
                </a:cxn>
                <a:cxn ang="0">
                  <a:pos x="292" y="276"/>
                </a:cxn>
                <a:cxn ang="0">
                  <a:pos x="419" y="23"/>
                </a:cxn>
                <a:cxn ang="0">
                  <a:pos x="384" y="80"/>
                </a:cxn>
                <a:cxn ang="0">
                  <a:pos x="724" y="541"/>
                </a:cxn>
                <a:cxn ang="0">
                  <a:pos x="613" y="652"/>
                </a:cxn>
                <a:cxn ang="0">
                  <a:pos x="551" y="710"/>
                </a:cxn>
                <a:cxn ang="0">
                  <a:pos x="676" y="558"/>
                </a:cxn>
                <a:cxn ang="0">
                  <a:pos x="651" y="537"/>
                </a:cxn>
                <a:cxn ang="0">
                  <a:pos x="599" y="574"/>
                </a:cxn>
                <a:cxn ang="0">
                  <a:pos x="646" y="527"/>
                </a:cxn>
                <a:cxn ang="0">
                  <a:pos x="709" y="441"/>
                </a:cxn>
                <a:cxn ang="0">
                  <a:pos x="569" y="593"/>
                </a:cxn>
                <a:cxn ang="0">
                  <a:pos x="682" y="447"/>
                </a:cxn>
                <a:cxn ang="0">
                  <a:pos x="688" y="395"/>
                </a:cxn>
                <a:cxn ang="0">
                  <a:pos x="542" y="545"/>
                </a:cxn>
                <a:cxn ang="0">
                  <a:pos x="450" y="646"/>
                </a:cxn>
                <a:cxn ang="0">
                  <a:pos x="480" y="600"/>
                </a:cxn>
                <a:cxn ang="0">
                  <a:pos x="580" y="479"/>
                </a:cxn>
                <a:cxn ang="0">
                  <a:pos x="649" y="410"/>
                </a:cxn>
                <a:cxn ang="0">
                  <a:pos x="590" y="460"/>
                </a:cxn>
                <a:cxn ang="0">
                  <a:pos x="544" y="504"/>
                </a:cxn>
                <a:cxn ang="0">
                  <a:pos x="628" y="405"/>
                </a:cxn>
                <a:cxn ang="0">
                  <a:pos x="692" y="335"/>
                </a:cxn>
                <a:cxn ang="0">
                  <a:pos x="663" y="353"/>
                </a:cxn>
                <a:cxn ang="0">
                  <a:pos x="425" y="608"/>
                </a:cxn>
                <a:cxn ang="0">
                  <a:pos x="286" y="758"/>
                </a:cxn>
                <a:cxn ang="0">
                  <a:pos x="192" y="865"/>
                </a:cxn>
                <a:cxn ang="0">
                  <a:pos x="48" y="931"/>
                </a:cxn>
                <a:cxn ang="0">
                  <a:pos x="62" y="842"/>
                </a:cxn>
                <a:cxn ang="0">
                  <a:pos x="56" y="810"/>
                </a:cxn>
                <a:cxn ang="0">
                  <a:pos x="35" y="863"/>
                </a:cxn>
                <a:cxn ang="0">
                  <a:pos x="469" y="1057"/>
                </a:cxn>
                <a:cxn ang="0">
                  <a:pos x="592" y="902"/>
                </a:cxn>
                <a:cxn ang="0">
                  <a:pos x="663" y="817"/>
                </a:cxn>
                <a:cxn ang="0">
                  <a:pos x="676" y="767"/>
                </a:cxn>
                <a:cxn ang="0">
                  <a:pos x="688" y="737"/>
                </a:cxn>
                <a:cxn ang="0">
                  <a:pos x="507" y="915"/>
                </a:cxn>
                <a:cxn ang="0">
                  <a:pos x="425" y="988"/>
                </a:cxn>
                <a:cxn ang="0">
                  <a:pos x="475" y="879"/>
                </a:cxn>
                <a:cxn ang="0">
                  <a:pos x="622" y="716"/>
                </a:cxn>
                <a:cxn ang="0">
                  <a:pos x="557" y="779"/>
                </a:cxn>
                <a:cxn ang="0">
                  <a:pos x="538" y="787"/>
                </a:cxn>
                <a:cxn ang="0">
                  <a:pos x="701" y="587"/>
                </a:cxn>
                <a:cxn ang="0">
                  <a:pos x="532" y="775"/>
                </a:cxn>
                <a:cxn ang="0">
                  <a:pos x="546" y="737"/>
                </a:cxn>
                <a:cxn ang="0">
                  <a:pos x="569" y="614"/>
                </a:cxn>
                <a:cxn ang="0">
                  <a:pos x="382" y="675"/>
                </a:cxn>
                <a:cxn ang="0">
                  <a:pos x="323" y="756"/>
                </a:cxn>
                <a:cxn ang="0">
                  <a:pos x="210" y="879"/>
                </a:cxn>
                <a:cxn ang="0">
                  <a:pos x="455" y="583"/>
                </a:cxn>
                <a:cxn ang="0">
                  <a:pos x="384" y="681"/>
                </a:cxn>
                <a:cxn ang="0">
                  <a:pos x="488" y="861"/>
                </a:cxn>
                <a:cxn ang="0">
                  <a:pos x="478" y="867"/>
                </a:cxn>
                <a:cxn ang="0">
                  <a:pos x="108" y="614"/>
                </a:cxn>
                <a:cxn ang="0">
                  <a:pos x="141" y="531"/>
                </a:cxn>
                <a:cxn ang="0">
                  <a:pos x="237" y="395"/>
                </a:cxn>
                <a:cxn ang="0">
                  <a:pos x="194" y="441"/>
                </a:cxn>
                <a:cxn ang="0">
                  <a:pos x="100" y="591"/>
                </a:cxn>
              </a:cxnLst>
              <a:rect l="0" t="0" r="0" b="0"/>
              <a:pathLst>
                <a:path w="724" h="1086">
                  <a:moveTo>
                    <a:pt x="619" y="794"/>
                  </a:moveTo>
                  <a:lnTo>
                    <a:pt x="613" y="802"/>
                  </a:lnTo>
                  <a:lnTo>
                    <a:pt x="603" y="810"/>
                  </a:lnTo>
                  <a:lnTo>
                    <a:pt x="594" y="825"/>
                  </a:lnTo>
                  <a:lnTo>
                    <a:pt x="528" y="898"/>
                  </a:lnTo>
                  <a:lnTo>
                    <a:pt x="540" y="888"/>
                  </a:lnTo>
                  <a:lnTo>
                    <a:pt x="580" y="846"/>
                  </a:lnTo>
                  <a:lnTo>
                    <a:pt x="617" y="804"/>
                  </a:lnTo>
                  <a:lnTo>
                    <a:pt x="630" y="789"/>
                  </a:lnTo>
                  <a:lnTo>
                    <a:pt x="651" y="764"/>
                  </a:lnTo>
                  <a:lnTo>
                    <a:pt x="646" y="769"/>
                  </a:lnTo>
                  <a:lnTo>
                    <a:pt x="636" y="777"/>
                  </a:lnTo>
                  <a:lnTo>
                    <a:pt x="626" y="787"/>
                  </a:lnTo>
                  <a:lnTo>
                    <a:pt x="621" y="794"/>
                  </a:lnTo>
                  <a:lnTo>
                    <a:pt x="619" y="794"/>
                  </a:lnTo>
                  <a:lnTo>
                    <a:pt x="523" y="491"/>
                  </a:lnTo>
                  <a:lnTo>
                    <a:pt x="561" y="449"/>
                  </a:lnTo>
                  <a:lnTo>
                    <a:pt x="605" y="399"/>
                  </a:lnTo>
                  <a:lnTo>
                    <a:pt x="622" y="383"/>
                  </a:lnTo>
                  <a:lnTo>
                    <a:pt x="636" y="372"/>
                  </a:lnTo>
                  <a:lnTo>
                    <a:pt x="640" y="364"/>
                  </a:lnTo>
                  <a:lnTo>
                    <a:pt x="646" y="359"/>
                  </a:lnTo>
                  <a:lnTo>
                    <a:pt x="657" y="347"/>
                  </a:lnTo>
                  <a:lnTo>
                    <a:pt x="667" y="335"/>
                  </a:lnTo>
                  <a:lnTo>
                    <a:pt x="688" y="316"/>
                  </a:lnTo>
                  <a:lnTo>
                    <a:pt x="697" y="305"/>
                  </a:lnTo>
                  <a:lnTo>
                    <a:pt x="703" y="301"/>
                  </a:lnTo>
                  <a:lnTo>
                    <a:pt x="703" y="299"/>
                  </a:lnTo>
                  <a:lnTo>
                    <a:pt x="701" y="297"/>
                  </a:lnTo>
                  <a:lnTo>
                    <a:pt x="699" y="299"/>
                  </a:lnTo>
                  <a:lnTo>
                    <a:pt x="694" y="303"/>
                  </a:lnTo>
                  <a:lnTo>
                    <a:pt x="690" y="307"/>
                  </a:lnTo>
                  <a:lnTo>
                    <a:pt x="682" y="314"/>
                  </a:lnTo>
                  <a:lnTo>
                    <a:pt x="676" y="322"/>
                  </a:lnTo>
                  <a:lnTo>
                    <a:pt x="667" y="328"/>
                  </a:lnTo>
                  <a:lnTo>
                    <a:pt x="661" y="334"/>
                  </a:lnTo>
                  <a:lnTo>
                    <a:pt x="657" y="339"/>
                  </a:lnTo>
                  <a:lnTo>
                    <a:pt x="651" y="347"/>
                  </a:lnTo>
                  <a:lnTo>
                    <a:pt x="634" y="364"/>
                  </a:lnTo>
                  <a:lnTo>
                    <a:pt x="626" y="376"/>
                  </a:lnTo>
                  <a:lnTo>
                    <a:pt x="594" y="408"/>
                  </a:lnTo>
                  <a:lnTo>
                    <a:pt x="569" y="435"/>
                  </a:lnTo>
                  <a:lnTo>
                    <a:pt x="551" y="454"/>
                  </a:lnTo>
                  <a:lnTo>
                    <a:pt x="540" y="464"/>
                  </a:lnTo>
                  <a:lnTo>
                    <a:pt x="532" y="474"/>
                  </a:lnTo>
                  <a:lnTo>
                    <a:pt x="528" y="479"/>
                  </a:lnTo>
                  <a:lnTo>
                    <a:pt x="525" y="481"/>
                  </a:lnTo>
                  <a:lnTo>
                    <a:pt x="511" y="499"/>
                  </a:lnTo>
                  <a:lnTo>
                    <a:pt x="488" y="522"/>
                  </a:lnTo>
                  <a:lnTo>
                    <a:pt x="523" y="491"/>
                  </a:lnTo>
                  <a:lnTo>
                    <a:pt x="619" y="794"/>
                  </a:lnTo>
                  <a:lnTo>
                    <a:pt x="310" y="249"/>
                  </a:lnTo>
                  <a:lnTo>
                    <a:pt x="329" y="215"/>
                  </a:lnTo>
                  <a:lnTo>
                    <a:pt x="310" y="239"/>
                  </a:lnTo>
                  <a:lnTo>
                    <a:pt x="300" y="257"/>
                  </a:lnTo>
                  <a:lnTo>
                    <a:pt x="292" y="276"/>
                  </a:lnTo>
                  <a:lnTo>
                    <a:pt x="302" y="263"/>
                  </a:lnTo>
                  <a:lnTo>
                    <a:pt x="306" y="257"/>
                  </a:lnTo>
                  <a:lnTo>
                    <a:pt x="310" y="249"/>
                  </a:lnTo>
                  <a:lnTo>
                    <a:pt x="619" y="794"/>
                  </a:lnTo>
                  <a:lnTo>
                    <a:pt x="394" y="71"/>
                  </a:lnTo>
                  <a:lnTo>
                    <a:pt x="398" y="67"/>
                  </a:lnTo>
                  <a:lnTo>
                    <a:pt x="402" y="61"/>
                  </a:lnTo>
                  <a:lnTo>
                    <a:pt x="406" y="51"/>
                  </a:lnTo>
                  <a:lnTo>
                    <a:pt x="409" y="44"/>
                  </a:lnTo>
                  <a:lnTo>
                    <a:pt x="413" y="40"/>
                  </a:lnTo>
                  <a:lnTo>
                    <a:pt x="419" y="36"/>
                  </a:lnTo>
                  <a:lnTo>
                    <a:pt x="421" y="30"/>
                  </a:lnTo>
                  <a:lnTo>
                    <a:pt x="417" y="32"/>
                  </a:lnTo>
                  <a:lnTo>
                    <a:pt x="419" y="23"/>
                  </a:lnTo>
                  <a:lnTo>
                    <a:pt x="425" y="7"/>
                  </a:lnTo>
                  <a:lnTo>
                    <a:pt x="429" y="0"/>
                  </a:lnTo>
                  <a:lnTo>
                    <a:pt x="427" y="1"/>
                  </a:lnTo>
                  <a:lnTo>
                    <a:pt x="417" y="13"/>
                  </a:lnTo>
                  <a:lnTo>
                    <a:pt x="413" y="19"/>
                  </a:lnTo>
                  <a:lnTo>
                    <a:pt x="413" y="13"/>
                  </a:lnTo>
                  <a:lnTo>
                    <a:pt x="406" y="21"/>
                  </a:lnTo>
                  <a:lnTo>
                    <a:pt x="398" y="28"/>
                  </a:lnTo>
                  <a:lnTo>
                    <a:pt x="390" y="36"/>
                  </a:lnTo>
                  <a:lnTo>
                    <a:pt x="386" y="40"/>
                  </a:lnTo>
                  <a:lnTo>
                    <a:pt x="386" y="44"/>
                  </a:lnTo>
                  <a:lnTo>
                    <a:pt x="384" y="53"/>
                  </a:lnTo>
                  <a:lnTo>
                    <a:pt x="382" y="69"/>
                  </a:lnTo>
                  <a:lnTo>
                    <a:pt x="384" y="80"/>
                  </a:lnTo>
                  <a:lnTo>
                    <a:pt x="386" y="78"/>
                  </a:lnTo>
                  <a:lnTo>
                    <a:pt x="394" y="71"/>
                  </a:lnTo>
                  <a:lnTo>
                    <a:pt x="619" y="794"/>
                  </a:lnTo>
                  <a:lnTo>
                    <a:pt x="561" y="719"/>
                  </a:lnTo>
                  <a:lnTo>
                    <a:pt x="574" y="704"/>
                  </a:lnTo>
                  <a:lnTo>
                    <a:pt x="590" y="685"/>
                  </a:lnTo>
                  <a:lnTo>
                    <a:pt x="605" y="669"/>
                  </a:lnTo>
                  <a:lnTo>
                    <a:pt x="619" y="654"/>
                  </a:lnTo>
                  <a:lnTo>
                    <a:pt x="653" y="618"/>
                  </a:lnTo>
                  <a:lnTo>
                    <a:pt x="670" y="600"/>
                  </a:lnTo>
                  <a:lnTo>
                    <a:pt x="690" y="577"/>
                  </a:lnTo>
                  <a:lnTo>
                    <a:pt x="701" y="564"/>
                  </a:lnTo>
                  <a:lnTo>
                    <a:pt x="709" y="556"/>
                  </a:lnTo>
                  <a:lnTo>
                    <a:pt x="724" y="541"/>
                  </a:lnTo>
                  <a:lnTo>
                    <a:pt x="724" y="531"/>
                  </a:lnTo>
                  <a:lnTo>
                    <a:pt x="722" y="535"/>
                  </a:lnTo>
                  <a:lnTo>
                    <a:pt x="711" y="547"/>
                  </a:lnTo>
                  <a:lnTo>
                    <a:pt x="703" y="554"/>
                  </a:lnTo>
                  <a:lnTo>
                    <a:pt x="699" y="558"/>
                  </a:lnTo>
                  <a:lnTo>
                    <a:pt x="695" y="566"/>
                  </a:lnTo>
                  <a:lnTo>
                    <a:pt x="684" y="577"/>
                  </a:lnTo>
                  <a:lnTo>
                    <a:pt x="665" y="598"/>
                  </a:lnTo>
                  <a:lnTo>
                    <a:pt x="647" y="618"/>
                  </a:lnTo>
                  <a:lnTo>
                    <a:pt x="636" y="631"/>
                  </a:lnTo>
                  <a:lnTo>
                    <a:pt x="630" y="637"/>
                  </a:lnTo>
                  <a:lnTo>
                    <a:pt x="624" y="643"/>
                  </a:lnTo>
                  <a:lnTo>
                    <a:pt x="619" y="646"/>
                  </a:lnTo>
                  <a:lnTo>
                    <a:pt x="613" y="652"/>
                  </a:lnTo>
                  <a:lnTo>
                    <a:pt x="603" y="664"/>
                  </a:lnTo>
                  <a:lnTo>
                    <a:pt x="594" y="675"/>
                  </a:lnTo>
                  <a:lnTo>
                    <a:pt x="582" y="687"/>
                  </a:lnTo>
                  <a:lnTo>
                    <a:pt x="565" y="702"/>
                  </a:lnTo>
                  <a:lnTo>
                    <a:pt x="555" y="712"/>
                  </a:lnTo>
                  <a:lnTo>
                    <a:pt x="550" y="717"/>
                  </a:lnTo>
                  <a:lnTo>
                    <a:pt x="546" y="721"/>
                  </a:lnTo>
                  <a:lnTo>
                    <a:pt x="544" y="723"/>
                  </a:lnTo>
                  <a:lnTo>
                    <a:pt x="538" y="731"/>
                  </a:lnTo>
                  <a:lnTo>
                    <a:pt x="532" y="737"/>
                  </a:lnTo>
                  <a:lnTo>
                    <a:pt x="534" y="733"/>
                  </a:lnTo>
                  <a:lnTo>
                    <a:pt x="538" y="727"/>
                  </a:lnTo>
                  <a:lnTo>
                    <a:pt x="544" y="719"/>
                  </a:lnTo>
                  <a:lnTo>
                    <a:pt x="551" y="710"/>
                  </a:lnTo>
                  <a:lnTo>
                    <a:pt x="565" y="696"/>
                  </a:lnTo>
                  <a:lnTo>
                    <a:pt x="574" y="681"/>
                  </a:lnTo>
                  <a:lnTo>
                    <a:pt x="580" y="673"/>
                  </a:lnTo>
                  <a:lnTo>
                    <a:pt x="588" y="664"/>
                  </a:lnTo>
                  <a:lnTo>
                    <a:pt x="601" y="645"/>
                  </a:lnTo>
                  <a:lnTo>
                    <a:pt x="617" y="629"/>
                  </a:lnTo>
                  <a:lnTo>
                    <a:pt x="634" y="606"/>
                  </a:lnTo>
                  <a:lnTo>
                    <a:pt x="655" y="587"/>
                  </a:lnTo>
                  <a:lnTo>
                    <a:pt x="682" y="558"/>
                  </a:lnTo>
                  <a:lnTo>
                    <a:pt x="724" y="512"/>
                  </a:lnTo>
                  <a:lnTo>
                    <a:pt x="724" y="504"/>
                  </a:lnTo>
                  <a:lnTo>
                    <a:pt x="713" y="518"/>
                  </a:lnTo>
                  <a:lnTo>
                    <a:pt x="697" y="531"/>
                  </a:lnTo>
                  <a:lnTo>
                    <a:pt x="676" y="558"/>
                  </a:lnTo>
                  <a:lnTo>
                    <a:pt x="678" y="552"/>
                  </a:lnTo>
                  <a:lnTo>
                    <a:pt x="682" y="545"/>
                  </a:lnTo>
                  <a:lnTo>
                    <a:pt x="699" y="524"/>
                  </a:lnTo>
                  <a:lnTo>
                    <a:pt x="724" y="499"/>
                  </a:lnTo>
                  <a:lnTo>
                    <a:pt x="724" y="460"/>
                  </a:lnTo>
                  <a:lnTo>
                    <a:pt x="718" y="468"/>
                  </a:lnTo>
                  <a:lnTo>
                    <a:pt x="705" y="479"/>
                  </a:lnTo>
                  <a:lnTo>
                    <a:pt x="695" y="489"/>
                  </a:lnTo>
                  <a:lnTo>
                    <a:pt x="690" y="497"/>
                  </a:lnTo>
                  <a:lnTo>
                    <a:pt x="676" y="508"/>
                  </a:lnTo>
                  <a:lnTo>
                    <a:pt x="663" y="518"/>
                  </a:lnTo>
                  <a:lnTo>
                    <a:pt x="659" y="524"/>
                  </a:lnTo>
                  <a:lnTo>
                    <a:pt x="655" y="531"/>
                  </a:lnTo>
                  <a:lnTo>
                    <a:pt x="651" y="537"/>
                  </a:lnTo>
                  <a:lnTo>
                    <a:pt x="646" y="541"/>
                  </a:lnTo>
                  <a:lnTo>
                    <a:pt x="642" y="547"/>
                  </a:lnTo>
                  <a:lnTo>
                    <a:pt x="638" y="552"/>
                  </a:lnTo>
                  <a:lnTo>
                    <a:pt x="624" y="564"/>
                  </a:lnTo>
                  <a:lnTo>
                    <a:pt x="611" y="575"/>
                  </a:lnTo>
                  <a:lnTo>
                    <a:pt x="605" y="579"/>
                  </a:lnTo>
                  <a:lnTo>
                    <a:pt x="599" y="585"/>
                  </a:lnTo>
                  <a:lnTo>
                    <a:pt x="598" y="587"/>
                  </a:lnTo>
                  <a:lnTo>
                    <a:pt x="594" y="583"/>
                  </a:lnTo>
                  <a:lnTo>
                    <a:pt x="594" y="581"/>
                  </a:lnTo>
                  <a:lnTo>
                    <a:pt x="594" y="577"/>
                  </a:lnTo>
                  <a:lnTo>
                    <a:pt x="598" y="574"/>
                  </a:lnTo>
                  <a:lnTo>
                    <a:pt x="598" y="572"/>
                  </a:lnTo>
                  <a:lnTo>
                    <a:pt x="599" y="574"/>
                  </a:lnTo>
                  <a:lnTo>
                    <a:pt x="601" y="574"/>
                  </a:lnTo>
                  <a:lnTo>
                    <a:pt x="605" y="570"/>
                  </a:lnTo>
                  <a:lnTo>
                    <a:pt x="611" y="564"/>
                  </a:lnTo>
                  <a:lnTo>
                    <a:pt x="615" y="558"/>
                  </a:lnTo>
                  <a:lnTo>
                    <a:pt x="617" y="550"/>
                  </a:lnTo>
                  <a:lnTo>
                    <a:pt x="617" y="547"/>
                  </a:lnTo>
                  <a:lnTo>
                    <a:pt x="619" y="549"/>
                  </a:lnTo>
                  <a:lnTo>
                    <a:pt x="617" y="558"/>
                  </a:lnTo>
                  <a:lnTo>
                    <a:pt x="615" y="566"/>
                  </a:lnTo>
                  <a:lnTo>
                    <a:pt x="622" y="554"/>
                  </a:lnTo>
                  <a:lnTo>
                    <a:pt x="626" y="543"/>
                  </a:lnTo>
                  <a:lnTo>
                    <a:pt x="632" y="537"/>
                  </a:lnTo>
                  <a:lnTo>
                    <a:pt x="638" y="531"/>
                  </a:lnTo>
                  <a:lnTo>
                    <a:pt x="646" y="527"/>
                  </a:lnTo>
                  <a:lnTo>
                    <a:pt x="649" y="524"/>
                  </a:lnTo>
                  <a:lnTo>
                    <a:pt x="653" y="516"/>
                  </a:lnTo>
                  <a:lnTo>
                    <a:pt x="676" y="491"/>
                  </a:lnTo>
                  <a:lnTo>
                    <a:pt x="684" y="479"/>
                  </a:lnTo>
                  <a:lnTo>
                    <a:pt x="692" y="470"/>
                  </a:lnTo>
                  <a:lnTo>
                    <a:pt x="697" y="466"/>
                  </a:lnTo>
                  <a:lnTo>
                    <a:pt x="701" y="462"/>
                  </a:lnTo>
                  <a:lnTo>
                    <a:pt x="709" y="451"/>
                  </a:lnTo>
                  <a:lnTo>
                    <a:pt x="717" y="443"/>
                  </a:lnTo>
                  <a:lnTo>
                    <a:pt x="724" y="435"/>
                  </a:lnTo>
                  <a:lnTo>
                    <a:pt x="724" y="426"/>
                  </a:lnTo>
                  <a:lnTo>
                    <a:pt x="722" y="428"/>
                  </a:lnTo>
                  <a:lnTo>
                    <a:pt x="715" y="433"/>
                  </a:lnTo>
                  <a:lnTo>
                    <a:pt x="709" y="441"/>
                  </a:lnTo>
                  <a:lnTo>
                    <a:pt x="703" y="449"/>
                  </a:lnTo>
                  <a:lnTo>
                    <a:pt x="692" y="462"/>
                  </a:lnTo>
                  <a:lnTo>
                    <a:pt x="665" y="491"/>
                  </a:lnTo>
                  <a:lnTo>
                    <a:pt x="653" y="506"/>
                  </a:lnTo>
                  <a:lnTo>
                    <a:pt x="640" y="520"/>
                  </a:lnTo>
                  <a:lnTo>
                    <a:pt x="624" y="537"/>
                  </a:lnTo>
                  <a:lnTo>
                    <a:pt x="599" y="554"/>
                  </a:lnTo>
                  <a:lnTo>
                    <a:pt x="598" y="556"/>
                  </a:lnTo>
                  <a:lnTo>
                    <a:pt x="598" y="558"/>
                  </a:lnTo>
                  <a:lnTo>
                    <a:pt x="598" y="562"/>
                  </a:lnTo>
                  <a:lnTo>
                    <a:pt x="594" y="570"/>
                  </a:lnTo>
                  <a:lnTo>
                    <a:pt x="574" y="589"/>
                  </a:lnTo>
                  <a:lnTo>
                    <a:pt x="571" y="593"/>
                  </a:lnTo>
                  <a:lnTo>
                    <a:pt x="569" y="593"/>
                  </a:lnTo>
                  <a:lnTo>
                    <a:pt x="569" y="591"/>
                  </a:lnTo>
                  <a:lnTo>
                    <a:pt x="573" y="574"/>
                  </a:lnTo>
                  <a:lnTo>
                    <a:pt x="567" y="579"/>
                  </a:lnTo>
                  <a:lnTo>
                    <a:pt x="550" y="598"/>
                  </a:lnTo>
                  <a:lnTo>
                    <a:pt x="548" y="598"/>
                  </a:lnTo>
                  <a:lnTo>
                    <a:pt x="546" y="598"/>
                  </a:lnTo>
                  <a:lnTo>
                    <a:pt x="546" y="597"/>
                  </a:lnTo>
                  <a:lnTo>
                    <a:pt x="555" y="579"/>
                  </a:lnTo>
                  <a:lnTo>
                    <a:pt x="571" y="562"/>
                  </a:lnTo>
                  <a:lnTo>
                    <a:pt x="598" y="537"/>
                  </a:lnTo>
                  <a:lnTo>
                    <a:pt x="622" y="508"/>
                  </a:lnTo>
                  <a:lnTo>
                    <a:pt x="651" y="479"/>
                  </a:lnTo>
                  <a:lnTo>
                    <a:pt x="667" y="466"/>
                  </a:lnTo>
                  <a:lnTo>
                    <a:pt x="682" y="447"/>
                  </a:lnTo>
                  <a:lnTo>
                    <a:pt x="694" y="430"/>
                  </a:lnTo>
                  <a:lnTo>
                    <a:pt x="690" y="433"/>
                  </a:lnTo>
                  <a:lnTo>
                    <a:pt x="684" y="439"/>
                  </a:lnTo>
                  <a:lnTo>
                    <a:pt x="680" y="443"/>
                  </a:lnTo>
                  <a:lnTo>
                    <a:pt x="653" y="472"/>
                  </a:lnTo>
                  <a:lnTo>
                    <a:pt x="655" y="468"/>
                  </a:lnTo>
                  <a:lnTo>
                    <a:pt x="661" y="456"/>
                  </a:lnTo>
                  <a:lnTo>
                    <a:pt x="669" y="443"/>
                  </a:lnTo>
                  <a:lnTo>
                    <a:pt x="684" y="426"/>
                  </a:lnTo>
                  <a:lnTo>
                    <a:pt x="697" y="403"/>
                  </a:lnTo>
                  <a:lnTo>
                    <a:pt x="724" y="374"/>
                  </a:lnTo>
                  <a:lnTo>
                    <a:pt x="724" y="360"/>
                  </a:lnTo>
                  <a:lnTo>
                    <a:pt x="705" y="378"/>
                  </a:lnTo>
                  <a:lnTo>
                    <a:pt x="688" y="395"/>
                  </a:lnTo>
                  <a:lnTo>
                    <a:pt x="670" y="414"/>
                  </a:lnTo>
                  <a:lnTo>
                    <a:pt x="659" y="426"/>
                  </a:lnTo>
                  <a:lnTo>
                    <a:pt x="646" y="435"/>
                  </a:lnTo>
                  <a:lnTo>
                    <a:pt x="638" y="437"/>
                  </a:lnTo>
                  <a:lnTo>
                    <a:pt x="634" y="441"/>
                  </a:lnTo>
                  <a:lnTo>
                    <a:pt x="628" y="445"/>
                  </a:lnTo>
                  <a:lnTo>
                    <a:pt x="622" y="454"/>
                  </a:lnTo>
                  <a:lnTo>
                    <a:pt x="622" y="460"/>
                  </a:lnTo>
                  <a:lnTo>
                    <a:pt x="619" y="464"/>
                  </a:lnTo>
                  <a:lnTo>
                    <a:pt x="615" y="466"/>
                  </a:lnTo>
                  <a:lnTo>
                    <a:pt x="584" y="497"/>
                  </a:lnTo>
                  <a:lnTo>
                    <a:pt x="561" y="520"/>
                  </a:lnTo>
                  <a:lnTo>
                    <a:pt x="550" y="535"/>
                  </a:lnTo>
                  <a:lnTo>
                    <a:pt x="542" y="545"/>
                  </a:lnTo>
                  <a:lnTo>
                    <a:pt x="536" y="554"/>
                  </a:lnTo>
                  <a:lnTo>
                    <a:pt x="525" y="564"/>
                  </a:lnTo>
                  <a:lnTo>
                    <a:pt x="513" y="575"/>
                  </a:lnTo>
                  <a:lnTo>
                    <a:pt x="507" y="581"/>
                  </a:lnTo>
                  <a:lnTo>
                    <a:pt x="505" y="585"/>
                  </a:lnTo>
                  <a:lnTo>
                    <a:pt x="502" y="589"/>
                  </a:lnTo>
                  <a:lnTo>
                    <a:pt x="492" y="593"/>
                  </a:lnTo>
                  <a:lnTo>
                    <a:pt x="488" y="597"/>
                  </a:lnTo>
                  <a:lnTo>
                    <a:pt x="486" y="602"/>
                  </a:lnTo>
                  <a:lnTo>
                    <a:pt x="478" y="610"/>
                  </a:lnTo>
                  <a:lnTo>
                    <a:pt x="471" y="620"/>
                  </a:lnTo>
                  <a:lnTo>
                    <a:pt x="461" y="629"/>
                  </a:lnTo>
                  <a:lnTo>
                    <a:pt x="454" y="641"/>
                  </a:lnTo>
                  <a:lnTo>
                    <a:pt x="450" y="646"/>
                  </a:lnTo>
                  <a:lnTo>
                    <a:pt x="448" y="652"/>
                  </a:lnTo>
                  <a:lnTo>
                    <a:pt x="446" y="654"/>
                  </a:lnTo>
                  <a:lnTo>
                    <a:pt x="442" y="656"/>
                  </a:lnTo>
                  <a:lnTo>
                    <a:pt x="425" y="675"/>
                  </a:lnTo>
                  <a:lnTo>
                    <a:pt x="388" y="716"/>
                  </a:lnTo>
                  <a:lnTo>
                    <a:pt x="392" y="710"/>
                  </a:lnTo>
                  <a:lnTo>
                    <a:pt x="404" y="694"/>
                  </a:lnTo>
                  <a:lnTo>
                    <a:pt x="415" y="679"/>
                  </a:lnTo>
                  <a:lnTo>
                    <a:pt x="427" y="666"/>
                  </a:lnTo>
                  <a:lnTo>
                    <a:pt x="444" y="646"/>
                  </a:lnTo>
                  <a:lnTo>
                    <a:pt x="455" y="627"/>
                  </a:lnTo>
                  <a:lnTo>
                    <a:pt x="465" y="616"/>
                  </a:lnTo>
                  <a:lnTo>
                    <a:pt x="475" y="604"/>
                  </a:lnTo>
                  <a:lnTo>
                    <a:pt x="480" y="600"/>
                  </a:lnTo>
                  <a:lnTo>
                    <a:pt x="480" y="598"/>
                  </a:lnTo>
                  <a:lnTo>
                    <a:pt x="480" y="597"/>
                  </a:lnTo>
                  <a:lnTo>
                    <a:pt x="480" y="593"/>
                  </a:lnTo>
                  <a:lnTo>
                    <a:pt x="484" y="587"/>
                  </a:lnTo>
                  <a:lnTo>
                    <a:pt x="492" y="579"/>
                  </a:lnTo>
                  <a:lnTo>
                    <a:pt x="500" y="572"/>
                  </a:lnTo>
                  <a:lnTo>
                    <a:pt x="519" y="552"/>
                  </a:lnTo>
                  <a:lnTo>
                    <a:pt x="538" y="531"/>
                  </a:lnTo>
                  <a:lnTo>
                    <a:pt x="550" y="520"/>
                  </a:lnTo>
                  <a:lnTo>
                    <a:pt x="559" y="508"/>
                  </a:lnTo>
                  <a:lnTo>
                    <a:pt x="565" y="501"/>
                  </a:lnTo>
                  <a:lnTo>
                    <a:pt x="573" y="489"/>
                  </a:lnTo>
                  <a:lnTo>
                    <a:pt x="576" y="483"/>
                  </a:lnTo>
                  <a:lnTo>
                    <a:pt x="580" y="479"/>
                  </a:lnTo>
                  <a:lnTo>
                    <a:pt x="584" y="476"/>
                  </a:lnTo>
                  <a:lnTo>
                    <a:pt x="586" y="474"/>
                  </a:lnTo>
                  <a:lnTo>
                    <a:pt x="590" y="470"/>
                  </a:lnTo>
                  <a:lnTo>
                    <a:pt x="596" y="466"/>
                  </a:lnTo>
                  <a:lnTo>
                    <a:pt x="601" y="462"/>
                  </a:lnTo>
                  <a:lnTo>
                    <a:pt x="605" y="460"/>
                  </a:lnTo>
                  <a:lnTo>
                    <a:pt x="611" y="451"/>
                  </a:lnTo>
                  <a:lnTo>
                    <a:pt x="617" y="443"/>
                  </a:lnTo>
                  <a:lnTo>
                    <a:pt x="622" y="439"/>
                  </a:lnTo>
                  <a:lnTo>
                    <a:pt x="624" y="437"/>
                  </a:lnTo>
                  <a:lnTo>
                    <a:pt x="632" y="431"/>
                  </a:lnTo>
                  <a:lnTo>
                    <a:pt x="636" y="426"/>
                  </a:lnTo>
                  <a:lnTo>
                    <a:pt x="640" y="418"/>
                  </a:lnTo>
                  <a:lnTo>
                    <a:pt x="649" y="410"/>
                  </a:lnTo>
                  <a:lnTo>
                    <a:pt x="657" y="403"/>
                  </a:lnTo>
                  <a:lnTo>
                    <a:pt x="663" y="397"/>
                  </a:lnTo>
                  <a:lnTo>
                    <a:pt x="669" y="385"/>
                  </a:lnTo>
                  <a:lnTo>
                    <a:pt x="676" y="370"/>
                  </a:lnTo>
                  <a:lnTo>
                    <a:pt x="672" y="380"/>
                  </a:lnTo>
                  <a:lnTo>
                    <a:pt x="669" y="383"/>
                  </a:lnTo>
                  <a:lnTo>
                    <a:pt x="665" y="387"/>
                  </a:lnTo>
                  <a:lnTo>
                    <a:pt x="657" y="393"/>
                  </a:lnTo>
                  <a:lnTo>
                    <a:pt x="634" y="416"/>
                  </a:lnTo>
                  <a:lnTo>
                    <a:pt x="626" y="426"/>
                  </a:lnTo>
                  <a:lnTo>
                    <a:pt x="621" y="437"/>
                  </a:lnTo>
                  <a:lnTo>
                    <a:pt x="607" y="445"/>
                  </a:lnTo>
                  <a:lnTo>
                    <a:pt x="596" y="458"/>
                  </a:lnTo>
                  <a:lnTo>
                    <a:pt x="590" y="460"/>
                  </a:lnTo>
                  <a:lnTo>
                    <a:pt x="588" y="460"/>
                  </a:lnTo>
                  <a:lnTo>
                    <a:pt x="571" y="481"/>
                  </a:lnTo>
                  <a:lnTo>
                    <a:pt x="551" y="504"/>
                  </a:lnTo>
                  <a:lnTo>
                    <a:pt x="534" y="526"/>
                  </a:lnTo>
                  <a:lnTo>
                    <a:pt x="515" y="547"/>
                  </a:lnTo>
                  <a:lnTo>
                    <a:pt x="500" y="564"/>
                  </a:lnTo>
                  <a:lnTo>
                    <a:pt x="484" y="581"/>
                  </a:lnTo>
                  <a:lnTo>
                    <a:pt x="457" y="610"/>
                  </a:lnTo>
                  <a:lnTo>
                    <a:pt x="450" y="618"/>
                  </a:lnTo>
                  <a:lnTo>
                    <a:pt x="440" y="623"/>
                  </a:lnTo>
                  <a:lnTo>
                    <a:pt x="448" y="618"/>
                  </a:lnTo>
                  <a:lnTo>
                    <a:pt x="469" y="591"/>
                  </a:lnTo>
                  <a:lnTo>
                    <a:pt x="503" y="554"/>
                  </a:lnTo>
                  <a:lnTo>
                    <a:pt x="544" y="504"/>
                  </a:lnTo>
                  <a:lnTo>
                    <a:pt x="561" y="485"/>
                  </a:lnTo>
                  <a:lnTo>
                    <a:pt x="567" y="479"/>
                  </a:lnTo>
                  <a:lnTo>
                    <a:pt x="574" y="462"/>
                  </a:lnTo>
                  <a:lnTo>
                    <a:pt x="561" y="470"/>
                  </a:lnTo>
                  <a:lnTo>
                    <a:pt x="563" y="468"/>
                  </a:lnTo>
                  <a:lnTo>
                    <a:pt x="567" y="462"/>
                  </a:lnTo>
                  <a:lnTo>
                    <a:pt x="582" y="445"/>
                  </a:lnTo>
                  <a:lnTo>
                    <a:pt x="607" y="420"/>
                  </a:lnTo>
                  <a:lnTo>
                    <a:pt x="611" y="418"/>
                  </a:lnTo>
                  <a:lnTo>
                    <a:pt x="617" y="416"/>
                  </a:lnTo>
                  <a:lnTo>
                    <a:pt x="621" y="412"/>
                  </a:lnTo>
                  <a:lnTo>
                    <a:pt x="621" y="410"/>
                  </a:lnTo>
                  <a:lnTo>
                    <a:pt x="624" y="406"/>
                  </a:lnTo>
                  <a:lnTo>
                    <a:pt x="628" y="405"/>
                  </a:lnTo>
                  <a:lnTo>
                    <a:pt x="632" y="403"/>
                  </a:lnTo>
                  <a:lnTo>
                    <a:pt x="634" y="397"/>
                  </a:lnTo>
                  <a:lnTo>
                    <a:pt x="640" y="389"/>
                  </a:lnTo>
                  <a:lnTo>
                    <a:pt x="646" y="382"/>
                  </a:lnTo>
                  <a:lnTo>
                    <a:pt x="647" y="378"/>
                  </a:lnTo>
                  <a:lnTo>
                    <a:pt x="649" y="376"/>
                  </a:lnTo>
                  <a:lnTo>
                    <a:pt x="655" y="372"/>
                  </a:lnTo>
                  <a:lnTo>
                    <a:pt x="659" y="368"/>
                  </a:lnTo>
                  <a:lnTo>
                    <a:pt x="661" y="366"/>
                  </a:lnTo>
                  <a:lnTo>
                    <a:pt x="665" y="359"/>
                  </a:lnTo>
                  <a:lnTo>
                    <a:pt x="674" y="351"/>
                  </a:lnTo>
                  <a:lnTo>
                    <a:pt x="676" y="347"/>
                  </a:lnTo>
                  <a:lnTo>
                    <a:pt x="682" y="345"/>
                  </a:lnTo>
                  <a:lnTo>
                    <a:pt x="692" y="335"/>
                  </a:lnTo>
                  <a:lnTo>
                    <a:pt x="697" y="326"/>
                  </a:lnTo>
                  <a:lnTo>
                    <a:pt x="699" y="322"/>
                  </a:lnTo>
                  <a:lnTo>
                    <a:pt x="703" y="318"/>
                  </a:lnTo>
                  <a:lnTo>
                    <a:pt x="707" y="316"/>
                  </a:lnTo>
                  <a:lnTo>
                    <a:pt x="711" y="312"/>
                  </a:lnTo>
                  <a:lnTo>
                    <a:pt x="724" y="297"/>
                  </a:lnTo>
                  <a:lnTo>
                    <a:pt x="724" y="289"/>
                  </a:lnTo>
                  <a:lnTo>
                    <a:pt x="718" y="293"/>
                  </a:lnTo>
                  <a:lnTo>
                    <a:pt x="711" y="303"/>
                  </a:lnTo>
                  <a:lnTo>
                    <a:pt x="701" y="312"/>
                  </a:lnTo>
                  <a:lnTo>
                    <a:pt x="682" y="330"/>
                  </a:lnTo>
                  <a:lnTo>
                    <a:pt x="672" y="339"/>
                  </a:lnTo>
                  <a:lnTo>
                    <a:pt x="669" y="347"/>
                  </a:lnTo>
                  <a:lnTo>
                    <a:pt x="663" y="353"/>
                  </a:lnTo>
                  <a:lnTo>
                    <a:pt x="655" y="362"/>
                  </a:lnTo>
                  <a:lnTo>
                    <a:pt x="642" y="374"/>
                  </a:lnTo>
                  <a:lnTo>
                    <a:pt x="632" y="385"/>
                  </a:lnTo>
                  <a:lnTo>
                    <a:pt x="619" y="397"/>
                  </a:lnTo>
                  <a:lnTo>
                    <a:pt x="603" y="408"/>
                  </a:lnTo>
                  <a:lnTo>
                    <a:pt x="582" y="431"/>
                  </a:lnTo>
                  <a:lnTo>
                    <a:pt x="548" y="470"/>
                  </a:lnTo>
                  <a:lnTo>
                    <a:pt x="526" y="495"/>
                  </a:lnTo>
                  <a:lnTo>
                    <a:pt x="513" y="510"/>
                  </a:lnTo>
                  <a:lnTo>
                    <a:pt x="503" y="518"/>
                  </a:lnTo>
                  <a:lnTo>
                    <a:pt x="496" y="526"/>
                  </a:lnTo>
                  <a:lnTo>
                    <a:pt x="486" y="537"/>
                  </a:lnTo>
                  <a:lnTo>
                    <a:pt x="469" y="556"/>
                  </a:lnTo>
                  <a:lnTo>
                    <a:pt x="425" y="608"/>
                  </a:lnTo>
                  <a:lnTo>
                    <a:pt x="402" y="637"/>
                  </a:lnTo>
                  <a:lnTo>
                    <a:pt x="375" y="664"/>
                  </a:lnTo>
                  <a:lnTo>
                    <a:pt x="313" y="737"/>
                  </a:lnTo>
                  <a:lnTo>
                    <a:pt x="294" y="762"/>
                  </a:lnTo>
                  <a:lnTo>
                    <a:pt x="273" y="783"/>
                  </a:lnTo>
                  <a:lnTo>
                    <a:pt x="248" y="813"/>
                  </a:lnTo>
                  <a:lnTo>
                    <a:pt x="225" y="846"/>
                  </a:lnTo>
                  <a:lnTo>
                    <a:pt x="194" y="883"/>
                  </a:lnTo>
                  <a:lnTo>
                    <a:pt x="164" y="913"/>
                  </a:lnTo>
                  <a:lnTo>
                    <a:pt x="171" y="902"/>
                  </a:lnTo>
                  <a:lnTo>
                    <a:pt x="194" y="875"/>
                  </a:lnTo>
                  <a:lnTo>
                    <a:pt x="214" y="848"/>
                  </a:lnTo>
                  <a:lnTo>
                    <a:pt x="246" y="806"/>
                  </a:lnTo>
                  <a:lnTo>
                    <a:pt x="286" y="758"/>
                  </a:lnTo>
                  <a:lnTo>
                    <a:pt x="308" y="733"/>
                  </a:lnTo>
                  <a:lnTo>
                    <a:pt x="321" y="714"/>
                  </a:lnTo>
                  <a:lnTo>
                    <a:pt x="334" y="698"/>
                  </a:lnTo>
                  <a:lnTo>
                    <a:pt x="354" y="675"/>
                  </a:lnTo>
                  <a:lnTo>
                    <a:pt x="379" y="648"/>
                  </a:lnTo>
                  <a:lnTo>
                    <a:pt x="396" y="629"/>
                  </a:lnTo>
                  <a:lnTo>
                    <a:pt x="423" y="597"/>
                  </a:lnTo>
                  <a:lnTo>
                    <a:pt x="446" y="572"/>
                  </a:lnTo>
                  <a:lnTo>
                    <a:pt x="477" y="531"/>
                  </a:lnTo>
                  <a:lnTo>
                    <a:pt x="423" y="593"/>
                  </a:lnTo>
                  <a:lnTo>
                    <a:pt x="333" y="694"/>
                  </a:lnTo>
                  <a:lnTo>
                    <a:pt x="296" y="735"/>
                  </a:lnTo>
                  <a:lnTo>
                    <a:pt x="262" y="779"/>
                  </a:lnTo>
                  <a:lnTo>
                    <a:pt x="192" y="865"/>
                  </a:lnTo>
                  <a:lnTo>
                    <a:pt x="169" y="896"/>
                  </a:lnTo>
                  <a:lnTo>
                    <a:pt x="146" y="925"/>
                  </a:lnTo>
                  <a:lnTo>
                    <a:pt x="87" y="996"/>
                  </a:lnTo>
                  <a:lnTo>
                    <a:pt x="39" y="1053"/>
                  </a:lnTo>
                  <a:lnTo>
                    <a:pt x="39" y="1044"/>
                  </a:lnTo>
                  <a:lnTo>
                    <a:pt x="39" y="1038"/>
                  </a:lnTo>
                  <a:lnTo>
                    <a:pt x="35" y="1032"/>
                  </a:lnTo>
                  <a:lnTo>
                    <a:pt x="31" y="1027"/>
                  </a:lnTo>
                  <a:lnTo>
                    <a:pt x="35" y="1021"/>
                  </a:lnTo>
                  <a:lnTo>
                    <a:pt x="37" y="1015"/>
                  </a:lnTo>
                  <a:lnTo>
                    <a:pt x="37" y="1009"/>
                  </a:lnTo>
                  <a:lnTo>
                    <a:pt x="43" y="979"/>
                  </a:lnTo>
                  <a:lnTo>
                    <a:pt x="43" y="952"/>
                  </a:lnTo>
                  <a:lnTo>
                    <a:pt x="48" y="931"/>
                  </a:lnTo>
                  <a:lnTo>
                    <a:pt x="50" y="929"/>
                  </a:lnTo>
                  <a:lnTo>
                    <a:pt x="52" y="929"/>
                  </a:lnTo>
                  <a:lnTo>
                    <a:pt x="54" y="925"/>
                  </a:lnTo>
                  <a:lnTo>
                    <a:pt x="56" y="919"/>
                  </a:lnTo>
                  <a:lnTo>
                    <a:pt x="56" y="915"/>
                  </a:lnTo>
                  <a:lnTo>
                    <a:pt x="54" y="908"/>
                  </a:lnTo>
                  <a:lnTo>
                    <a:pt x="54" y="898"/>
                  </a:lnTo>
                  <a:lnTo>
                    <a:pt x="56" y="890"/>
                  </a:lnTo>
                  <a:lnTo>
                    <a:pt x="56" y="869"/>
                  </a:lnTo>
                  <a:lnTo>
                    <a:pt x="60" y="863"/>
                  </a:lnTo>
                  <a:lnTo>
                    <a:pt x="62" y="858"/>
                  </a:lnTo>
                  <a:lnTo>
                    <a:pt x="64" y="848"/>
                  </a:lnTo>
                  <a:lnTo>
                    <a:pt x="62" y="844"/>
                  </a:lnTo>
                  <a:lnTo>
                    <a:pt x="62" y="842"/>
                  </a:lnTo>
                  <a:lnTo>
                    <a:pt x="60" y="850"/>
                  </a:lnTo>
                  <a:lnTo>
                    <a:pt x="54" y="861"/>
                  </a:lnTo>
                  <a:lnTo>
                    <a:pt x="52" y="861"/>
                  </a:lnTo>
                  <a:lnTo>
                    <a:pt x="52" y="860"/>
                  </a:lnTo>
                  <a:lnTo>
                    <a:pt x="52" y="854"/>
                  </a:lnTo>
                  <a:lnTo>
                    <a:pt x="52" y="850"/>
                  </a:lnTo>
                  <a:lnTo>
                    <a:pt x="54" y="844"/>
                  </a:lnTo>
                  <a:lnTo>
                    <a:pt x="58" y="821"/>
                  </a:lnTo>
                  <a:lnTo>
                    <a:pt x="60" y="800"/>
                  </a:lnTo>
                  <a:lnTo>
                    <a:pt x="62" y="794"/>
                  </a:lnTo>
                  <a:lnTo>
                    <a:pt x="62" y="787"/>
                  </a:lnTo>
                  <a:lnTo>
                    <a:pt x="60" y="790"/>
                  </a:lnTo>
                  <a:lnTo>
                    <a:pt x="56" y="798"/>
                  </a:lnTo>
                  <a:lnTo>
                    <a:pt x="56" y="810"/>
                  </a:lnTo>
                  <a:lnTo>
                    <a:pt x="56" y="819"/>
                  </a:lnTo>
                  <a:lnTo>
                    <a:pt x="54" y="829"/>
                  </a:lnTo>
                  <a:lnTo>
                    <a:pt x="50" y="837"/>
                  </a:lnTo>
                  <a:lnTo>
                    <a:pt x="45" y="850"/>
                  </a:lnTo>
                  <a:lnTo>
                    <a:pt x="43" y="850"/>
                  </a:lnTo>
                  <a:lnTo>
                    <a:pt x="43" y="846"/>
                  </a:lnTo>
                  <a:lnTo>
                    <a:pt x="43" y="838"/>
                  </a:lnTo>
                  <a:lnTo>
                    <a:pt x="41" y="837"/>
                  </a:lnTo>
                  <a:lnTo>
                    <a:pt x="41" y="840"/>
                  </a:lnTo>
                  <a:lnTo>
                    <a:pt x="41" y="846"/>
                  </a:lnTo>
                  <a:lnTo>
                    <a:pt x="39" y="852"/>
                  </a:lnTo>
                  <a:lnTo>
                    <a:pt x="37" y="854"/>
                  </a:lnTo>
                  <a:lnTo>
                    <a:pt x="35" y="858"/>
                  </a:lnTo>
                  <a:lnTo>
                    <a:pt x="35" y="863"/>
                  </a:lnTo>
                  <a:lnTo>
                    <a:pt x="35" y="865"/>
                  </a:lnTo>
                  <a:lnTo>
                    <a:pt x="31" y="883"/>
                  </a:lnTo>
                  <a:lnTo>
                    <a:pt x="23" y="915"/>
                  </a:lnTo>
                  <a:lnTo>
                    <a:pt x="22" y="934"/>
                  </a:lnTo>
                  <a:lnTo>
                    <a:pt x="22" y="944"/>
                  </a:lnTo>
                  <a:lnTo>
                    <a:pt x="20" y="952"/>
                  </a:lnTo>
                  <a:lnTo>
                    <a:pt x="14" y="975"/>
                  </a:lnTo>
                  <a:lnTo>
                    <a:pt x="10" y="996"/>
                  </a:lnTo>
                  <a:lnTo>
                    <a:pt x="8" y="1019"/>
                  </a:lnTo>
                  <a:lnTo>
                    <a:pt x="4" y="1040"/>
                  </a:lnTo>
                  <a:lnTo>
                    <a:pt x="2" y="1057"/>
                  </a:lnTo>
                  <a:lnTo>
                    <a:pt x="0" y="1086"/>
                  </a:lnTo>
                  <a:lnTo>
                    <a:pt x="448" y="1086"/>
                  </a:lnTo>
                  <a:lnTo>
                    <a:pt x="469" y="1057"/>
                  </a:lnTo>
                  <a:lnTo>
                    <a:pt x="505" y="1013"/>
                  </a:lnTo>
                  <a:lnTo>
                    <a:pt x="519" y="992"/>
                  </a:lnTo>
                  <a:lnTo>
                    <a:pt x="530" y="977"/>
                  </a:lnTo>
                  <a:lnTo>
                    <a:pt x="544" y="959"/>
                  </a:lnTo>
                  <a:lnTo>
                    <a:pt x="557" y="946"/>
                  </a:lnTo>
                  <a:lnTo>
                    <a:pt x="563" y="934"/>
                  </a:lnTo>
                  <a:lnTo>
                    <a:pt x="567" y="925"/>
                  </a:lnTo>
                  <a:lnTo>
                    <a:pt x="571" y="921"/>
                  </a:lnTo>
                  <a:lnTo>
                    <a:pt x="576" y="915"/>
                  </a:lnTo>
                  <a:lnTo>
                    <a:pt x="578" y="911"/>
                  </a:lnTo>
                  <a:lnTo>
                    <a:pt x="582" y="909"/>
                  </a:lnTo>
                  <a:lnTo>
                    <a:pt x="586" y="909"/>
                  </a:lnTo>
                  <a:lnTo>
                    <a:pt x="588" y="906"/>
                  </a:lnTo>
                  <a:lnTo>
                    <a:pt x="592" y="902"/>
                  </a:lnTo>
                  <a:lnTo>
                    <a:pt x="599" y="894"/>
                  </a:lnTo>
                  <a:lnTo>
                    <a:pt x="617" y="879"/>
                  </a:lnTo>
                  <a:lnTo>
                    <a:pt x="624" y="869"/>
                  </a:lnTo>
                  <a:lnTo>
                    <a:pt x="624" y="865"/>
                  </a:lnTo>
                  <a:lnTo>
                    <a:pt x="622" y="865"/>
                  </a:lnTo>
                  <a:lnTo>
                    <a:pt x="617" y="869"/>
                  </a:lnTo>
                  <a:lnTo>
                    <a:pt x="615" y="869"/>
                  </a:lnTo>
                  <a:lnTo>
                    <a:pt x="615" y="865"/>
                  </a:lnTo>
                  <a:lnTo>
                    <a:pt x="617" y="861"/>
                  </a:lnTo>
                  <a:lnTo>
                    <a:pt x="621" y="860"/>
                  </a:lnTo>
                  <a:lnTo>
                    <a:pt x="632" y="850"/>
                  </a:lnTo>
                  <a:lnTo>
                    <a:pt x="640" y="842"/>
                  </a:lnTo>
                  <a:lnTo>
                    <a:pt x="659" y="819"/>
                  </a:lnTo>
                  <a:lnTo>
                    <a:pt x="663" y="817"/>
                  </a:lnTo>
                  <a:lnTo>
                    <a:pt x="669" y="815"/>
                  </a:lnTo>
                  <a:lnTo>
                    <a:pt x="670" y="813"/>
                  </a:lnTo>
                  <a:lnTo>
                    <a:pt x="670" y="812"/>
                  </a:lnTo>
                  <a:lnTo>
                    <a:pt x="670" y="806"/>
                  </a:lnTo>
                  <a:lnTo>
                    <a:pt x="674" y="798"/>
                  </a:lnTo>
                  <a:lnTo>
                    <a:pt x="686" y="787"/>
                  </a:lnTo>
                  <a:lnTo>
                    <a:pt x="695" y="777"/>
                  </a:lnTo>
                  <a:lnTo>
                    <a:pt x="701" y="769"/>
                  </a:lnTo>
                  <a:lnTo>
                    <a:pt x="724" y="742"/>
                  </a:lnTo>
                  <a:lnTo>
                    <a:pt x="724" y="714"/>
                  </a:lnTo>
                  <a:lnTo>
                    <a:pt x="709" y="733"/>
                  </a:lnTo>
                  <a:lnTo>
                    <a:pt x="697" y="746"/>
                  </a:lnTo>
                  <a:lnTo>
                    <a:pt x="686" y="756"/>
                  </a:lnTo>
                  <a:lnTo>
                    <a:pt x="676" y="767"/>
                  </a:lnTo>
                  <a:lnTo>
                    <a:pt x="661" y="785"/>
                  </a:lnTo>
                  <a:lnTo>
                    <a:pt x="655" y="789"/>
                  </a:lnTo>
                  <a:lnTo>
                    <a:pt x="653" y="789"/>
                  </a:lnTo>
                  <a:lnTo>
                    <a:pt x="653" y="785"/>
                  </a:lnTo>
                  <a:lnTo>
                    <a:pt x="655" y="781"/>
                  </a:lnTo>
                  <a:lnTo>
                    <a:pt x="659" y="777"/>
                  </a:lnTo>
                  <a:lnTo>
                    <a:pt x="665" y="771"/>
                  </a:lnTo>
                  <a:lnTo>
                    <a:pt x="678" y="756"/>
                  </a:lnTo>
                  <a:lnTo>
                    <a:pt x="695" y="737"/>
                  </a:lnTo>
                  <a:lnTo>
                    <a:pt x="724" y="706"/>
                  </a:lnTo>
                  <a:lnTo>
                    <a:pt x="724" y="693"/>
                  </a:lnTo>
                  <a:lnTo>
                    <a:pt x="717" y="700"/>
                  </a:lnTo>
                  <a:lnTo>
                    <a:pt x="699" y="719"/>
                  </a:lnTo>
                  <a:lnTo>
                    <a:pt x="688" y="737"/>
                  </a:lnTo>
                  <a:lnTo>
                    <a:pt x="680" y="742"/>
                  </a:lnTo>
                  <a:lnTo>
                    <a:pt x="667" y="756"/>
                  </a:lnTo>
                  <a:lnTo>
                    <a:pt x="653" y="769"/>
                  </a:lnTo>
                  <a:lnTo>
                    <a:pt x="638" y="789"/>
                  </a:lnTo>
                  <a:lnTo>
                    <a:pt x="615" y="813"/>
                  </a:lnTo>
                  <a:lnTo>
                    <a:pt x="592" y="838"/>
                  </a:lnTo>
                  <a:lnTo>
                    <a:pt x="569" y="863"/>
                  </a:lnTo>
                  <a:lnTo>
                    <a:pt x="544" y="892"/>
                  </a:lnTo>
                  <a:lnTo>
                    <a:pt x="534" y="900"/>
                  </a:lnTo>
                  <a:lnTo>
                    <a:pt x="523" y="906"/>
                  </a:lnTo>
                  <a:lnTo>
                    <a:pt x="519" y="908"/>
                  </a:lnTo>
                  <a:lnTo>
                    <a:pt x="515" y="911"/>
                  </a:lnTo>
                  <a:lnTo>
                    <a:pt x="511" y="913"/>
                  </a:lnTo>
                  <a:lnTo>
                    <a:pt x="507" y="915"/>
                  </a:lnTo>
                  <a:lnTo>
                    <a:pt x="496" y="921"/>
                  </a:lnTo>
                  <a:lnTo>
                    <a:pt x="488" y="931"/>
                  </a:lnTo>
                  <a:lnTo>
                    <a:pt x="480" y="942"/>
                  </a:lnTo>
                  <a:lnTo>
                    <a:pt x="477" y="946"/>
                  </a:lnTo>
                  <a:lnTo>
                    <a:pt x="469" y="952"/>
                  </a:lnTo>
                  <a:lnTo>
                    <a:pt x="465" y="954"/>
                  </a:lnTo>
                  <a:lnTo>
                    <a:pt x="463" y="954"/>
                  </a:lnTo>
                  <a:lnTo>
                    <a:pt x="463" y="952"/>
                  </a:lnTo>
                  <a:lnTo>
                    <a:pt x="477" y="936"/>
                  </a:lnTo>
                  <a:lnTo>
                    <a:pt x="484" y="925"/>
                  </a:lnTo>
                  <a:lnTo>
                    <a:pt x="473" y="938"/>
                  </a:lnTo>
                  <a:lnTo>
                    <a:pt x="457" y="952"/>
                  </a:lnTo>
                  <a:lnTo>
                    <a:pt x="450" y="959"/>
                  </a:lnTo>
                  <a:lnTo>
                    <a:pt x="425" y="988"/>
                  </a:lnTo>
                  <a:lnTo>
                    <a:pt x="425" y="980"/>
                  </a:lnTo>
                  <a:lnTo>
                    <a:pt x="421" y="975"/>
                  </a:lnTo>
                  <a:lnTo>
                    <a:pt x="406" y="990"/>
                  </a:lnTo>
                  <a:lnTo>
                    <a:pt x="417" y="975"/>
                  </a:lnTo>
                  <a:lnTo>
                    <a:pt x="407" y="980"/>
                  </a:lnTo>
                  <a:lnTo>
                    <a:pt x="396" y="988"/>
                  </a:lnTo>
                  <a:lnTo>
                    <a:pt x="402" y="979"/>
                  </a:lnTo>
                  <a:lnTo>
                    <a:pt x="413" y="965"/>
                  </a:lnTo>
                  <a:lnTo>
                    <a:pt x="419" y="961"/>
                  </a:lnTo>
                  <a:lnTo>
                    <a:pt x="425" y="952"/>
                  </a:lnTo>
                  <a:lnTo>
                    <a:pt x="444" y="927"/>
                  </a:lnTo>
                  <a:lnTo>
                    <a:pt x="463" y="898"/>
                  </a:lnTo>
                  <a:lnTo>
                    <a:pt x="473" y="883"/>
                  </a:lnTo>
                  <a:lnTo>
                    <a:pt x="475" y="879"/>
                  </a:lnTo>
                  <a:lnTo>
                    <a:pt x="478" y="875"/>
                  </a:lnTo>
                  <a:lnTo>
                    <a:pt x="488" y="871"/>
                  </a:lnTo>
                  <a:lnTo>
                    <a:pt x="500" y="858"/>
                  </a:lnTo>
                  <a:lnTo>
                    <a:pt x="509" y="846"/>
                  </a:lnTo>
                  <a:lnTo>
                    <a:pt x="515" y="833"/>
                  </a:lnTo>
                  <a:lnTo>
                    <a:pt x="523" y="823"/>
                  </a:lnTo>
                  <a:lnTo>
                    <a:pt x="530" y="815"/>
                  </a:lnTo>
                  <a:lnTo>
                    <a:pt x="542" y="806"/>
                  </a:lnTo>
                  <a:lnTo>
                    <a:pt x="550" y="798"/>
                  </a:lnTo>
                  <a:lnTo>
                    <a:pt x="557" y="790"/>
                  </a:lnTo>
                  <a:lnTo>
                    <a:pt x="563" y="779"/>
                  </a:lnTo>
                  <a:lnTo>
                    <a:pt x="582" y="758"/>
                  </a:lnTo>
                  <a:lnTo>
                    <a:pt x="605" y="731"/>
                  </a:lnTo>
                  <a:lnTo>
                    <a:pt x="622" y="716"/>
                  </a:lnTo>
                  <a:lnTo>
                    <a:pt x="628" y="708"/>
                  </a:lnTo>
                  <a:lnTo>
                    <a:pt x="634" y="700"/>
                  </a:lnTo>
                  <a:lnTo>
                    <a:pt x="640" y="694"/>
                  </a:lnTo>
                  <a:lnTo>
                    <a:pt x="642" y="685"/>
                  </a:lnTo>
                  <a:lnTo>
                    <a:pt x="644" y="683"/>
                  </a:lnTo>
                  <a:lnTo>
                    <a:pt x="642" y="685"/>
                  </a:lnTo>
                  <a:lnTo>
                    <a:pt x="634" y="693"/>
                  </a:lnTo>
                  <a:lnTo>
                    <a:pt x="621" y="708"/>
                  </a:lnTo>
                  <a:lnTo>
                    <a:pt x="613" y="717"/>
                  </a:lnTo>
                  <a:lnTo>
                    <a:pt x="594" y="737"/>
                  </a:lnTo>
                  <a:lnTo>
                    <a:pt x="580" y="754"/>
                  </a:lnTo>
                  <a:lnTo>
                    <a:pt x="573" y="762"/>
                  </a:lnTo>
                  <a:lnTo>
                    <a:pt x="565" y="771"/>
                  </a:lnTo>
                  <a:lnTo>
                    <a:pt x="557" y="779"/>
                  </a:lnTo>
                  <a:lnTo>
                    <a:pt x="550" y="789"/>
                  </a:lnTo>
                  <a:lnTo>
                    <a:pt x="542" y="798"/>
                  </a:lnTo>
                  <a:lnTo>
                    <a:pt x="530" y="808"/>
                  </a:lnTo>
                  <a:lnTo>
                    <a:pt x="525" y="813"/>
                  </a:lnTo>
                  <a:lnTo>
                    <a:pt x="521" y="815"/>
                  </a:lnTo>
                  <a:lnTo>
                    <a:pt x="523" y="812"/>
                  </a:lnTo>
                  <a:lnTo>
                    <a:pt x="523" y="810"/>
                  </a:lnTo>
                  <a:lnTo>
                    <a:pt x="521" y="812"/>
                  </a:lnTo>
                  <a:lnTo>
                    <a:pt x="509" y="825"/>
                  </a:lnTo>
                  <a:lnTo>
                    <a:pt x="490" y="842"/>
                  </a:lnTo>
                  <a:lnTo>
                    <a:pt x="498" y="835"/>
                  </a:lnTo>
                  <a:lnTo>
                    <a:pt x="505" y="823"/>
                  </a:lnTo>
                  <a:lnTo>
                    <a:pt x="519" y="808"/>
                  </a:lnTo>
                  <a:lnTo>
                    <a:pt x="538" y="787"/>
                  </a:lnTo>
                  <a:lnTo>
                    <a:pt x="546" y="775"/>
                  </a:lnTo>
                  <a:lnTo>
                    <a:pt x="555" y="760"/>
                  </a:lnTo>
                  <a:lnTo>
                    <a:pt x="565" y="750"/>
                  </a:lnTo>
                  <a:lnTo>
                    <a:pt x="571" y="746"/>
                  </a:lnTo>
                  <a:lnTo>
                    <a:pt x="580" y="731"/>
                  </a:lnTo>
                  <a:lnTo>
                    <a:pt x="594" y="716"/>
                  </a:lnTo>
                  <a:lnTo>
                    <a:pt x="605" y="706"/>
                  </a:lnTo>
                  <a:lnTo>
                    <a:pt x="617" y="693"/>
                  </a:lnTo>
                  <a:lnTo>
                    <a:pt x="644" y="664"/>
                  </a:lnTo>
                  <a:lnTo>
                    <a:pt x="670" y="629"/>
                  </a:lnTo>
                  <a:lnTo>
                    <a:pt x="682" y="616"/>
                  </a:lnTo>
                  <a:lnTo>
                    <a:pt x="694" y="604"/>
                  </a:lnTo>
                  <a:lnTo>
                    <a:pt x="713" y="581"/>
                  </a:lnTo>
                  <a:lnTo>
                    <a:pt x="701" y="587"/>
                  </a:lnTo>
                  <a:lnTo>
                    <a:pt x="694" y="593"/>
                  </a:lnTo>
                  <a:lnTo>
                    <a:pt x="688" y="598"/>
                  </a:lnTo>
                  <a:lnTo>
                    <a:pt x="682" y="606"/>
                  </a:lnTo>
                  <a:lnTo>
                    <a:pt x="670" y="618"/>
                  </a:lnTo>
                  <a:lnTo>
                    <a:pt x="649" y="641"/>
                  </a:lnTo>
                  <a:lnTo>
                    <a:pt x="632" y="664"/>
                  </a:lnTo>
                  <a:lnTo>
                    <a:pt x="622" y="675"/>
                  </a:lnTo>
                  <a:lnTo>
                    <a:pt x="615" y="683"/>
                  </a:lnTo>
                  <a:lnTo>
                    <a:pt x="603" y="696"/>
                  </a:lnTo>
                  <a:lnTo>
                    <a:pt x="594" y="708"/>
                  </a:lnTo>
                  <a:lnTo>
                    <a:pt x="584" y="717"/>
                  </a:lnTo>
                  <a:lnTo>
                    <a:pt x="574" y="727"/>
                  </a:lnTo>
                  <a:lnTo>
                    <a:pt x="565" y="737"/>
                  </a:lnTo>
                  <a:lnTo>
                    <a:pt x="532" y="775"/>
                  </a:lnTo>
                  <a:lnTo>
                    <a:pt x="536" y="769"/>
                  </a:lnTo>
                  <a:lnTo>
                    <a:pt x="544" y="756"/>
                  </a:lnTo>
                  <a:lnTo>
                    <a:pt x="559" y="735"/>
                  </a:lnTo>
                  <a:lnTo>
                    <a:pt x="576" y="714"/>
                  </a:lnTo>
                  <a:lnTo>
                    <a:pt x="596" y="693"/>
                  </a:lnTo>
                  <a:lnTo>
                    <a:pt x="621" y="666"/>
                  </a:lnTo>
                  <a:lnTo>
                    <a:pt x="613" y="673"/>
                  </a:lnTo>
                  <a:lnTo>
                    <a:pt x="586" y="698"/>
                  </a:lnTo>
                  <a:lnTo>
                    <a:pt x="563" y="725"/>
                  </a:lnTo>
                  <a:lnTo>
                    <a:pt x="550" y="737"/>
                  </a:lnTo>
                  <a:lnTo>
                    <a:pt x="546" y="742"/>
                  </a:lnTo>
                  <a:lnTo>
                    <a:pt x="540" y="748"/>
                  </a:lnTo>
                  <a:lnTo>
                    <a:pt x="542" y="742"/>
                  </a:lnTo>
                  <a:lnTo>
                    <a:pt x="546" y="737"/>
                  </a:lnTo>
                  <a:lnTo>
                    <a:pt x="551" y="729"/>
                  </a:lnTo>
                  <a:lnTo>
                    <a:pt x="561" y="719"/>
                  </a:lnTo>
                  <a:lnTo>
                    <a:pt x="619" y="794"/>
                  </a:lnTo>
                  <a:lnTo>
                    <a:pt x="559" y="618"/>
                  </a:lnTo>
                  <a:lnTo>
                    <a:pt x="571" y="602"/>
                  </a:lnTo>
                  <a:lnTo>
                    <a:pt x="588" y="585"/>
                  </a:lnTo>
                  <a:lnTo>
                    <a:pt x="590" y="587"/>
                  </a:lnTo>
                  <a:lnTo>
                    <a:pt x="590" y="591"/>
                  </a:lnTo>
                  <a:lnTo>
                    <a:pt x="586" y="598"/>
                  </a:lnTo>
                  <a:lnTo>
                    <a:pt x="580" y="614"/>
                  </a:lnTo>
                  <a:lnTo>
                    <a:pt x="580" y="616"/>
                  </a:lnTo>
                  <a:lnTo>
                    <a:pt x="578" y="612"/>
                  </a:lnTo>
                  <a:lnTo>
                    <a:pt x="578" y="604"/>
                  </a:lnTo>
                  <a:lnTo>
                    <a:pt x="569" y="614"/>
                  </a:lnTo>
                  <a:lnTo>
                    <a:pt x="563" y="622"/>
                  </a:lnTo>
                  <a:lnTo>
                    <a:pt x="555" y="629"/>
                  </a:lnTo>
                  <a:lnTo>
                    <a:pt x="551" y="635"/>
                  </a:lnTo>
                  <a:lnTo>
                    <a:pt x="548" y="637"/>
                  </a:lnTo>
                  <a:lnTo>
                    <a:pt x="548" y="635"/>
                  </a:lnTo>
                  <a:lnTo>
                    <a:pt x="550" y="629"/>
                  </a:lnTo>
                  <a:lnTo>
                    <a:pt x="559" y="618"/>
                  </a:lnTo>
                  <a:lnTo>
                    <a:pt x="619" y="794"/>
                  </a:lnTo>
                  <a:lnTo>
                    <a:pt x="382" y="683"/>
                  </a:lnTo>
                  <a:lnTo>
                    <a:pt x="386" y="671"/>
                  </a:lnTo>
                  <a:lnTo>
                    <a:pt x="388" y="668"/>
                  </a:lnTo>
                  <a:lnTo>
                    <a:pt x="386" y="668"/>
                  </a:lnTo>
                  <a:lnTo>
                    <a:pt x="384" y="669"/>
                  </a:lnTo>
                  <a:lnTo>
                    <a:pt x="382" y="675"/>
                  </a:lnTo>
                  <a:lnTo>
                    <a:pt x="379" y="679"/>
                  </a:lnTo>
                  <a:lnTo>
                    <a:pt x="375" y="683"/>
                  </a:lnTo>
                  <a:lnTo>
                    <a:pt x="375" y="687"/>
                  </a:lnTo>
                  <a:lnTo>
                    <a:pt x="373" y="691"/>
                  </a:lnTo>
                  <a:lnTo>
                    <a:pt x="373" y="693"/>
                  </a:lnTo>
                  <a:lnTo>
                    <a:pt x="365" y="700"/>
                  </a:lnTo>
                  <a:lnTo>
                    <a:pt x="356" y="708"/>
                  </a:lnTo>
                  <a:lnTo>
                    <a:pt x="352" y="712"/>
                  </a:lnTo>
                  <a:lnTo>
                    <a:pt x="346" y="717"/>
                  </a:lnTo>
                  <a:lnTo>
                    <a:pt x="340" y="729"/>
                  </a:lnTo>
                  <a:lnTo>
                    <a:pt x="336" y="739"/>
                  </a:lnTo>
                  <a:lnTo>
                    <a:pt x="334" y="742"/>
                  </a:lnTo>
                  <a:lnTo>
                    <a:pt x="331" y="748"/>
                  </a:lnTo>
                  <a:lnTo>
                    <a:pt x="323" y="756"/>
                  </a:lnTo>
                  <a:lnTo>
                    <a:pt x="317" y="762"/>
                  </a:lnTo>
                  <a:lnTo>
                    <a:pt x="306" y="777"/>
                  </a:lnTo>
                  <a:lnTo>
                    <a:pt x="286" y="798"/>
                  </a:lnTo>
                  <a:lnTo>
                    <a:pt x="262" y="823"/>
                  </a:lnTo>
                  <a:lnTo>
                    <a:pt x="246" y="840"/>
                  </a:lnTo>
                  <a:lnTo>
                    <a:pt x="212" y="885"/>
                  </a:lnTo>
                  <a:lnTo>
                    <a:pt x="185" y="915"/>
                  </a:lnTo>
                  <a:lnTo>
                    <a:pt x="164" y="944"/>
                  </a:lnTo>
                  <a:lnTo>
                    <a:pt x="141" y="969"/>
                  </a:lnTo>
                  <a:lnTo>
                    <a:pt x="148" y="957"/>
                  </a:lnTo>
                  <a:lnTo>
                    <a:pt x="156" y="946"/>
                  </a:lnTo>
                  <a:lnTo>
                    <a:pt x="171" y="925"/>
                  </a:lnTo>
                  <a:lnTo>
                    <a:pt x="192" y="900"/>
                  </a:lnTo>
                  <a:lnTo>
                    <a:pt x="210" y="879"/>
                  </a:lnTo>
                  <a:lnTo>
                    <a:pt x="225" y="856"/>
                  </a:lnTo>
                  <a:lnTo>
                    <a:pt x="260" y="815"/>
                  </a:lnTo>
                  <a:lnTo>
                    <a:pt x="313" y="746"/>
                  </a:lnTo>
                  <a:lnTo>
                    <a:pt x="321" y="735"/>
                  </a:lnTo>
                  <a:lnTo>
                    <a:pt x="329" y="725"/>
                  </a:lnTo>
                  <a:lnTo>
                    <a:pt x="344" y="708"/>
                  </a:lnTo>
                  <a:lnTo>
                    <a:pt x="363" y="687"/>
                  </a:lnTo>
                  <a:lnTo>
                    <a:pt x="392" y="652"/>
                  </a:lnTo>
                  <a:lnTo>
                    <a:pt x="406" y="635"/>
                  </a:lnTo>
                  <a:lnTo>
                    <a:pt x="415" y="625"/>
                  </a:lnTo>
                  <a:lnTo>
                    <a:pt x="425" y="618"/>
                  </a:lnTo>
                  <a:lnTo>
                    <a:pt x="432" y="612"/>
                  </a:lnTo>
                  <a:lnTo>
                    <a:pt x="442" y="600"/>
                  </a:lnTo>
                  <a:lnTo>
                    <a:pt x="455" y="583"/>
                  </a:lnTo>
                  <a:lnTo>
                    <a:pt x="488" y="545"/>
                  </a:lnTo>
                  <a:lnTo>
                    <a:pt x="503" y="527"/>
                  </a:lnTo>
                  <a:lnTo>
                    <a:pt x="521" y="510"/>
                  </a:lnTo>
                  <a:lnTo>
                    <a:pt x="515" y="522"/>
                  </a:lnTo>
                  <a:lnTo>
                    <a:pt x="503" y="533"/>
                  </a:lnTo>
                  <a:lnTo>
                    <a:pt x="494" y="543"/>
                  </a:lnTo>
                  <a:lnTo>
                    <a:pt x="484" y="556"/>
                  </a:lnTo>
                  <a:lnTo>
                    <a:pt x="471" y="572"/>
                  </a:lnTo>
                  <a:lnTo>
                    <a:pt x="448" y="600"/>
                  </a:lnTo>
                  <a:lnTo>
                    <a:pt x="425" y="627"/>
                  </a:lnTo>
                  <a:lnTo>
                    <a:pt x="411" y="645"/>
                  </a:lnTo>
                  <a:lnTo>
                    <a:pt x="398" y="660"/>
                  </a:lnTo>
                  <a:lnTo>
                    <a:pt x="388" y="675"/>
                  </a:lnTo>
                  <a:lnTo>
                    <a:pt x="384" y="681"/>
                  </a:lnTo>
                  <a:lnTo>
                    <a:pt x="382" y="683"/>
                  </a:lnTo>
                  <a:lnTo>
                    <a:pt x="619" y="794"/>
                  </a:lnTo>
                  <a:lnTo>
                    <a:pt x="496" y="842"/>
                  </a:lnTo>
                  <a:lnTo>
                    <a:pt x="496" y="844"/>
                  </a:lnTo>
                  <a:lnTo>
                    <a:pt x="494" y="848"/>
                  </a:lnTo>
                  <a:lnTo>
                    <a:pt x="511" y="829"/>
                  </a:lnTo>
                  <a:lnTo>
                    <a:pt x="511" y="827"/>
                  </a:lnTo>
                  <a:lnTo>
                    <a:pt x="513" y="827"/>
                  </a:lnTo>
                  <a:lnTo>
                    <a:pt x="513" y="829"/>
                  </a:lnTo>
                  <a:lnTo>
                    <a:pt x="511" y="833"/>
                  </a:lnTo>
                  <a:lnTo>
                    <a:pt x="509" y="837"/>
                  </a:lnTo>
                  <a:lnTo>
                    <a:pt x="503" y="842"/>
                  </a:lnTo>
                  <a:lnTo>
                    <a:pt x="496" y="852"/>
                  </a:lnTo>
                  <a:lnTo>
                    <a:pt x="488" y="861"/>
                  </a:lnTo>
                  <a:lnTo>
                    <a:pt x="482" y="869"/>
                  </a:lnTo>
                  <a:lnTo>
                    <a:pt x="478" y="873"/>
                  </a:lnTo>
                  <a:lnTo>
                    <a:pt x="473" y="877"/>
                  </a:lnTo>
                  <a:lnTo>
                    <a:pt x="471" y="879"/>
                  </a:lnTo>
                  <a:lnTo>
                    <a:pt x="469" y="881"/>
                  </a:lnTo>
                  <a:lnTo>
                    <a:pt x="463" y="890"/>
                  </a:lnTo>
                  <a:lnTo>
                    <a:pt x="459" y="894"/>
                  </a:lnTo>
                  <a:lnTo>
                    <a:pt x="457" y="890"/>
                  </a:lnTo>
                  <a:lnTo>
                    <a:pt x="457" y="886"/>
                  </a:lnTo>
                  <a:lnTo>
                    <a:pt x="459" y="881"/>
                  </a:lnTo>
                  <a:lnTo>
                    <a:pt x="461" y="879"/>
                  </a:lnTo>
                  <a:lnTo>
                    <a:pt x="465" y="877"/>
                  </a:lnTo>
                  <a:lnTo>
                    <a:pt x="475" y="871"/>
                  </a:lnTo>
                  <a:lnTo>
                    <a:pt x="478" y="867"/>
                  </a:lnTo>
                  <a:lnTo>
                    <a:pt x="482" y="863"/>
                  </a:lnTo>
                  <a:lnTo>
                    <a:pt x="484" y="858"/>
                  </a:lnTo>
                  <a:lnTo>
                    <a:pt x="488" y="852"/>
                  </a:lnTo>
                  <a:lnTo>
                    <a:pt x="496" y="842"/>
                  </a:lnTo>
                  <a:lnTo>
                    <a:pt x="619" y="794"/>
                  </a:lnTo>
                  <a:lnTo>
                    <a:pt x="724" y="564"/>
                  </a:lnTo>
                  <a:lnTo>
                    <a:pt x="713" y="581"/>
                  </a:lnTo>
                  <a:lnTo>
                    <a:pt x="720" y="570"/>
                  </a:lnTo>
                  <a:lnTo>
                    <a:pt x="724" y="564"/>
                  </a:lnTo>
                  <a:lnTo>
                    <a:pt x="619" y="794"/>
                  </a:lnTo>
                  <a:lnTo>
                    <a:pt x="102" y="614"/>
                  </a:lnTo>
                  <a:lnTo>
                    <a:pt x="106" y="610"/>
                  </a:lnTo>
                  <a:lnTo>
                    <a:pt x="106" y="612"/>
                  </a:lnTo>
                  <a:lnTo>
                    <a:pt x="108" y="614"/>
                  </a:lnTo>
                  <a:lnTo>
                    <a:pt x="112" y="618"/>
                  </a:lnTo>
                  <a:lnTo>
                    <a:pt x="114" y="618"/>
                  </a:lnTo>
                  <a:lnTo>
                    <a:pt x="112" y="614"/>
                  </a:lnTo>
                  <a:lnTo>
                    <a:pt x="112" y="604"/>
                  </a:lnTo>
                  <a:lnTo>
                    <a:pt x="112" y="595"/>
                  </a:lnTo>
                  <a:lnTo>
                    <a:pt x="114" y="587"/>
                  </a:lnTo>
                  <a:lnTo>
                    <a:pt x="118" y="577"/>
                  </a:lnTo>
                  <a:lnTo>
                    <a:pt x="121" y="568"/>
                  </a:lnTo>
                  <a:lnTo>
                    <a:pt x="127" y="558"/>
                  </a:lnTo>
                  <a:lnTo>
                    <a:pt x="131" y="547"/>
                  </a:lnTo>
                  <a:lnTo>
                    <a:pt x="137" y="541"/>
                  </a:lnTo>
                  <a:lnTo>
                    <a:pt x="139" y="537"/>
                  </a:lnTo>
                  <a:lnTo>
                    <a:pt x="141" y="533"/>
                  </a:lnTo>
                  <a:lnTo>
                    <a:pt x="141" y="531"/>
                  </a:lnTo>
                  <a:lnTo>
                    <a:pt x="139" y="529"/>
                  </a:lnTo>
                  <a:lnTo>
                    <a:pt x="139" y="527"/>
                  </a:lnTo>
                  <a:lnTo>
                    <a:pt x="141" y="524"/>
                  </a:lnTo>
                  <a:lnTo>
                    <a:pt x="154" y="502"/>
                  </a:lnTo>
                  <a:lnTo>
                    <a:pt x="167" y="483"/>
                  </a:lnTo>
                  <a:lnTo>
                    <a:pt x="181" y="466"/>
                  </a:lnTo>
                  <a:lnTo>
                    <a:pt x="192" y="447"/>
                  </a:lnTo>
                  <a:lnTo>
                    <a:pt x="198" y="441"/>
                  </a:lnTo>
                  <a:lnTo>
                    <a:pt x="204" y="433"/>
                  </a:lnTo>
                  <a:lnTo>
                    <a:pt x="208" y="428"/>
                  </a:lnTo>
                  <a:lnTo>
                    <a:pt x="214" y="422"/>
                  </a:lnTo>
                  <a:lnTo>
                    <a:pt x="221" y="408"/>
                  </a:lnTo>
                  <a:lnTo>
                    <a:pt x="229" y="403"/>
                  </a:lnTo>
                  <a:lnTo>
                    <a:pt x="237" y="395"/>
                  </a:lnTo>
                  <a:lnTo>
                    <a:pt x="237" y="389"/>
                  </a:lnTo>
                  <a:lnTo>
                    <a:pt x="237" y="382"/>
                  </a:lnTo>
                  <a:lnTo>
                    <a:pt x="238" y="376"/>
                  </a:lnTo>
                  <a:lnTo>
                    <a:pt x="242" y="370"/>
                  </a:lnTo>
                  <a:lnTo>
                    <a:pt x="246" y="359"/>
                  </a:lnTo>
                  <a:lnTo>
                    <a:pt x="248" y="355"/>
                  </a:lnTo>
                  <a:lnTo>
                    <a:pt x="248" y="353"/>
                  </a:lnTo>
                  <a:lnTo>
                    <a:pt x="248" y="355"/>
                  </a:lnTo>
                  <a:lnTo>
                    <a:pt x="231" y="378"/>
                  </a:lnTo>
                  <a:lnTo>
                    <a:pt x="221" y="393"/>
                  </a:lnTo>
                  <a:lnTo>
                    <a:pt x="214" y="406"/>
                  </a:lnTo>
                  <a:lnTo>
                    <a:pt x="208" y="422"/>
                  </a:lnTo>
                  <a:lnTo>
                    <a:pt x="204" y="430"/>
                  </a:lnTo>
                  <a:lnTo>
                    <a:pt x="194" y="441"/>
                  </a:lnTo>
                  <a:lnTo>
                    <a:pt x="181" y="456"/>
                  </a:lnTo>
                  <a:lnTo>
                    <a:pt x="169" y="472"/>
                  </a:lnTo>
                  <a:lnTo>
                    <a:pt x="162" y="483"/>
                  </a:lnTo>
                  <a:lnTo>
                    <a:pt x="152" y="495"/>
                  </a:lnTo>
                  <a:lnTo>
                    <a:pt x="137" y="510"/>
                  </a:lnTo>
                  <a:lnTo>
                    <a:pt x="135" y="516"/>
                  </a:lnTo>
                  <a:lnTo>
                    <a:pt x="123" y="537"/>
                  </a:lnTo>
                  <a:lnTo>
                    <a:pt x="110" y="566"/>
                  </a:lnTo>
                  <a:lnTo>
                    <a:pt x="108" y="568"/>
                  </a:lnTo>
                  <a:lnTo>
                    <a:pt x="106" y="568"/>
                  </a:lnTo>
                  <a:lnTo>
                    <a:pt x="104" y="568"/>
                  </a:lnTo>
                  <a:lnTo>
                    <a:pt x="104" y="570"/>
                  </a:lnTo>
                  <a:lnTo>
                    <a:pt x="102" y="575"/>
                  </a:lnTo>
                  <a:lnTo>
                    <a:pt x="100" y="591"/>
                  </a:lnTo>
                  <a:lnTo>
                    <a:pt x="98" y="600"/>
                  </a:lnTo>
                  <a:lnTo>
                    <a:pt x="96" y="602"/>
                  </a:lnTo>
                  <a:lnTo>
                    <a:pt x="96" y="604"/>
                  </a:lnTo>
                  <a:lnTo>
                    <a:pt x="96" y="608"/>
                  </a:lnTo>
                  <a:lnTo>
                    <a:pt x="96" y="612"/>
                  </a:lnTo>
                  <a:lnTo>
                    <a:pt x="94" y="616"/>
                  </a:lnTo>
                  <a:lnTo>
                    <a:pt x="96" y="618"/>
                  </a:lnTo>
                  <a:lnTo>
                    <a:pt x="98" y="616"/>
                  </a:lnTo>
                  <a:lnTo>
                    <a:pt x="102" y="614"/>
                  </a:lnTo>
                  <a:lnTo>
                    <a:pt x="619" y="79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15000"/>
                  </a:schemeClr>
                </a:gs>
                <a:gs pos="60000">
                  <a:schemeClr val="bg1">
                    <a:alpha val="5000"/>
                  </a:schemeClr>
                </a:gs>
              </a:gsLst>
              <a:lin ang="162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pic>
        <p:nvPicPr>
          <p:cNvPr id="14" name="図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143248"/>
            <a:ext cx="9144000" cy="14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正方形/長方形 14"/>
          <p:cNvSpPr/>
          <p:nvPr/>
        </p:nvSpPr>
        <p:spPr bwMode="auto">
          <a:xfrm>
            <a:off x="0" y="3857628"/>
            <a:ext cx="9144000" cy="300037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5000">
                <a:schemeClr val="bg1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t" compatLnSpc="1"/>
          <a:lstStyle/>
          <a:p>
            <a:pPr algn="ctr" eaLnBrk="1" latinLnBrk="0" hangingPunct="1"/>
            <a:endParaRPr kumimoji="0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gradFill>
                  <a:gsLst>
                    <a:gs pos="20000">
                      <a:schemeClr val="accent4"/>
                    </a:gs>
                    <a:gs pos="100000">
                      <a:schemeClr val="bg2"/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solidFill>
            <a:schemeClr val="bg1"/>
          </a:solidFill>
          <a:ln w="76200" cap="sq">
            <a:solidFill>
              <a:srgbClr val="FFFFFF"/>
            </a:solidFill>
            <a:miter lim="800000"/>
          </a:ln>
          <a:effectLst>
            <a:outerShdw blurRad="76200" dist="76200" dir="27000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903B-95A3-4CC5-BF28-A113ABBE6E28}" type="datetimeFigureOut">
              <a:rPr kumimoji="1" lang="ja-JP" altLang="en-US" smtClean="0"/>
              <a:pPr/>
              <a:t>2013/8/23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リーフォーム 14"/>
          <p:cNvSpPr>
            <a:spLocks/>
          </p:cNvSpPr>
          <p:nvPr/>
        </p:nvSpPr>
        <p:spPr bwMode="auto">
          <a:xfrm>
            <a:off x="2" y="714356"/>
            <a:ext cx="9143999" cy="1133459"/>
          </a:xfrm>
          <a:custGeom>
            <a:avLst/>
            <a:gdLst/>
            <a:ahLst/>
            <a:cxnLst>
              <a:cxn ang="0">
                <a:pos x="5407" y="367"/>
              </a:cxn>
              <a:cxn ang="0">
                <a:pos x="3948" y="348"/>
              </a:cxn>
              <a:cxn ang="0">
                <a:pos x="4719" y="566"/>
              </a:cxn>
              <a:cxn ang="0">
                <a:pos x="5452" y="560"/>
              </a:cxn>
              <a:cxn ang="0">
                <a:pos x="3864" y="341"/>
              </a:cxn>
              <a:cxn ang="0">
                <a:pos x="3735" y="335"/>
              </a:cxn>
              <a:cxn ang="0">
                <a:pos x="5220" y="296"/>
              </a:cxn>
              <a:cxn ang="0">
                <a:pos x="4873" y="142"/>
              </a:cxn>
              <a:cxn ang="0">
                <a:pos x="3465" y="405"/>
              </a:cxn>
              <a:cxn ang="0">
                <a:pos x="4494" y="566"/>
              </a:cxn>
              <a:cxn ang="0">
                <a:pos x="4481" y="354"/>
              </a:cxn>
              <a:cxn ang="0">
                <a:pos x="3176" y="476"/>
              </a:cxn>
              <a:cxn ang="0">
                <a:pos x="3408" y="457"/>
              </a:cxn>
              <a:cxn ang="0">
                <a:pos x="4526" y="618"/>
              </a:cxn>
              <a:cxn ang="0">
                <a:pos x="4070" y="560"/>
              </a:cxn>
              <a:cxn ang="0">
                <a:pos x="2469" y="592"/>
              </a:cxn>
              <a:cxn ang="0">
                <a:pos x="2880" y="521"/>
              </a:cxn>
              <a:cxn ang="0">
                <a:pos x="1453" y="618"/>
              </a:cxn>
              <a:cxn ang="0">
                <a:pos x="2610" y="585"/>
              </a:cxn>
              <a:cxn ang="0">
                <a:pos x="4738" y="457"/>
              </a:cxn>
              <a:cxn ang="0">
                <a:pos x="5085" y="508"/>
              </a:cxn>
              <a:cxn ang="0">
                <a:pos x="4500" y="431"/>
              </a:cxn>
              <a:cxn ang="0">
                <a:pos x="3093" y="560"/>
              </a:cxn>
              <a:cxn ang="0">
                <a:pos x="3607" y="592"/>
              </a:cxn>
              <a:cxn ang="0">
                <a:pos x="4880" y="547"/>
              </a:cxn>
              <a:cxn ang="0">
                <a:pos x="2983" y="502"/>
              </a:cxn>
              <a:cxn ang="0">
                <a:pos x="4635" y="444"/>
              </a:cxn>
              <a:cxn ang="0">
                <a:pos x="5433" y="495"/>
              </a:cxn>
              <a:cxn ang="0">
                <a:pos x="1511" y="65"/>
              </a:cxn>
              <a:cxn ang="0">
                <a:pos x="515" y="521"/>
              </a:cxn>
              <a:cxn ang="0">
                <a:pos x="875" y="328"/>
              </a:cxn>
              <a:cxn ang="0">
                <a:pos x="566" y="193"/>
              </a:cxn>
              <a:cxn ang="0">
                <a:pos x="225" y="380"/>
              </a:cxn>
              <a:cxn ang="0">
                <a:pos x="65" y="219"/>
              </a:cxn>
              <a:cxn ang="0">
                <a:pos x="296" y="521"/>
              </a:cxn>
              <a:cxn ang="0">
                <a:pos x="110" y="515"/>
              </a:cxn>
              <a:cxn ang="0">
                <a:pos x="515" y="598"/>
              </a:cxn>
              <a:cxn ang="0">
                <a:pos x="187" y="380"/>
              </a:cxn>
              <a:cxn ang="0">
                <a:pos x="1428" y="168"/>
              </a:cxn>
              <a:cxn ang="0">
                <a:pos x="5433" y="495"/>
              </a:cxn>
              <a:cxn ang="0">
                <a:pos x="1852" y="489"/>
              </a:cxn>
              <a:cxn ang="0">
                <a:pos x="1543" y="412"/>
              </a:cxn>
              <a:cxn ang="0">
                <a:pos x="933" y="335"/>
              </a:cxn>
              <a:cxn ang="0">
                <a:pos x="547" y="309"/>
              </a:cxn>
              <a:cxn ang="0">
                <a:pos x="495" y="438"/>
              </a:cxn>
              <a:cxn ang="0">
                <a:pos x="1119" y="579"/>
              </a:cxn>
              <a:cxn ang="0">
                <a:pos x="1781" y="592"/>
              </a:cxn>
              <a:cxn ang="0">
                <a:pos x="798" y="470"/>
              </a:cxn>
              <a:cxn ang="0">
                <a:pos x="1350" y="598"/>
              </a:cxn>
              <a:cxn ang="0">
                <a:pos x="296" y="39"/>
              </a:cxn>
              <a:cxn ang="0">
                <a:pos x="2347" y="335"/>
              </a:cxn>
              <a:cxn ang="0">
                <a:pos x="2520" y="399"/>
              </a:cxn>
              <a:cxn ang="0">
                <a:pos x="2019" y="450"/>
              </a:cxn>
              <a:cxn ang="0">
                <a:pos x="2733" y="431"/>
              </a:cxn>
              <a:cxn ang="0">
                <a:pos x="2373" y="425"/>
              </a:cxn>
              <a:cxn ang="0">
                <a:pos x="3292" y="341"/>
              </a:cxn>
              <a:cxn ang="0">
                <a:pos x="3459" y="328"/>
              </a:cxn>
              <a:cxn ang="0">
                <a:pos x="5433" y="495"/>
              </a:cxn>
              <a:cxn ang="0">
                <a:pos x="1755" y="335"/>
              </a:cxn>
              <a:cxn ang="0">
                <a:pos x="1646" y="238"/>
              </a:cxn>
              <a:cxn ang="0">
                <a:pos x="3093" y="219"/>
              </a:cxn>
              <a:cxn ang="0">
                <a:pos x="1903" y="348"/>
              </a:cxn>
              <a:cxn ang="0">
                <a:pos x="2520" y="213"/>
              </a:cxn>
            </a:cxnLst>
            <a:rect l="0" t="0" r="0" b="0"/>
            <a:pathLst>
              <a:path w="5754" h="618">
                <a:moveTo>
                  <a:pt x="5433" y="495"/>
                </a:moveTo>
                <a:lnTo>
                  <a:pt x="5433" y="489"/>
                </a:lnTo>
                <a:lnTo>
                  <a:pt x="5426" y="489"/>
                </a:lnTo>
                <a:lnTo>
                  <a:pt x="5420" y="495"/>
                </a:lnTo>
                <a:lnTo>
                  <a:pt x="5426" y="495"/>
                </a:lnTo>
                <a:lnTo>
                  <a:pt x="5433" y="495"/>
                </a:lnTo>
                <a:lnTo>
                  <a:pt x="5510" y="470"/>
                </a:lnTo>
                <a:lnTo>
                  <a:pt x="5510" y="457"/>
                </a:lnTo>
                <a:lnTo>
                  <a:pt x="5484" y="457"/>
                </a:lnTo>
                <a:lnTo>
                  <a:pt x="5484" y="470"/>
                </a:lnTo>
                <a:lnTo>
                  <a:pt x="5490" y="476"/>
                </a:lnTo>
                <a:lnTo>
                  <a:pt x="5510" y="470"/>
                </a:lnTo>
                <a:lnTo>
                  <a:pt x="5433" y="495"/>
                </a:lnTo>
                <a:lnTo>
                  <a:pt x="5542" y="470"/>
                </a:lnTo>
                <a:lnTo>
                  <a:pt x="5535" y="470"/>
                </a:lnTo>
                <a:lnTo>
                  <a:pt x="5529" y="476"/>
                </a:lnTo>
                <a:lnTo>
                  <a:pt x="5529" y="483"/>
                </a:lnTo>
                <a:lnTo>
                  <a:pt x="5542" y="470"/>
                </a:lnTo>
                <a:lnTo>
                  <a:pt x="5433" y="495"/>
                </a:lnTo>
                <a:lnTo>
                  <a:pt x="5523" y="270"/>
                </a:lnTo>
                <a:lnTo>
                  <a:pt x="5523" y="277"/>
                </a:lnTo>
                <a:lnTo>
                  <a:pt x="5529" y="283"/>
                </a:lnTo>
                <a:lnTo>
                  <a:pt x="5542" y="283"/>
                </a:lnTo>
                <a:lnTo>
                  <a:pt x="5535" y="270"/>
                </a:lnTo>
                <a:lnTo>
                  <a:pt x="5523" y="270"/>
                </a:lnTo>
                <a:lnTo>
                  <a:pt x="5433" y="495"/>
                </a:lnTo>
                <a:lnTo>
                  <a:pt x="5670" y="348"/>
                </a:lnTo>
                <a:lnTo>
                  <a:pt x="5645" y="354"/>
                </a:lnTo>
                <a:lnTo>
                  <a:pt x="5625" y="354"/>
                </a:lnTo>
                <a:lnTo>
                  <a:pt x="5600" y="373"/>
                </a:lnTo>
                <a:lnTo>
                  <a:pt x="5593" y="373"/>
                </a:lnTo>
                <a:lnTo>
                  <a:pt x="5587" y="367"/>
                </a:lnTo>
                <a:lnTo>
                  <a:pt x="5587" y="354"/>
                </a:lnTo>
                <a:lnTo>
                  <a:pt x="5593" y="354"/>
                </a:lnTo>
                <a:lnTo>
                  <a:pt x="5600" y="354"/>
                </a:lnTo>
                <a:lnTo>
                  <a:pt x="5580" y="348"/>
                </a:lnTo>
                <a:lnTo>
                  <a:pt x="5568" y="341"/>
                </a:lnTo>
                <a:lnTo>
                  <a:pt x="5754" y="264"/>
                </a:lnTo>
                <a:lnTo>
                  <a:pt x="5555" y="335"/>
                </a:lnTo>
                <a:lnTo>
                  <a:pt x="5535" y="315"/>
                </a:lnTo>
                <a:lnTo>
                  <a:pt x="5510" y="309"/>
                </a:lnTo>
                <a:lnTo>
                  <a:pt x="5478" y="309"/>
                </a:lnTo>
                <a:lnTo>
                  <a:pt x="5465" y="309"/>
                </a:lnTo>
                <a:lnTo>
                  <a:pt x="5433" y="303"/>
                </a:lnTo>
                <a:lnTo>
                  <a:pt x="5426" y="303"/>
                </a:lnTo>
                <a:lnTo>
                  <a:pt x="5426" y="309"/>
                </a:lnTo>
                <a:lnTo>
                  <a:pt x="5439" y="309"/>
                </a:lnTo>
                <a:lnTo>
                  <a:pt x="5484" y="315"/>
                </a:lnTo>
                <a:lnTo>
                  <a:pt x="5529" y="328"/>
                </a:lnTo>
                <a:lnTo>
                  <a:pt x="5535" y="335"/>
                </a:lnTo>
                <a:lnTo>
                  <a:pt x="5535" y="341"/>
                </a:lnTo>
                <a:lnTo>
                  <a:pt x="5529" y="348"/>
                </a:lnTo>
                <a:lnTo>
                  <a:pt x="5523" y="348"/>
                </a:lnTo>
                <a:lnTo>
                  <a:pt x="5510" y="348"/>
                </a:lnTo>
                <a:lnTo>
                  <a:pt x="5484" y="348"/>
                </a:lnTo>
                <a:lnTo>
                  <a:pt x="5445" y="354"/>
                </a:lnTo>
                <a:lnTo>
                  <a:pt x="5407" y="367"/>
                </a:lnTo>
                <a:lnTo>
                  <a:pt x="5368" y="380"/>
                </a:lnTo>
                <a:lnTo>
                  <a:pt x="5317" y="405"/>
                </a:lnTo>
                <a:lnTo>
                  <a:pt x="5310" y="412"/>
                </a:lnTo>
                <a:lnTo>
                  <a:pt x="5310" y="418"/>
                </a:lnTo>
                <a:lnTo>
                  <a:pt x="5317" y="418"/>
                </a:lnTo>
                <a:lnTo>
                  <a:pt x="5310" y="425"/>
                </a:lnTo>
                <a:lnTo>
                  <a:pt x="5291" y="431"/>
                </a:lnTo>
                <a:lnTo>
                  <a:pt x="5291" y="438"/>
                </a:lnTo>
                <a:lnTo>
                  <a:pt x="5304" y="438"/>
                </a:lnTo>
                <a:lnTo>
                  <a:pt x="5323" y="431"/>
                </a:lnTo>
                <a:lnTo>
                  <a:pt x="5349" y="418"/>
                </a:lnTo>
                <a:lnTo>
                  <a:pt x="5375" y="405"/>
                </a:lnTo>
                <a:lnTo>
                  <a:pt x="5439" y="386"/>
                </a:lnTo>
                <a:lnTo>
                  <a:pt x="5471" y="380"/>
                </a:lnTo>
                <a:lnTo>
                  <a:pt x="5490" y="380"/>
                </a:lnTo>
                <a:lnTo>
                  <a:pt x="5529" y="386"/>
                </a:lnTo>
                <a:lnTo>
                  <a:pt x="5587" y="399"/>
                </a:lnTo>
                <a:lnTo>
                  <a:pt x="5638" y="412"/>
                </a:lnTo>
                <a:lnTo>
                  <a:pt x="5664" y="425"/>
                </a:lnTo>
                <a:lnTo>
                  <a:pt x="5658" y="412"/>
                </a:lnTo>
                <a:lnTo>
                  <a:pt x="5645" y="405"/>
                </a:lnTo>
                <a:lnTo>
                  <a:pt x="5664" y="393"/>
                </a:lnTo>
                <a:lnTo>
                  <a:pt x="5664" y="386"/>
                </a:lnTo>
                <a:lnTo>
                  <a:pt x="5658" y="386"/>
                </a:lnTo>
                <a:lnTo>
                  <a:pt x="5651" y="380"/>
                </a:lnTo>
                <a:lnTo>
                  <a:pt x="5670" y="380"/>
                </a:lnTo>
                <a:lnTo>
                  <a:pt x="5664" y="373"/>
                </a:lnTo>
                <a:lnTo>
                  <a:pt x="5670" y="367"/>
                </a:lnTo>
                <a:lnTo>
                  <a:pt x="5703" y="341"/>
                </a:lnTo>
                <a:lnTo>
                  <a:pt x="5754" y="328"/>
                </a:lnTo>
                <a:lnTo>
                  <a:pt x="5754" y="315"/>
                </a:lnTo>
                <a:lnTo>
                  <a:pt x="5715" y="328"/>
                </a:lnTo>
                <a:lnTo>
                  <a:pt x="5670" y="348"/>
                </a:lnTo>
                <a:lnTo>
                  <a:pt x="5433" y="495"/>
                </a:lnTo>
                <a:lnTo>
                  <a:pt x="5465" y="367"/>
                </a:lnTo>
                <a:lnTo>
                  <a:pt x="5445" y="380"/>
                </a:lnTo>
                <a:lnTo>
                  <a:pt x="5439" y="380"/>
                </a:lnTo>
                <a:lnTo>
                  <a:pt x="5439" y="373"/>
                </a:lnTo>
                <a:lnTo>
                  <a:pt x="5445" y="354"/>
                </a:lnTo>
                <a:lnTo>
                  <a:pt x="5458" y="354"/>
                </a:lnTo>
                <a:lnTo>
                  <a:pt x="5471" y="354"/>
                </a:lnTo>
                <a:lnTo>
                  <a:pt x="5465" y="367"/>
                </a:lnTo>
                <a:lnTo>
                  <a:pt x="5433" y="495"/>
                </a:lnTo>
                <a:lnTo>
                  <a:pt x="3877" y="348"/>
                </a:lnTo>
                <a:lnTo>
                  <a:pt x="3896" y="348"/>
                </a:lnTo>
                <a:lnTo>
                  <a:pt x="3909" y="354"/>
                </a:lnTo>
                <a:lnTo>
                  <a:pt x="3922" y="354"/>
                </a:lnTo>
                <a:lnTo>
                  <a:pt x="3922" y="367"/>
                </a:lnTo>
                <a:lnTo>
                  <a:pt x="3928" y="367"/>
                </a:lnTo>
                <a:lnTo>
                  <a:pt x="3941" y="367"/>
                </a:lnTo>
                <a:lnTo>
                  <a:pt x="3941" y="354"/>
                </a:lnTo>
                <a:lnTo>
                  <a:pt x="3941" y="367"/>
                </a:lnTo>
                <a:lnTo>
                  <a:pt x="3948" y="373"/>
                </a:lnTo>
                <a:lnTo>
                  <a:pt x="3967" y="354"/>
                </a:lnTo>
                <a:lnTo>
                  <a:pt x="3954" y="354"/>
                </a:lnTo>
                <a:lnTo>
                  <a:pt x="3948" y="354"/>
                </a:lnTo>
                <a:lnTo>
                  <a:pt x="3948" y="348"/>
                </a:lnTo>
                <a:lnTo>
                  <a:pt x="3941" y="348"/>
                </a:lnTo>
                <a:lnTo>
                  <a:pt x="3928" y="348"/>
                </a:lnTo>
                <a:lnTo>
                  <a:pt x="3922" y="348"/>
                </a:lnTo>
                <a:lnTo>
                  <a:pt x="3915" y="341"/>
                </a:lnTo>
                <a:lnTo>
                  <a:pt x="3903" y="348"/>
                </a:lnTo>
                <a:lnTo>
                  <a:pt x="3903" y="341"/>
                </a:lnTo>
                <a:lnTo>
                  <a:pt x="3896" y="335"/>
                </a:lnTo>
                <a:lnTo>
                  <a:pt x="3883" y="341"/>
                </a:lnTo>
                <a:lnTo>
                  <a:pt x="3877" y="341"/>
                </a:lnTo>
                <a:lnTo>
                  <a:pt x="3877" y="348"/>
                </a:lnTo>
                <a:lnTo>
                  <a:pt x="5433" y="495"/>
                </a:lnTo>
                <a:lnTo>
                  <a:pt x="4095" y="341"/>
                </a:lnTo>
                <a:lnTo>
                  <a:pt x="4095" y="348"/>
                </a:lnTo>
                <a:lnTo>
                  <a:pt x="4102" y="335"/>
                </a:lnTo>
                <a:lnTo>
                  <a:pt x="4095" y="335"/>
                </a:lnTo>
                <a:lnTo>
                  <a:pt x="4095" y="341"/>
                </a:lnTo>
                <a:lnTo>
                  <a:pt x="5433" y="495"/>
                </a:lnTo>
                <a:lnTo>
                  <a:pt x="5413" y="502"/>
                </a:lnTo>
                <a:lnTo>
                  <a:pt x="5394" y="502"/>
                </a:lnTo>
                <a:lnTo>
                  <a:pt x="5413" y="508"/>
                </a:lnTo>
                <a:lnTo>
                  <a:pt x="5413" y="502"/>
                </a:lnTo>
                <a:lnTo>
                  <a:pt x="5433" y="495"/>
                </a:lnTo>
                <a:lnTo>
                  <a:pt x="5722" y="618"/>
                </a:lnTo>
                <a:lnTo>
                  <a:pt x="5754" y="605"/>
                </a:lnTo>
                <a:lnTo>
                  <a:pt x="5754" y="560"/>
                </a:lnTo>
                <a:lnTo>
                  <a:pt x="5625" y="618"/>
                </a:lnTo>
                <a:lnTo>
                  <a:pt x="5722" y="618"/>
                </a:lnTo>
                <a:lnTo>
                  <a:pt x="5433" y="495"/>
                </a:lnTo>
                <a:lnTo>
                  <a:pt x="3832" y="219"/>
                </a:lnTo>
                <a:lnTo>
                  <a:pt x="3819" y="219"/>
                </a:lnTo>
                <a:lnTo>
                  <a:pt x="3825" y="225"/>
                </a:lnTo>
                <a:lnTo>
                  <a:pt x="3832" y="219"/>
                </a:lnTo>
                <a:lnTo>
                  <a:pt x="5433" y="495"/>
                </a:lnTo>
                <a:lnTo>
                  <a:pt x="4822" y="476"/>
                </a:lnTo>
                <a:lnTo>
                  <a:pt x="4828" y="476"/>
                </a:lnTo>
                <a:lnTo>
                  <a:pt x="4828" y="470"/>
                </a:lnTo>
                <a:lnTo>
                  <a:pt x="4822" y="470"/>
                </a:lnTo>
                <a:lnTo>
                  <a:pt x="4809" y="470"/>
                </a:lnTo>
                <a:lnTo>
                  <a:pt x="4803" y="470"/>
                </a:lnTo>
                <a:lnTo>
                  <a:pt x="4803" y="476"/>
                </a:lnTo>
                <a:lnTo>
                  <a:pt x="4809" y="476"/>
                </a:lnTo>
                <a:lnTo>
                  <a:pt x="4822" y="476"/>
                </a:lnTo>
                <a:lnTo>
                  <a:pt x="5433" y="495"/>
                </a:lnTo>
                <a:lnTo>
                  <a:pt x="3787" y="322"/>
                </a:lnTo>
                <a:lnTo>
                  <a:pt x="3793" y="328"/>
                </a:lnTo>
                <a:lnTo>
                  <a:pt x="3800" y="328"/>
                </a:lnTo>
                <a:lnTo>
                  <a:pt x="3800" y="315"/>
                </a:lnTo>
                <a:lnTo>
                  <a:pt x="3793" y="315"/>
                </a:lnTo>
                <a:lnTo>
                  <a:pt x="3787" y="315"/>
                </a:lnTo>
                <a:lnTo>
                  <a:pt x="3787" y="322"/>
                </a:lnTo>
                <a:lnTo>
                  <a:pt x="5433" y="495"/>
                </a:lnTo>
                <a:lnTo>
                  <a:pt x="4713" y="560"/>
                </a:lnTo>
                <a:lnTo>
                  <a:pt x="4693" y="560"/>
                </a:lnTo>
                <a:lnTo>
                  <a:pt x="4674" y="560"/>
                </a:lnTo>
                <a:lnTo>
                  <a:pt x="4674" y="579"/>
                </a:lnTo>
                <a:lnTo>
                  <a:pt x="4693" y="579"/>
                </a:lnTo>
                <a:lnTo>
                  <a:pt x="4719" y="566"/>
                </a:lnTo>
                <a:lnTo>
                  <a:pt x="4745" y="566"/>
                </a:lnTo>
                <a:lnTo>
                  <a:pt x="4751" y="566"/>
                </a:lnTo>
                <a:lnTo>
                  <a:pt x="4758" y="560"/>
                </a:lnTo>
                <a:lnTo>
                  <a:pt x="4732" y="560"/>
                </a:lnTo>
                <a:lnTo>
                  <a:pt x="4713" y="560"/>
                </a:lnTo>
                <a:lnTo>
                  <a:pt x="5433" y="495"/>
                </a:lnTo>
                <a:lnTo>
                  <a:pt x="5715" y="470"/>
                </a:lnTo>
                <a:lnTo>
                  <a:pt x="5696" y="470"/>
                </a:lnTo>
                <a:lnTo>
                  <a:pt x="5690" y="470"/>
                </a:lnTo>
                <a:lnTo>
                  <a:pt x="5677" y="470"/>
                </a:lnTo>
                <a:lnTo>
                  <a:pt x="5638" y="483"/>
                </a:lnTo>
                <a:lnTo>
                  <a:pt x="5587" y="495"/>
                </a:lnTo>
                <a:lnTo>
                  <a:pt x="5561" y="508"/>
                </a:lnTo>
                <a:lnTo>
                  <a:pt x="5548" y="502"/>
                </a:lnTo>
                <a:lnTo>
                  <a:pt x="5529" y="508"/>
                </a:lnTo>
                <a:lnTo>
                  <a:pt x="5478" y="508"/>
                </a:lnTo>
                <a:lnTo>
                  <a:pt x="5452" y="515"/>
                </a:lnTo>
                <a:lnTo>
                  <a:pt x="5433" y="521"/>
                </a:lnTo>
                <a:lnTo>
                  <a:pt x="5394" y="521"/>
                </a:lnTo>
                <a:lnTo>
                  <a:pt x="5381" y="534"/>
                </a:lnTo>
                <a:lnTo>
                  <a:pt x="5355" y="540"/>
                </a:lnTo>
                <a:lnTo>
                  <a:pt x="5330" y="553"/>
                </a:lnTo>
                <a:lnTo>
                  <a:pt x="5317" y="553"/>
                </a:lnTo>
                <a:lnTo>
                  <a:pt x="5291" y="566"/>
                </a:lnTo>
                <a:lnTo>
                  <a:pt x="5259" y="585"/>
                </a:lnTo>
                <a:lnTo>
                  <a:pt x="5182" y="618"/>
                </a:lnTo>
                <a:lnTo>
                  <a:pt x="5208" y="618"/>
                </a:lnTo>
                <a:lnTo>
                  <a:pt x="5214" y="618"/>
                </a:lnTo>
                <a:lnTo>
                  <a:pt x="5233" y="611"/>
                </a:lnTo>
                <a:lnTo>
                  <a:pt x="5246" y="598"/>
                </a:lnTo>
                <a:lnTo>
                  <a:pt x="5265" y="592"/>
                </a:lnTo>
                <a:lnTo>
                  <a:pt x="5304" y="585"/>
                </a:lnTo>
                <a:lnTo>
                  <a:pt x="5330" y="579"/>
                </a:lnTo>
                <a:lnTo>
                  <a:pt x="5336" y="579"/>
                </a:lnTo>
                <a:lnTo>
                  <a:pt x="5349" y="566"/>
                </a:lnTo>
                <a:lnTo>
                  <a:pt x="5362" y="560"/>
                </a:lnTo>
                <a:lnTo>
                  <a:pt x="5368" y="553"/>
                </a:lnTo>
                <a:lnTo>
                  <a:pt x="5388" y="553"/>
                </a:lnTo>
                <a:lnTo>
                  <a:pt x="5407" y="560"/>
                </a:lnTo>
                <a:lnTo>
                  <a:pt x="5407" y="566"/>
                </a:lnTo>
                <a:lnTo>
                  <a:pt x="5394" y="566"/>
                </a:lnTo>
                <a:lnTo>
                  <a:pt x="5381" y="566"/>
                </a:lnTo>
                <a:lnTo>
                  <a:pt x="5362" y="585"/>
                </a:lnTo>
                <a:lnTo>
                  <a:pt x="5336" y="592"/>
                </a:lnTo>
                <a:lnTo>
                  <a:pt x="5304" y="598"/>
                </a:lnTo>
                <a:lnTo>
                  <a:pt x="5246" y="618"/>
                </a:lnTo>
                <a:lnTo>
                  <a:pt x="5317" y="618"/>
                </a:lnTo>
                <a:lnTo>
                  <a:pt x="5330" y="618"/>
                </a:lnTo>
                <a:lnTo>
                  <a:pt x="5349" y="611"/>
                </a:lnTo>
                <a:lnTo>
                  <a:pt x="5362" y="605"/>
                </a:lnTo>
                <a:lnTo>
                  <a:pt x="5375" y="605"/>
                </a:lnTo>
                <a:lnTo>
                  <a:pt x="5394" y="598"/>
                </a:lnTo>
                <a:lnTo>
                  <a:pt x="5407" y="585"/>
                </a:lnTo>
                <a:lnTo>
                  <a:pt x="5413" y="579"/>
                </a:lnTo>
                <a:lnTo>
                  <a:pt x="5426" y="566"/>
                </a:lnTo>
                <a:lnTo>
                  <a:pt x="5445" y="560"/>
                </a:lnTo>
                <a:lnTo>
                  <a:pt x="5452" y="560"/>
                </a:lnTo>
                <a:lnTo>
                  <a:pt x="5445" y="579"/>
                </a:lnTo>
                <a:lnTo>
                  <a:pt x="5471" y="560"/>
                </a:lnTo>
                <a:lnTo>
                  <a:pt x="5490" y="553"/>
                </a:lnTo>
                <a:lnTo>
                  <a:pt x="5510" y="540"/>
                </a:lnTo>
                <a:lnTo>
                  <a:pt x="5516" y="547"/>
                </a:lnTo>
                <a:lnTo>
                  <a:pt x="5516" y="553"/>
                </a:lnTo>
                <a:lnTo>
                  <a:pt x="5555" y="534"/>
                </a:lnTo>
                <a:lnTo>
                  <a:pt x="5580" y="528"/>
                </a:lnTo>
                <a:lnTo>
                  <a:pt x="5593" y="534"/>
                </a:lnTo>
                <a:lnTo>
                  <a:pt x="5613" y="540"/>
                </a:lnTo>
                <a:lnTo>
                  <a:pt x="5632" y="540"/>
                </a:lnTo>
                <a:lnTo>
                  <a:pt x="5645" y="534"/>
                </a:lnTo>
                <a:lnTo>
                  <a:pt x="5632" y="528"/>
                </a:lnTo>
                <a:lnTo>
                  <a:pt x="5638" y="521"/>
                </a:lnTo>
                <a:lnTo>
                  <a:pt x="5645" y="521"/>
                </a:lnTo>
                <a:lnTo>
                  <a:pt x="5658" y="521"/>
                </a:lnTo>
                <a:lnTo>
                  <a:pt x="5670" y="521"/>
                </a:lnTo>
                <a:lnTo>
                  <a:pt x="5683" y="528"/>
                </a:lnTo>
                <a:lnTo>
                  <a:pt x="5690" y="528"/>
                </a:lnTo>
                <a:lnTo>
                  <a:pt x="5690" y="521"/>
                </a:lnTo>
                <a:lnTo>
                  <a:pt x="5683" y="515"/>
                </a:lnTo>
                <a:lnTo>
                  <a:pt x="5677" y="515"/>
                </a:lnTo>
                <a:lnTo>
                  <a:pt x="5670" y="515"/>
                </a:lnTo>
                <a:lnTo>
                  <a:pt x="5658" y="508"/>
                </a:lnTo>
                <a:lnTo>
                  <a:pt x="5664" y="502"/>
                </a:lnTo>
                <a:lnTo>
                  <a:pt x="5690" y="489"/>
                </a:lnTo>
                <a:lnTo>
                  <a:pt x="5754" y="476"/>
                </a:lnTo>
                <a:lnTo>
                  <a:pt x="5754" y="444"/>
                </a:lnTo>
                <a:lnTo>
                  <a:pt x="5741" y="450"/>
                </a:lnTo>
                <a:lnTo>
                  <a:pt x="5715" y="470"/>
                </a:lnTo>
                <a:lnTo>
                  <a:pt x="5433" y="495"/>
                </a:lnTo>
                <a:lnTo>
                  <a:pt x="5484" y="534"/>
                </a:lnTo>
                <a:lnTo>
                  <a:pt x="5452" y="540"/>
                </a:lnTo>
                <a:lnTo>
                  <a:pt x="5426" y="553"/>
                </a:lnTo>
                <a:lnTo>
                  <a:pt x="5420" y="553"/>
                </a:lnTo>
                <a:lnTo>
                  <a:pt x="5420" y="547"/>
                </a:lnTo>
                <a:lnTo>
                  <a:pt x="5439" y="534"/>
                </a:lnTo>
                <a:lnTo>
                  <a:pt x="5465" y="528"/>
                </a:lnTo>
                <a:lnTo>
                  <a:pt x="5490" y="521"/>
                </a:lnTo>
                <a:lnTo>
                  <a:pt x="5497" y="528"/>
                </a:lnTo>
                <a:lnTo>
                  <a:pt x="5484" y="534"/>
                </a:lnTo>
                <a:lnTo>
                  <a:pt x="5433" y="495"/>
                </a:lnTo>
                <a:lnTo>
                  <a:pt x="4751" y="540"/>
                </a:lnTo>
                <a:lnTo>
                  <a:pt x="4725" y="534"/>
                </a:lnTo>
                <a:lnTo>
                  <a:pt x="4700" y="534"/>
                </a:lnTo>
                <a:lnTo>
                  <a:pt x="4700" y="540"/>
                </a:lnTo>
                <a:lnTo>
                  <a:pt x="4706" y="540"/>
                </a:lnTo>
                <a:lnTo>
                  <a:pt x="4732" y="547"/>
                </a:lnTo>
                <a:lnTo>
                  <a:pt x="4777" y="540"/>
                </a:lnTo>
                <a:lnTo>
                  <a:pt x="4803" y="534"/>
                </a:lnTo>
                <a:lnTo>
                  <a:pt x="4803" y="534"/>
                </a:lnTo>
                <a:lnTo>
                  <a:pt x="4777" y="534"/>
                </a:lnTo>
                <a:lnTo>
                  <a:pt x="4751" y="540"/>
                </a:lnTo>
                <a:lnTo>
                  <a:pt x="5433" y="495"/>
                </a:lnTo>
                <a:lnTo>
                  <a:pt x="3819" y="335"/>
                </a:lnTo>
                <a:lnTo>
                  <a:pt x="3838" y="341"/>
                </a:lnTo>
                <a:lnTo>
                  <a:pt x="3864" y="341"/>
                </a:lnTo>
                <a:lnTo>
                  <a:pt x="3877" y="335"/>
                </a:lnTo>
                <a:lnTo>
                  <a:pt x="3870" y="328"/>
                </a:lnTo>
                <a:lnTo>
                  <a:pt x="3851" y="328"/>
                </a:lnTo>
                <a:lnTo>
                  <a:pt x="3845" y="328"/>
                </a:lnTo>
                <a:lnTo>
                  <a:pt x="3838" y="328"/>
                </a:lnTo>
                <a:lnTo>
                  <a:pt x="3819" y="328"/>
                </a:lnTo>
                <a:lnTo>
                  <a:pt x="3819" y="335"/>
                </a:lnTo>
                <a:lnTo>
                  <a:pt x="5433" y="495"/>
                </a:lnTo>
                <a:lnTo>
                  <a:pt x="3813" y="328"/>
                </a:lnTo>
                <a:lnTo>
                  <a:pt x="3819" y="328"/>
                </a:lnTo>
                <a:lnTo>
                  <a:pt x="3825" y="322"/>
                </a:lnTo>
                <a:lnTo>
                  <a:pt x="3819" y="322"/>
                </a:lnTo>
                <a:lnTo>
                  <a:pt x="3806" y="328"/>
                </a:lnTo>
                <a:lnTo>
                  <a:pt x="3813" y="328"/>
                </a:lnTo>
                <a:lnTo>
                  <a:pt x="5433" y="495"/>
                </a:lnTo>
                <a:lnTo>
                  <a:pt x="3825" y="290"/>
                </a:lnTo>
                <a:lnTo>
                  <a:pt x="3825" y="296"/>
                </a:lnTo>
                <a:lnTo>
                  <a:pt x="3832" y="296"/>
                </a:lnTo>
                <a:lnTo>
                  <a:pt x="3838" y="290"/>
                </a:lnTo>
                <a:lnTo>
                  <a:pt x="3838" y="283"/>
                </a:lnTo>
                <a:lnTo>
                  <a:pt x="3832" y="283"/>
                </a:lnTo>
                <a:lnTo>
                  <a:pt x="3825" y="290"/>
                </a:lnTo>
                <a:lnTo>
                  <a:pt x="5433" y="495"/>
                </a:lnTo>
                <a:lnTo>
                  <a:pt x="5413" y="309"/>
                </a:lnTo>
                <a:lnTo>
                  <a:pt x="5407" y="303"/>
                </a:lnTo>
                <a:lnTo>
                  <a:pt x="5394" y="303"/>
                </a:lnTo>
                <a:lnTo>
                  <a:pt x="5388" y="296"/>
                </a:lnTo>
                <a:lnTo>
                  <a:pt x="5388" y="303"/>
                </a:lnTo>
                <a:lnTo>
                  <a:pt x="5394" y="309"/>
                </a:lnTo>
                <a:lnTo>
                  <a:pt x="5407" y="309"/>
                </a:lnTo>
                <a:lnTo>
                  <a:pt x="5413" y="309"/>
                </a:lnTo>
                <a:lnTo>
                  <a:pt x="5433" y="495"/>
                </a:lnTo>
                <a:lnTo>
                  <a:pt x="5458" y="168"/>
                </a:lnTo>
                <a:lnTo>
                  <a:pt x="5484" y="174"/>
                </a:lnTo>
                <a:lnTo>
                  <a:pt x="5529" y="180"/>
                </a:lnTo>
                <a:lnTo>
                  <a:pt x="5548" y="187"/>
                </a:lnTo>
                <a:lnTo>
                  <a:pt x="5574" y="187"/>
                </a:lnTo>
                <a:lnTo>
                  <a:pt x="5574" y="193"/>
                </a:lnTo>
                <a:lnTo>
                  <a:pt x="5587" y="200"/>
                </a:lnTo>
                <a:lnTo>
                  <a:pt x="5613" y="206"/>
                </a:lnTo>
                <a:lnTo>
                  <a:pt x="5632" y="213"/>
                </a:lnTo>
                <a:lnTo>
                  <a:pt x="5638" y="213"/>
                </a:lnTo>
                <a:lnTo>
                  <a:pt x="5638" y="206"/>
                </a:lnTo>
                <a:lnTo>
                  <a:pt x="5625" y="200"/>
                </a:lnTo>
                <a:lnTo>
                  <a:pt x="5593" y="187"/>
                </a:lnTo>
                <a:lnTo>
                  <a:pt x="5555" y="180"/>
                </a:lnTo>
                <a:lnTo>
                  <a:pt x="5529" y="174"/>
                </a:lnTo>
                <a:lnTo>
                  <a:pt x="5478" y="168"/>
                </a:lnTo>
                <a:lnTo>
                  <a:pt x="5458" y="168"/>
                </a:lnTo>
                <a:lnTo>
                  <a:pt x="5452" y="168"/>
                </a:lnTo>
                <a:lnTo>
                  <a:pt x="5458" y="168"/>
                </a:lnTo>
                <a:lnTo>
                  <a:pt x="5433" y="495"/>
                </a:lnTo>
                <a:lnTo>
                  <a:pt x="3735" y="335"/>
                </a:lnTo>
                <a:lnTo>
                  <a:pt x="3742" y="335"/>
                </a:lnTo>
                <a:lnTo>
                  <a:pt x="3735" y="328"/>
                </a:lnTo>
                <a:lnTo>
                  <a:pt x="3729" y="335"/>
                </a:lnTo>
                <a:lnTo>
                  <a:pt x="3735" y="335"/>
                </a:lnTo>
                <a:lnTo>
                  <a:pt x="5433" y="495"/>
                </a:lnTo>
                <a:lnTo>
                  <a:pt x="3748" y="341"/>
                </a:lnTo>
                <a:lnTo>
                  <a:pt x="3761" y="341"/>
                </a:lnTo>
                <a:lnTo>
                  <a:pt x="3768" y="341"/>
                </a:lnTo>
                <a:lnTo>
                  <a:pt x="3761" y="335"/>
                </a:lnTo>
                <a:lnTo>
                  <a:pt x="3748" y="341"/>
                </a:lnTo>
                <a:lnTo>
                  <a:pt x="5433" y="495"/>
                </a:lnTo>
                <a:lnTo>
                  <a:pt x="3716" y="335"/>
                </a:lnTo>
                <a:lnTo>
                  <a:pt x="3723" y="328"/>
                </a:lnTo>
                <a:lnTo>
                  <a:pt x="3716" y="328"/>
                </a:lnTo>
                <a:lnTo>
                  <a:pt x="3710" y="328"/>
                </a:lnTo>
                <a:lnTo>
                  <a:pt x="3703" y="335"/>
                </a:lnTo>
                <a:lnTo>
                  <a:pt x="3716" y="335"/>
                </a:lnTo>
                <a:lnTo>
                  <a:pt x="5433" y="495"/>
                </a:lnTo>
                <a:lnTo>
                  <a:pt x="3825" y="354"/>
                </a:lnTo>
                <a:lnTo>
                  <a:pt x="3838" y="367"/>
                </a:lnTo>
                <a:lnTo>
                  <a:pt x="3845" y="367"/>
                </a:lnTo>
                <a:lnTo>
                  <a:pt x="3845" y="354"/>
                </a:lnTo>
                <a:lnTo>
                  <a:pt x="3838" y="354"/>
                </a:lnTo>
                <a:lnTo>
                  <a:pt x="3825" y="354"/>
                </a:lnTo>
                <a:lnTo>
                  <a:pt x="5433" y="495"/>
                </a:lnTo>
                <a:lnTo>
                  <a:pt x="4089" y="277"/>
                </a:lnTo>
                <a:lnTo>
                  <a:pt x="4089" y="270"/>
                </a:lnTo>
                <a:lnTo>
                  <a:pt x="4083" y="270"/>
                </a:lnTo>
                <a:lnTo>
                  <a:pt x="4076" y="270"/>
                </a:lnTo>
                <a:lnTo>
                  <a:pt x="4076" y="277"/>
                </a:lnTo>
                <a:lnTo>
                  <a:pt x="4089" y="277"/>
                </a:lnTo>
                <a:lnTo>
                  <a:pt x="5433" y="495"/>
                </a:lnTo>
                <a:lnTo>
                  <a:pt x="4044" y="412"/>
                </a:lnTo>
                <a:lnTo>
                  <a:pt x="4038" y="412"/>
                </a:lnTo>
                <a:lnTo>
                  <a:pt x="4044" y="418"/>
                </a:lnTo>
                <a:lnTo>
                  <a:pt x="4057" y="425"/>
                </a:lnTo>
                <a:lnTo>
                  <a:pt x="4070" y="431"/>
                </a:lnTo>
                <a:lnTo>
                  <a:pt x="4076" y="431"/>
                </a:lnTo>
                <a:lnTo>
                  <a:pt x="4076" y="425"/>
                </a:lnTo>
                <a:lnTo>
                  <a:pt x="4057" y="418"/>
                </a:lnTo>
                <a:lnTo>
                  <a:pt x="4044" y="412"/>
                </a:lnTo>
                <a:lnTo>
                  <a:pt x="5433" y="495"/>
                </a:lnTo>
                <a:lnTo>
                  <a:pt x="4044" y="270"/>
                </a:lnTo>
                <a:lnTo>
                  <a:pt x="4044" y="264"/>
                </a:lnTo>
                <a:lnTo>
                  <a:pt x="4044" y="251"/>
                </a:lnTo>
                <a:lnTo>
                  <a:pt x="4038" y="251"/>
                </a:lnTo>
                <a:lnTo>
                  <a:pt x="4031" y="251"/>
                </a:lnTo>
                <a:lnTo>
                  <a:pt x="4044" y="270"/>
                </a:lnTo>
                <a:lnTo>
                  <a:pt x="5433" y="495"/>
                </a:lnTo>
                <a:lnTo>
                  <a:pt x="5220" y="296"/>
                </a:lnTo>
                <a:lnTo>
                  <a:pt x="5246" y="296"/>
                </a:lnTo>
                <a:lnTo>
                  <a:pt x="5291" y="296"/>
                </a:lnTo>
                <a:lnTo>
                  <a:pt x="5343" y="303"/>
                </a:lnTo>
                <a:lnTo>
                  <a:pt x="5368" y="303"/>
                </a:lnTo>
                <a:lnTo>
                  <a:pt x="5375" y="303"/>
                </a:lnTo>
                <a:lnTo>
                  <a:pt x="5368" y="303"/>
                </a:lnTo>
                <a:lnTo>
                  <a:pt x="5349" y="290"/>
                </a:lnTo>
                <a:lnTo>
                  <a:pt x="5323" y="290"/>
                </a:lnTo>
                <a:lnTo>
                  <a:pt x="5278" y="290"/>
                </a:lnTo>
                <a:lnTo>
                  <a:pt x="5233" y="290"/>
                </a:lnTo>
                <a:lnTo>
                  <a:pt x="5220" y="296"/>
                </a:lnTo>
                <a:lnTo>
                  <a:pt x="5214" y="296"/>
                </a:lnTo>
                <a:lnTo>
                  <a:pt x="5220" y="296"/>
                </a:lnTo>
                <a:lnTo>
                  <a:pt x="5433" y="495"/>
                </a:lnTo>
                <a:lnTo>
                  <a:pt x="3935" y="393"/>
                </a:lnTo>
                <a:lnTo>
                  <a:pt x="3928" y="386"/>
                </a:lnTo>
                <a:lnTo>
                  <a:pt x="3922" y="380"/>
                </a:lnTo>
                <a:lnTo>
                  <a:pt x="3903" y="373"/>
                </a:lnTo>
                <a:lnTo>
                  <a:pt x="3890" y="373"/>
                </a:lnTo>
                <a:lnTo>
                  <a:pt x="3903" y="380"/>
                </a:lnTo>
                <a:lnTo>
                  <a:pt x="3903" y="386"/>
                </a:lnTo>
                <a:lnTo>
                  <a:pt x="3922" y="393"/>
                </a:lnTo>
                <a:lnTo>
                  <a:pt x="3935" y="393"/>
                </a:lnTo>
                <a:lnTo>
                  <a:pt x="5433" y="495"/>
                </a:lnTo>
                <a:lnTo>
                  <a:pt x="3851" y="373"/>
                </a:lnTo>
                <a:lnTo>
                  <a:pt x="3864" y="373"/>
                </a:lnTo>
                <a:lnTo>
                  <a:pt x="3864" y="367"/>
                </a:lnTo>
                <a:lnTo>
                  <a:pt x="3851" y="373"/>
                </a:lnTo>
                <a:lnTo>
                  <a:pt x="5433" y="495"/>
                </a:lnTo>
                <a:lnTo>
                  <a:pt x="4211" y="373"/>
                </a:lnTo>
                <a:lnTo>
                  <a:pt x="4218" y="380"/>
                </a:lnTo>
                <a:lnTo>
                  <a:pt x="4224" y="380"/>
                </a:lnTo>
                <a:lnTo>
                  <a:pt x="4218" y="367"/>
                </a:lnTo>
                <a:lnTo>
                  <a:pt x="4205" y="367"/>
                </a:lnTo>
                <a:lnTo>
                  <a:pt x="4198" y="367"/>
                </a:lnTo>
                <a:lnTo>
                  <a:pt x="4198" y="373"/>
                </a:lnTo>
                <a:lnTo>
                  <a:pt x="4211" y="373"/>
                </a:lnTo>
                <a:lnTo>
                  <a:pt x="5433" y="495"/>
                </a:lnTo>
                <a:lnTo>
                  <a:pt x="4031" y="328"/>
                </a:lnTo>
                <a:lnTo>
                  <a:pt x="4038" y="328"/>
                </a:lnTo>
                <a:lnTo>
                  <a:pt x="4044" y="328"/>
                </a:lnTo>
                <a:lnTo>
                  <a:pt x="4050" y="335"/>
                </a:lnTo>
                <a:lnTo>
                  <a:pt x="4050" y="328"/>
                </a:lnTo>
                <a:lnTo>
                  <a:pt x="4044" y="322"/>
                </a:lnTo>
                <a:lnTo>
                  <a:pt x="4031" y="315"/>
                </a:lnTo>
                <a:lnTo>
                  <a:pt x="4025" y="315"/>
                </a:lnTo>
                <a:lnTo>
                  <a:pt x="4025" y="328"/>
                </a:lnTo>
                <a:lnTo>
                  <a:pt x="4031" y="328"/>
                </a:lnTo>
                <a:lnTo>
                  <a:pt x="5433" y="495"/>
                </a:lnTo>
                <a:lnTo>
                  <a:pt x="3922" y="309"/>
                </a:lnTo>
                <a:lnTo>
                  <a:pt x="3922" y="303"/>
                </a:lnTo>
                <a:lnTo>
                  <a:pt x="3915" y="296"/>
                </a:lnTo>
                <a:lnTo>
                  <a:pt x="3909" y="296"/>
                </a:lnTo>
                <a:lnTo>
                  <a:pt x="3903" y="303"/>
                </a:lnTo>
                <a:lnTo>
                  <a:pt x="3922" y="309"/>
                </a:lnTo>
                <a:lnTo>
                  <a:pt x="5433" y="495"/>
                </a:lnTo>
                <a:lnTo>
                  <a:pt x="4237" y="380"/>
                </a:lnTo>
                <a:lnTo>
                  <a:pt x="4301" y="354"/>
                </a:lnTo>
                <a:lnTo>
                  <a:pt x="4365" y="322"/>
                </a:lnTo>
                <a:lnTo>
                  <a:pt x="4443" y="296"/>
                </a:lnTo>
                <a:lnTo>
                  <a:pt x="4520" y="251"/>
                </a:lnTo>
                <a:lnTo>
                  <a:pt x="4533" y="245"/>
                </a:lnTo>
                <a:lnTo>
                  <a:pt x="4545" y="245"/>
                </a:lnTo>
                <a:lnTo>
                  <a:pt x="4584" y="232"/>
                </a:lnTo>
                <a:lnTo>
                  <a:pt x="4668" y="193"/>
                </a:lnTo>
                <a:lnTo>
                  <a:pt x="4732" y="174"/>
                </a:lnTo>
                <a:lnTo>
                  <a:pt x="4777" y="155"/>
                </a:lnTo>
                <a:lnTo>
                  <a:pt x="4873" y="142"/>
                </a:lnTo>
                <a:lnTo>
                  <a:pt x="4931" y="142"/>
                </a:lnTo>
                <a:lnTo>
                  <a:pt x="4970" y="155"/>
                </a:lnTo>
                <a:lnTo>
                  <a:pt x="5040" y="161"/>
                </a:lnTo>
                <a:lnTo>
                  <a:pt x="5079" y="168"/>
                </a:lnTo>
                <a:lnTo>
                  <a:pt x="5118" y="174"/>
                </a:lnTo>
                <a:lnTo>
                  <a:pt x="5143" y="180"/>
                </a:lnTo>
                <a:lnTo>
                  <a:pt x="5188" y="187"/>
                </a:lnTo>
                <a:lnTo>
                  <a:pt x="5214" y="193"/>
                </a:lnTo>
                <a:lnTo>
                  <a:pt x="5227" y="193"/>
                </a:lnTo>
                <a:lnTo>
                  <a:pt x="5246" y="187"/>
                </a:lnTo>
                <a:lnTo>
                  <a:pt x="5265" y="187"/>
                </a:lnTo>
                <a:lnTo>
                  <a:pt x="5073" y="155"/>
                </a:lnTo>
                <a:lnTo>
                  <a:pt x="4983" y="135"/>
                </a:lnTo>
                <a:lnTo>
                  <a:pt x="4918" y="129"/>
                </a:lnTo>
                <a:lnTo>
                  <a:pt x="4848" y="129"/>
                </a:lnTo>
                <a:lnTo>
                  <a:pt x="4770" y="142"/>
                </a:lnTo>
                <a:lnTo>
                  <a:pt x="4687" y="174"/>
                </a:lnTo>
                <a:lnTo>
                  <a:pt x="4565" y="213"/>
                </a:lnTo>
                <a:lnTo>
                  <a:pt x="4545" y="225"/>
                </a:lnTo>
                <a:lnTo>
                  <a:pt x="4539" y="232"/>
                </a:lnTo>
                <a:lnTo>
                  <a:pt x="4507" y="245"/>
                </a:lnTo>
                <a:lnTo>
                  <a:pt x="4481" y="264"/>
                </a:lnTo>
                <a:lnTo>
                  <a:pt x="4455" y="283"/>
                </a:lnTo>
                <a:lnTo>
                  <a:pt x="4378" y="309"/>
                </a:lnTo>
                <a:lnTo>
                  <a:pt x="4295" y="341"/>
                </a:lnTo>
                <a:lnTo>
                  <a:pt x="4288" y="341"/>
                </a:lnTo>
                <a:lnTo>
                  <a:pt x="4275" y="348"/>
                </a:lnTo>
                <a:lnTo>
                  <a:pt x="4243" y="373"/>
                </a:lnTo>
                <a:lnTo>
                  <a:pt x="4237" y="380"/>
                </a:lnTo>
                <a:lnTo>
                  <a:pt x="5433" y="495"/>
                </a:lnTo>
                <a:lnTo>
                  <a:pt x="4301" y="386"/>
                </a:lnTo>
                <a:lnTo>
                  <a:pt x="4288" y="380"/>
                </a:lnTo>
                <a:lnTo>
                  <a:pt x="4275" y="380"/>
                </a:lnTo>
                <a:lnTo>
                  <a:pt x="4275" y="386"/>
                </a:lnTo>
                <a:lnTo>
                  <a:pt x="4275" y="393"/>
                </a:lnTo>
                <a:lnTo>
                  <a:pt x="4282" y="393"/>
                </a:lnTo>
                <a:lnTo>
                  <a:pt x="4295" y="393"/>
                </a:lnTo>
                <a:lnTo>
                  <a:pt x="4308" y="399"/>
                </a:lnTo>
                <a:lnTo>
                  <a:pt x="4314" y="399"/>
                </a:lnTo>
                <a:lnTo>
                  <a:pt x="4314" y="393"/>
                </a:lnTo>
                <a:lnTo>
                  <a:pt x="4308" y="393"/>
                </a:lnTo>
                <a:lnTo>
                  <a:pt x="4308" y="386"/>
                </a:lnTo>
                <a:lnTo>
                  <a:pt x="4301" y="386"/>
                </a:lnTo>
                <a:lnTo>
                  <a:pt x="5433" y="495"/>
                </a:lnTo>
                <a:lnTo>
                  <a:pt x="3787" y="283"/>
                </a:lnTo>
                <a:lnTo>
                  <a:pt x="3793" y="290"/>
                </a:lnTo>
                <a:lnTo>
                  <a:pt x="3793" y="277"/>
                </a:lnTo>
                <a:lnTo>
                  <a:pt x="3787" y="277"/>
                </a:lnTo>
                <a:lnTo>
                  <a:pt x="3787" y="283"/>
                </a:lnTo>
                <a:lnTo>
                  <a:pt x="5433" y="495"/>
                </a:lnTo>
                <a:lnTo>
                  <a:pt x="3543" y="386"/>
                </a:lnTo>
                <a:lnTo>
                  <a:pt x="3498" y="386"/>
                </a:lnTo>
                <a:lnTo>
                  <a:pt x="3485" y="386"/>
                </a:lnTo>
                <a:lnTo>
                  <a:pt x="3478" y="393"/>
                </a:lnTo>
                <a:lnTo>
                  <a:pt x="3465" y="405"/>
                </a:lnTo>
                <a:lnTo>
                  <a:pt x="3459" y="405"/>
                </a:lnTo>
                <a:lnTo>
                  <a:pt x="3465" y="405"/>
                </a:lnTo>
                <a:lnTo>
                  <a:pt x="3491" y="399"/>
                </a:lnTo>
                <a:lnTo>
                  <a:pt x="3517" y="399"/>
                </a:lnTo>
                <a:lnTo>
                  <a:pt x="3568" y="399"/>
                </a:lnTo>
                <a:lnTo>
                  <a:pt x="3626" y="405"/>
                </a:lnTo>
                <a:lnTo>
                  <a:pt x="3703" y="412"/>
                </a:lnTo>
                <a:lnTo>
                  <a:pt x="3665" y="405"/>
                </a:lnTo>
                <a:lnTo>
                  <a:pt x="3620" y="399"/>
                </a:lnTo>
                <a:lnTo>
                  <a:pt x="3543" y="386"/>
                </a:lnTo>
                <a:lnTo>
                  <a:pt x="5433" y="495"/>
                </a:lnTo>
                <a:lnTo>
                  <a:pt x="4005" y="251"/>
                </a:lnTo>
                <a:lnTo>
                  <a:pt x="4012" y="245"/>
                </a:lnTo>
                <a:lnTo>
                  <a:pt x="4012" y="238"/>
                </a:lnTo>
                <a:lnTo>
                  <a:pt x="3999" y="245"/>
                </a:lnTo>
                <a:lnTo>
                  <a:pt x="3999" y="251"/>
                </a:lnTo>
                <a:lnTo>
                  <a:pt x="4005" y="251"/>
                </a:lnTo>
                <a:lnTo>
                  <a:pt x="5433" y="495"/>
                </a:lnTo>
                <a:lnTo>
                  <a:pt x="4790" y="495"/>
                </a:lnTo>
                <a:lnTo>
                  <a:pt x="4803" y="489"/>
                </a:lnTo>
                <a:lnTo>
                  <a:pt x="4796" y="489"/>
                </a:lnTo>
                <a:lnTo>
                  <a:pt x="4777" y="483"/>
                </a:lnTo>
                <a:lnTo>
                  <a:pt x="4764" y="483"/>
                </a:lnTo>
                <a:lnTo>
                  <a:pt x="4738" y="495"/>
                </a:lnTo>
                <a:lnTo>
                  <a:pt x="4687" y="515"/>
                </a:lnTo>
                <a:lnTo>
                  <a:pt x="4668" y="521"/>
                </a:lnTo>
                <a:lnTo>
                  <a:pt x="4655" y="528"/>
                </a:lnTo>
                <a:lnTo>
                  <a:pt x="4635" y="528"/>
                </a:lnTo>
                <a:lnTo>
                  <a:pt x="4623" y="521"/>
                </a:lnTo>
                <a:lnTo>
                  <a:pt x="4545" y="515"/>
                </a:lnTo>
                <a:lnTo>
                  <a:pt x="4500" y="502"/>
                </a:lnTo>
                <a:lnTo>
                  <a:pt x="4436" y="489"/>
                </a:lnTo>
                <a:lnTo>
                  <a:pt x="4398" y="476"/>
                </a:lnTo>
                <a:lnTo>
                  <a:pt x="4378" y="470"/>
                </a:lnTo>
                <a:lnTo>
                  <a:pt x="4365" y="470"/>
                </a:lnTo>
                <a:lnTo>
                  <a:pt x="4365" y="483"/>
                </a:lnTo>
                <a:lnTo>
                  <a:pt x="4378" y="489"/>
                </a:lnTo>
                <a:lnTo>
                  <a:pt x="4398" y="489"/>
                </a:lnTo>
                <a:lnTo>
                  <a:pt x="4410" y="489"/>
                </a:lnTo>
                <a:lnTo>
                  <a:pt x="4417" y="495"/>
                </a:lnTo>
                <a:lnTo>
                  <a:pt x="4423" y="502"/>
                </a:lnTo>
                <a:lnTo>
                  <a:pt x="4449" y="502"/>
                </a:lnTo>
                <a:lnTo>
                  <a:pt x="4468" y="508"/>
                </a:lnTo>
                <a:lnTo>
                  <a:pt x="4507" y="521"/>
                </a:lnTo>
                <a:lnTo>
                  <a:pt x="4552" y="521"/>
                </a:lnTo>
                <a:lnTo>
                  <a:pt x="4590" y="528"/>
                </a:lnTo>
                <a:lnTo>
                  <a:pt x="4616" y="528"/>
                </a:lnTo>
                <a:lnTo>
                  <a:pt x="4603" y="540"/>
                </a:lnTo>
                <a:lnTo>
                  <a:pt x="4590" y="540"/>
                </a:lnTo>
                <a:lnTo>
                  <a:pt x="4552" y="553"/>
                </a:lnTo>
                <a:lnTo>
                  <a:pt x="4526" y="560"/>
                </a:lnTo>
                <a:lnTo>
                  <a:pt x="4520" y="566"/>
                </a:lnTo>
                <a:lnTo>
                  <a:pt x="4513" y="566"/>
                </a:lnTo>
                <a:lnTo>
                  <a:pt x="4488" y="553"/>
                </a:lnTo>
                <a:lnTo>
                  <a:pt x="4468" y="547"/>
                </a:lnTo>
                <a:lnTo>
                  <a:pt x="4462" y="547"/>
                </a:lnTo>
                <a:lnTo>
                  <a:pt x="4462" y="553"/>
                </a:lnTo>
                <a:lnTo>
                  <a:pt x="4481" y="560"/>
                </a:lnTo>
                <a:lnTo>
                  <a:pt x="4494" y="566"/>
                </a:lnTo>
                <a:lnTo>
                  <a:pt x="4494" y="579"/>
                </a:lnTo>
                <a:lnTo>
                  <a:pt x="4488" y="585"/>
                </a:lnTo>
                <a:lnTo>
                  <a:pt x="4481" y="592"/>
                </a:lnTo>
                <a:lnTo>
                  <a:pt x="4462" y="598"/>
                </a:lnTo>
                <a:lnTo>
                  <a:pt x="4449" y="598"/>
                </a:lnTo>
                <a:lnTo>
                  <a:pt x="4436" y="598"/>
                </a:lnTo>
                <a:lnTo>
                  <a:pt x="4423" y="592"/>
                </a:lnTo>
                <a:lnTo>
                  <a:pt x="4410" y="585"/>
                </a:lnTo>
                <a:lnTo>
                  <a:pt x="4404" y="579"/>
                </a:lnTo>
                <a:lnTo>
                  <a:pt x="4398" y="566"/>
                </a:lnTo>
                <a:lnTo>
                  <a:pt x="4385" y="566"/>
                </a:lnTo>
                <a:lnTo>
                  <a:pt x="4346" y="566"/>
                </a:lnTo>
                <a:lnTo>
                  <a:pt x="4314" y="560"/>
                </a:lnTo>
                <a:lnTo>
                  <a:pt x="4250" y="547"/>
                </a:lnTo>
                <a:lnTo>
                  <a:pt x="4205" y="540"/>
                </a:lnTo>
                <a:lnTo>
                  <a:pt x="4179" y="534"/>
                </a:lnTo>
                <a:lnTo>
                  <a:pt x="4153" y="528"/>
                </a:lnTo>
                <a:lnTo>
                  <a:pt x="4147" y="521"/>
                </a:lnTo>
                <a:lnTo>
                  <a:pt x="4160" y="521"/>
                </a:lnTo>
                <a:lnTo>
                  <a:pt x="4205" y="521"/>
                </a:lnTo>
                <a:lnTo>
                  <a:pt x="4237" y="521"/>
                </a:lnTo>
                <a:lnTo>
                  <a:pt x="4288" y="521"/>
                </a:lnTo>
                <a:lnTo>
                  <a:pt x="4333" y="528"/>
                </a:lnTo>
                <a:lnTo>
                  <a:pt x="4359" y="534"/>
                </a:lnTo>
                <a:lnTo>
                  <a:pt x="4404" y="547"/>
                </a:lnTo>
                <a:lnTo>
                  <a:pt x="4423" y="547"/>
                </a:lnTo>
                <a:lnTo>
                  <a:pt x="4443" y="553"/>
                </a:lnTo>
                <a:lnTo>
                  <a:pt x="4449" y="560"/>
                </a:lnTo>
                <a:lnTo>
                  <a:pt x="4449" y="553"/>
                </a:lnTo>
                <a:lnTo>
                  <a:pt x="4449" y="547"/>
                </a:lnTo>
                <a:lnTo>
                  <a:pt x="4423" y="534"/>
                </a:lnTo>
                <a:lnTo>
                  <a:pt x="4398" y="528"/>
                </a:lnTo>
                <a:lnTo>
                  <a:pt x="4353" y="521"/>
                </a:lnTo>
                <a:lnTo>
                  <a:pt x="4320" y="521"/>
                </a:lnTo>
                <a:lnTo>
                  <a:pt x="4288" y="521"/>
                </a:lnTo>
                <a:lnTo>
                  <a:pt x="4275" y="521"/>
                </a:lnTo>
                <a:lnTo>
                  <a:pt x="4256" y="521"/>
                </a:lnTo>
                <a:lnTo>
                  <a:pt x="4250" y="515"/>
                </a:lnTo>
                <a:lnTo>
                  <a:pt x="4243" y="515"/>
                </a:lnTo>
                <a:lnTo>
                  <a:pt x="4218" y="515"/>
                </a:lnTo>
                <a:lnTo>
                  <a:pt x="4198" y="521"/>
                </a:lnTo>
                <a:lnTo>
                  <a:pt x="4192" y="521"/>
                </a:lnTo>
                <a:lnTo>
                  <a:pt x="4192" y="515"/>
                </a:lnTo>
                <a:lnTo>
                  <a:pt x="4205" y="502"/>
                </a:lnTo>
                <a:lnTo>
                  <a:pt x="4224" y="489"/>
                </a:lnTo>
                <a:lnTo>
                  <a:pt x="4256" y="476"/>
                </a:lnTo>
                <a:lnTo>
                  <a:pt x="4301" y="457"/>
                </a:lnTo>
                <a:lnTo>
                  <a:pt x="4320" y="450"/>
                </a:lnTo>
                <a:lnTo>
                  <a:pt x="4333" y="438"/>
                </a:lnTo>
                <a:lnTo>
                  <a:pt x="4359" y="425"/>
                </a:lnTo>
                <a:lnTo>
                  <a:pt x="4398" y="405"/>
                </a:lnTo>
                <a:lnTo>
                  <a:pt x="4404" y="405"/>
                </a:lnTo>
                <a:lnTo>
                  <a:pt x="4410" y="412"/>
                </a:lnTo>
                <a:lnTo>
                  <a:pt x="4417" y="412"/>
                </a:lnTo>
                <a:lnTo>
                  <a:pt x="4417" y="405"/>
                </a:lnTo>
                <a:lnTo>
                  <a:pt x="4423" y="399"/>
                </a:lnTo>
                <a:lnTo>
                  <a:pt x="4481" y="354"/>
                </a:lnTo>
                <a:lnTo>
                  <a:pt x="4391" y="399"/>
                </a:lnTo>
                <a:lnTo>
                  <a:pt x="4333" y="418"/>
                </a:lnTo>
                <a:lnTo>
                  <a:pt x="4301" y="438"/>
                </a:lnTo>
                <a:lnTo>
                  <a:pt x="4263" y="450"/>
                </a:lnTo>
                <a:lnTo>
                  <a:pt x="4160" y="502"/>
                </a:lnTo>
                <a:lnTo>
                  <a:pt x="4173" y="483"/>
                </a:lnTo>
                <a:lnTo>
                  <a:pt x="4147" y="495"/>
                </a:lnTo>
                <a:lnTo>
                  <a:pt x="4108" y="515"/>
                </a:lnTo>
                <a:lnTo>
                  <a:pt x="4076" y="515"/>
                </a:lnTo>
                <a:lnTo>
                  <a:pt x="4038" y="508"/>
                </a:lnTo>
                <a:lnTo>
                  <a:pt x="3973" y="483"/>
                </a:lnTo>
                <a:lnTo>
                  <a:pt x="3915" y="476"/>
                </a:lnTo>
                <a:lnTo>
                  <a:pt x="3890" y="470"/>
                </a:lnTo>
                <a:lnTo>
                  <a:pt x="3864" y="457"/>
                </a:lnTo>
                <a:lnTo>
                  <a:pt x="3774" y="438"/>
                </a:lnTo>
                <a:lnTo>
                  <a:pt x="3684" y="425"/>
                </a:lnTo>
                <a:lnTo>
                  <a:pt x="3639" y="418"/>
                </a:lnTo>
                <a:lnTo>
                  <a:pt x="3588" y="418"/>
                </a:lnTo>
                <a:lnTo>
                  <a:pt x="3504" y="418"/>
                </a:lnTo>
                <a:lnTo>
                  <a:pt x="3472" y="418"/>
                </a:lnTo>
                <a:lnTo>
                  <a:pt x="3453" y="425"/>
                </a:lnTo>
                <a:lnTo>
                  <a:pt x="3427" y="418"/>
                </a:lnTo>
                <a:lnTo>
                  <a:pt x="3401" y="425"/>
                </a:lnTo>
                <a:lnTo>
                  <a:pt x="3388" y="425"/>
                </a:lnTo>
                <a:lnTo>
                  <a:pt x="3369" y="425"/>
                </a:lnTo>
                <a:lnTo>
                  <a:pt x="3363" y="418"/>
                </a:lnTo>
                <a:lnTo>
                  <a:pt x="3350" y="418"/>
                </a:lnTo>
                <a:lnTo>
                  <a:pt x="3324" y="418"/>
                </a:lnTo>
                <a:lnTo>
                  <a:pt x="3330" y="412"/>
                </a:lnTo>
                <a:lnTo>
                  <a:pt x="3350" y="405"/>
                </a:lnTo>
                <a:lnTo>
                  <a:pt x="3369" y="399"/>
                </a:lnTo>
                <a:lnTo>
                  <a:pt x="3388" y="399"/>
                </a:lnTo>
                <a:lnTo>
                  <a:pt x="3408" y="405"/>
                </a:lnTo>
                <a:lnTo>
                  <a:pt x="3395" y="399"/>
                </a:lnTo>
                <a:lnTo>
                  <a:pt x="3375" y="393"/>
                </a:lnTo>
                <a:lnTo>
                  <a:pt x="3356" y="393"/>
                </a:lnTo>
                <a:lnTo>
                  <a:pt x="3330" y="399"/>
                </a:lnTo>
                <a:lnTo>
                  <a:pt x="3318" y="399"/>
                </a:lnTo>
                <a:lnTo>
                  <a:pt x="3318" y="412"/>
                </a:lnTo>
                <a:lnTo>
                  <a:pt x="3311" y="412"/>
                </a:lnTo>
                <a:lnTo>
                  <a:pt x="3311" y="418"/>
                </a:lnTo>
                <a:lnTo>
                  <a:pt x="3298" y="412"/>
                </a:lnTo>
                <a:lnTo>
                  <a:pt x="3292" y="412"/>
                </a:lnTo>
                <a:lnTo>
                  <a:pt x="3273" y="418"/>
                </a:lnTo>
                <a:lnTo>
                  <a:pt x="3260" y="418"/>
                </a:lnTo>
                <a:lnTo>
                  <a:pt x="3266" y="425"/>
                </a:lnTo>
                <a:lnTo>
                  <a:pt x="3279" y="431"/>
                </a:lnTo>
                <a:lnTo>
                  <a:pt x="3305" y="431"/>
                </a:lnTo>
                <a:lnTo>
                  <a:pt x="3318" y="431"/>
                </a:lnTo>
                <a:lnTo>
                  <a:pt x="3318" y="438"/>
                </a:lnTo>
                <a:lnTo>
                  <a:pt x="3292" y="438"/>
                </a:lnTo>
                <a:lnTo>
                  <a:pt x="3273" y="450"/>
                </a:lnTo>
                <a:lnTo>
                  <a:pt x="3234" y="457"/>
                </a:lnTo>
                <a:lnTo>
                  <a:pt x="3228" y="457"/>
                </a:lnTo>
                <a:lnTo>
                  <a:pt x="3208" y="470"/>
                </a:lnTo>
                <a:lnTo>
                  <a:pt x="3183" y="476"/>
                </a:lnTo>
                <a:lnTo>
                  <a:pt x="3176" y="476"/>
                </a:lnTo>
                <a:lnTo>
                  <a:pt x="3131" y="489"/>
                </a:lnTo>
                <a:lnTo>
                  <a:pt x="3105" y="508"/>
                </a:lnTo>
                <a:lnTo>
                  <a:pt x="3144" y="495"/>
                </a:lnTo>
                <a:lnTo>
                  <a:pt x="3189" y="483"/>
                </a:lnTo>
                <a:lnTo>
                  <a:pt x="3234" y="476"/>
                </a:lnTo>
                <a:lnTo>
                  <a:pt x="3266" y="470"/>
                </a:lnTo>
                <a:lnTo>
                  <a:pt x="3285" y="470"/>
                </a:lnTo>
                <a:lnTo>
                  <a:pt x="3292" y="476"/>
                </a:lnTo>
                <a:lnTo>
                  <a:pt x="3311" y="476"/>
                </a:lnTo>
                <a:lnTo>
                  <a:pt x="3363" y="483"/>
                </a:lnTo>
                <a:lnTo>
                  <a:pt x="3395" y="489"/>
                </a:lnTo>
                <a:lnTo>
                  <a:pt x="3427" y="495"/>
                </a:lnTo>
                <a:lnTo>
                  <a:pt x="3440" y="502"/>
                </a:lnTo>
                <a:lnTo>
                  <a:pt x="3453" y="502"/>
                </a:lnTo>
                <a:lnTo>
                  <a:pt x="3440" y="502"/>
                </a:lnTo>
                <a:lnTo>
                  <a:pt x="3395" y="502"/>
                </a:lnTo>
                <a:lnTo>
                  <a:pt x="3356" y="508"/>
                </a:lnTo>
                <a:lnTo>
                  <a:pt x="3330" y="515"/>
                </a:lnTo>
                <a:lnTo>
                  <a:pt x="3318" y="521"/>
                </a:lnTo>
                <a:lnTo>
                  <a:pt x="3311" y="521"/>
                </a:lnTo>
                <a:lnTo>
                  <a:pt x="3337" y="521"/>
                </a:lnTo>
                <a:lnTo>
                  <a:pt x="3382" y="515"/>
                </a:lnTo>
                <a:lnTo>
                  <a:pt x="3427" y="515"/>
                </a:lnTo>
                <a:lnTo>
                  <a:pt x="3472" y="515"/>
                </a:lnTo>
                <a:lnTo>
                  <a:pt x="3485" y="521"/>
                </a:lnTo>
                <a:lnTo>
                  <a:pt x="3491" y="521"/>
                </a:lnTo>
                <a:lnTo>
                  <a:pt x="3517" y="528"/>
                </a:lnTo>
                <a:lnTo>
                  <a:pt x="3523" y="534"/>
                </a:lnTo>
                <a:lnTo>
                  <a:pt x="3510" y="521"/>
                </a:lnTo>
                <a:lnTo>
                  <a:pt x="3498" y="515"/>
                </a:lnTo>
                <a:lnTo>
                  <a:pt x="3530" y="515"/>
                </a:lnTo>
                <a:lnTo>
                  <a:pt x="3536" y="508"/>
                </a:lnTo>
                <a:lnTo>
                  <a:pt x="3594" y="508"/>
                </a:lnTo>
                <a:lnTo>
                  <a:pt x="3620" y="515"/>
                </a:lnTo>
                <a:lnTo>
                  <a:pt x="3658" y="515"/>
                </a:lnTo>
                <a:lnTo>
                  <a:pt x="3626" y="502"/>
                </a:lnTo>
                <a:lnTo>
                  <a:pt x="3633" y="495"/>
                </a:lnTo>
                <a:lnTo>
                  <a:pt x="3633" y="489"/>
                </a:lnTo>
                <a:lnTo>
                  <a:pt x="3626" y="489"/>
                </a:lnTo>
                <a:lnTo>
                  <a:pt x="3613" y="495"/>
                </a:lnTo>
                <a:lnTo>
                  <a:pt x="3607" y="495"/>
                </a:lnTo>
                <a:lnTo>
                  <a:pt x="3530" y="495"/>
                </a:lnTo>
                <a:lnTo>
                  <a:pt x="3498" y="495"/>
                </a:lnTo>
                <a:lnTo>
                  <a:pt x="3485" y="502"/>
                </a:lnTo>
                <a:lnTo>
                  <a:pt x="3478" y="502"/>
                </a:lnTo>
                <a:lnTo>
                  <a:pt x="3472" y="495"/>
                </a:lnTo>
                <a:lnTo>
                  <a:pt x="3465" y="489"/>
                </a:lnTo>
                <a:lnTo>
                  <a:pt x="3459" y="483"/>
                </a:lnTo>
                <a:lnTo>
                  <a:pt x="3453" y="476"/>
                </a:lnTo>
                <a:lnTo>
                  <a:pt x="3420" y="476"/>
                </a:lnTo>
                <a:lnTo>
                  <a:pt x="3401" y="476"/>
                </a:lnTo>
                <a:lnTo>
                  <a:pt x="3388" y="476"/>
                </a:lnTo>
                <a:lnTo>
                  <a:pt x="3388" y="470"/>
                </a:lnTo>
                <a:lnTo>
                  <a:pt x="3388" y="457"/>
                </a:lnTo>
                <a:lnTo>
                  <a:pt x="3388" y="450"/>
                </a:lnTo>
                <a:lnTo>
                  <a:pt x="3401" y="450"/>
                </a:lnTo>
                <a:lnTo>
                  <a:pt x="3408" y="457"/>
                </a:lnTo>
                <a:lnTo>
                  <a:pt x="3420" y="450"/>
                </a:lnTo>
                <a:lnTo>
                  <a:pt x="3427" y="444"/>
                </a:lnTo>
                <a:lnTo>
                  <a:pt x="3440" y="444"/>
                </a:lnTo>
                <a:lnTo>
                  <a:pt x="3491" y="444"/>
                </a:lnTo>
                <a:lnTo>
                  <a:pt x="3504" y="450"/>
                </a:lnTo>
                <a:lnTo>
                  <a:pt x="3530" y="450"/>
                </a:lnTo>
                <a:lnTo>
                  <a:pt x="3581" y="457"/>
                </a:lnTo>
                <a:lnTo>
                  <a:pt x="3613" y="470"/>
                </a:lnTo>
                <a:lnTo>
                  <a:pt x="3665" y="483"/>
                </a:lnTo>
                <a:lnTo>
                  <a:pt x="3690" y="495"/>
                </a:lnTo>
                <a:lnTo>
                  <a:pt x="3723" y="502"/>
                </a:lnTo>
                <a:lnTo>
                  <a:pt x="3742" y="502"/>
                </a:lnTo>
                <a:lnTo>
                  <a:pt x="3774" y="521"/>
                </a:lnTo>
                <a:lnTo>
                  <a:pt x="3793" y="521"/>
                </a:lnTo>
                <a:lnTo>
                  <a:pt x="3793" y="508"/>
                </a:lnTo>
                <a:lnTo>
                  <a:pt x="3838" y="528"/>
                </a:lnTo>
                <a:lnTo>
                  <a:pt x="3877" y="540"/>
                </a:lnTo>
                <a:lnTo>
                  <a:pt x="3896" y="547"/>
                </a:lnTo>
                <a:lnTo>
                  <a:pt x="3800" y="585"/>
                </a:lnTo>
                <a:lnTo>
                  <a:pt x="3761" y="605"/>
                </a:lnTo>
                <a:lnTo>
                  <a:pt x="3735" y="605"/>
                </a:lnTo>
                <a:lnTo>
                  <a:pt x="3716" y="611"/>
                </a:lnTo>
                <a:lnTo>
                  <a:pt x="3710" y="618"/>
                </a:lnTo>
                <a:lnTo>
                  <a:pt x="3748" y="618"/>
                </a:lnTo>
                <a:lnTo>
                  <a:pt x="3768" y="618"/>
                </a:lnTo>
                <a:lnTo>
                  <a:pt x="3780" y="605"/>
                </a:lnTo>
                <a:lnTo>
                  <a:pt x="3800" y="592"/>
                </a:lnTo>
                <a:lnTo>
                  <a:pt x="3832" y="579"/>
                </a:lnTo>
                <a:lnTo>
                  <a:pt x="3909" y="553"/>
                </a:lnTo>
                <a:lnTo>
                  <a:pt x="3948" y="566"/>
                </a:lnTo>
                <a:lnTo>
                  <a:pt x="3967" y="579"/>
                </a:lnTo>
                <a:lnTo>
                  <a:pt x="3948" y="585"/>
                </a:lnTo>
                <a:lnTo>
                  <a:pt x="3928" y="592"/>
                </a:lnTo>
                <a:lnTo>
                  <a:pt x="3909" y="598"/>
                </a:lnTo>
                <a:lnTo>
                  <a:pt x="3845" y="605"/>
                </a:lnTo>
                <a:lnTo>
                  <a:pt x="3813" y="618"/>
                </a:lnTo>
                <a:lnTo>
                  <a:pt x="3870" y="618"/>
                </a:lnTo>
                <a:lnTo>
                  <a:pt x="3928" y="598"/>
                </a:lnTo>
                <a:lnTo>
                  <a:pt x="3954" y="585"/>
                </a:lnTo>
                <a:lnTo>
                  <a:pt x="3980" y="579"/>
                </a:lnTo>
                <a:lnTo>
                  <a:pt x="3993" y="579"/>
                </a:lnTo>
                <a:lnTo>
                  <a:pt x="4005" y="579"/>
                </a:lnTo>
                <a:lnTo>
                  <a:pt x="4018" y="566"/>
                </a:lnTo>
                <a:lnTo>
                  <a:pt x="4025" y="579"/>
                </a:lnTo>
                <a:lnTo>
                  <a:pt x="4076" y="585"/>
                </a:lnTo>
                <a:lnTo>
                  <a:pt x="4102" y="592"/>
                </a:lnTo>
                <a:lnTo>
                  <a:pt x="4128" y="598"/>
                </a:lnTo>
                <a:lnTo>
                  <a:pt x="4134" y="592"/>
                </a:lnTo>
                <a:lnTo>
                  <a:pt x="4179" y="598"/>
                </a:lnTo>
                <a:lnTo>
                  <a:pt x="4211" y="605"/>
                </a:lnTo>
                <a:lnTo>
                  <a:pt x="4224" y="605"/>
                </a:lnTo>
                <a:lnTo>
                  <a:pt x="4243" y="611"/>
                </a:lnTo>
                <a:lnTo>
                  <a:pt x="4275" y="618"/>
                </a:lnTo>
                <a:lnTo>
                  <a:pt x="4391" y="618"/>
                </a:lnTo>
                <a:lnTo>
                  <a:pt x="4398" y="605"/>
                </a:lnTo>
                <a:lnTo>
                  <a:pt x="4404" y="618"/>
                </a:lnTo>
                <a:lnTo>
                  <a:pt x="4526" y="618"/>
                </a:lnTo>
                <a:lnTo>
                  <a:pt x="4526" y="611"/>
                </a:lnTo>
                <a:lnTo>
                  <a:pt x="4526" y="605"/>
                </a:lnTo>
                <a:lnTo>
                  <a:pt x="4513" y="611"/>
                </a:lnTo>
                <a:lnTo>
                  <a:pt x="4513" y="605"/>
                </a:lnTo>
                <a:lnTo>
                  <a:pt x="4513" y="598"/>
                </a:lnTo>
                <a:lnTo>
                  <a:pt x="4520" y="592"/>
                </a:lnTo>
                <a:lnTo>
                  <a:pt x="4539" y="592"/>
                </a:lnTo>
                <a:lnTo>
                  <a:pt x="4584" y="618"/>
                </a:lnTo>
                <a:lnTo>
                  <a:pt x="4603" y="618"/>
                </a:lnTo>
                <a:lnTo>
                  <a:pt x="4545" y="585"/>
                </a:lnTo>
                <a:lnTo>
                  <a:pt x="4571" y="566"/>
                </a:lnTo>
                <a:lnTo>
                  <a:pt x="4616" y="547"/>
                </a:lnTo>
                <a:lnTo>
                  <a:pt x="4623" y="540"/>
                </a:lnTo>
                <a:lnTo>
                  <a:pt x="4635" y="534"/>
                </a:lnTo>
                <a:lnTo>
                  <a:pt x="4648" y="534"/>
                </a:lnTo>
                <a:lnTo>
                  <a:pt x="4668" y="534"/>
                </a:lnTo>
                <a:lnTo>
                  <a:pt x="4693" y="521"/>
                </a:lnTo>
                <a:lnTo>
                  <a:pt x="4790" y="495"/>
                </a:lnTo>
                <a:lnTo>
                  <a:pt x="5433" y="495"/>
                </a:lnTo>
                <a:lnTo>
                  <a:pt x="3999" y="534"/>
                </a:lnTo>
                <a:lnTo>
                  <a:pt x="3980" y="540"/>
                </a:lnTo>
                <a:lnTo>
                  <a:pt x="3967" y="540"/>
                </a:lnTo>
                <a:lnTo>
                  <a:pt x="3941" y="534"/>
                </a:lnTo>
                <a:lnTo>
                  <a:pt x="3915" y="521"/>
                </a:lnTo>
                <a:lnTo>
                  <a:pt x="3838" y="508"/>
                </a:lnTo>
                <a:lnTo>
                  <a:pt x="3806" y="495"/>
                </a:lnTo>
                <a:lnTo>
                  <a:pt x="3793" y="495"/>
                </a:lnTo>
                <a:lnTo>
                  <a:pt x="3742" y="483"/>
                </a:lnTo>
                <a:lnTo>
                  <a:pt x="3710" y="476"/>
                </a:lnTo>
                <a:lnTo>
                  <a:pt x="3684" y="476"/>
                </a:lnTo>
                <a:lnTo>
                  <a:pt x="3658" y="470"/>
                </a:lnTo>
                <a:lnTo>
                  <a:pt x="3620" y="457"/>
                </a:lnTo>
                <a:lnTo>
                  <a:pt x="3594" y="450"/>
                </a:lnTo>
                <a:lnTo>
                  <a:pt x="3568" y="450"/>
                </a:lnTo>
                <a:lnTo>
                  <a:pt x="3562" y="444"/>
                </a:lnTo>
                <a:lnTo>
                  <a:pt x="3600" y="438"/>
                </a:lnTo>
                <a:lnTo>
                  <a:pt x="3678" y="438"/>
                </a:lnTo>
                <a:lnTo>
                  <a:pt x="3761" y="450"/>
                </a:lnTo>
                <a:lnTo>
                  <a:pt x="3787" y="457"/>
                </a:lnTo>
                <a:lnTo>
                  <a:pt x="3819" y="470"/>
                </a:lnTo>
                <a:lnTo>
                  <a:pt x="3832" y="476"/>
                </a:lnTo>
                <a:lnTo>
                  <a:pt x="3838" y="476"/>
                </a:lnTo>
                <a:lnTo>
                  <a:pt x="3870" y="489"/>
                </a:lnTo>
                <a:lnTo>
                  <a:pt x="3883" y="489"/>
                </a:lnTo>
                <a:lnTo>
                  <a:pt x="3903" y="495"/>
                </a:lnTo>
                <a:lnTo>
                  <a:pt x="4031" y="521"/>
                </a:lnTo>
                <a:lnTo>
                  <a:pt x="4018" y="528"/>
                </a:lnTo>
                <a:lnTo>
                  <a:pt x="3999" y="534"/>
                </a:lnTo>
                <a:lnTo>
                  <a:pt x="5433" y="495"/>
                </a:lnTo>
                <a:lnTo>
                  <a:pt x="4288" y="592"/>
                </a:lnTo>
                <a:lnTo>
                  <a:pt x="4243" y="598"/>
                </a:lnTo>
                <a:lnTo>
                  <a:pt x="4224" y="598"/>
                </a:lnTo>
                <a:lnTo>
                  <a:pt x="4205" y="592"/>
                </a:lnTo>
                <a:lnTo>
                  <a:pt x="4173" y="585"/>
                </a:lnTo>
                <a:lnTo>
                  <a:pt x="4115" y="579"/>
                </a:lnTo>
                <a:lnTo>
                  <a:pt x="4083" y="560"/>
                </a:lnTo>
                <a:lnTo>
                  <a:pt x="4070" y="560"/>
                </a:lnTo>
                <a:lnTo>
                  <a:pt x="4057" y="553"/>
                </a:lnTo>
                <a:lnTo>
                  <a:pt x="4070" y="553"/>
                </a:lnTo>
                <a:lnTo>
                  <a:pt x="4115" y="540"/>
                </a:lnTo>
                <a:lnTo>
                  <a:pt x="4147" y="547"/>
                </a:lnTo>
                <a:lnTo>
                  <a:pt x="4198" y="553"/>
                </a:lnTo>
                <a:lnTo>
                  <a:pt x="4211" y="560"/>
                </a:lnTo>
                <a:lnTo>
                  <a:pt x="4243" y="566"/>
                </a:lnTo>
                <a:lnTo>
                  <a:pt x="4288" y="592"/>
                </a:lnTo>
                <a:lnTo>
                  <a:pt x="4295" y="592"/>
                </a:lnTo>
                <a:lnTo>
                  <a:pt x="4288" y="592"/>
                </a:lnTo>
                <a:lnTo>
                  <a:pt x="5433" y="495"/>
                </a:lnTo>
                <a:lnTo>
                  <a:pt x="4443" y="412"/>
                </a:lnTo>
                <a:lnTo>
                  <a:pt x="4449" y="418"/>
                </a:lnTo>
                <a:lnTo>
                  <a:pt x="4462" y="418"/>
                </a:lnTo>
                <a:lnTo>
                  <a:pt x="4455" y="418"/>
                </a:lnTo>
                <a:lnTo>
                  <a:pt x="4449" y="412"/>
                </a:lnTo>
                <a:lnTo>
                  <a:pt x="4443" y="412"/>
                </a:lnTo>
                <a:lnTo>
                  <a:pt x="5433" y="495"/>
                </a:lnTo>
                <a:lnTo>
                  <a:pt x="3973" y="373"/>
                </a:lnTo>
                <a:lnTo>
                  <a:pt x="3967" y="373"/>
                </a:lnTo>
                <a:lnTo>
                  <a:pt x="3954" y="380"/>
                </a:lnTo>
                <a:lnTo>
                  <a:pt x="3967" y="380"/>
                </a:lnTo>
                <a:lnTo>
                  <a:pt x="3986" y="380"/>
                </a:lnTo>
                <a:lnTo>
                  <a:pt x="4038" y="393"/>
                </a:lnTo>
                <a:lnTo>
                  <a:pt x="4057" y="399"/>
                </a:lnTo>
                <a:lnTo>
                  <a:pt x="4076" y="399"/>
                </a:lnTo>
                <a:lnTo>
                  <a:pt x="4076" y="405"/>
                </a:lnTo>
                <a:lnTo>
                  <a:pt x="4083" y="405"/>
                </a:lnTo>
                <a:lnTo>
                  <a:pt x="4089" y="405"/>
                </a:lnTo>
                <a:lnTo>
                  <a:pt x="4095" y="405"/>
                </a:lnTo>
                <a:lnTo>
                  <a:pt x="4095" y="412"/>
                </a:lnTo>
                <a:lnTo>
                  <a:pt x="4102" y="412"/>
                </a:lnTo>
                <a:lnTo>
                  <a:pt x="4108" y="412"/>
                </a:lnTo>
                <a:lnTo>
                  <a:pt x="4115" y="418"/>
                </a:lnTo>
                <a:lnTo>
                  <a:pt x="4121" y="418"/>
                </a:lnTo>
                <a:lnTo>
                  <a:pt x="4121" y="405"/>
                </a:lnTo>
                <a:lnTo>
                  <a:pt x="4115" y="399"/>
                </a:lnTo>
                <a:lnTo>
                  <a:pt x="4115" y="405"/>
                </a:lnTo>
                <a:lnTo>
                  <a:pt x="4108" y="405"/>
                </a:lnTo>
                <a:lnTo>
                  <a:pt x="4102" y="399"/>
                </a:lnTo>
                <a:lnTo>
                  <a:pt x="4095" y="393"/>
                </a:lnTo>
                <a:lnTo>
                  <a:pt x="4057" y="386"/>
                </a:lnTo>
                <a:lnTo>
                  <a:pt x="4031" y="380"/>
                </a:lnTo>
                <a:lnTo>
                  <a:pt x="3999" y="373"/>
                </a:lnTo>
                <a:lnTo>
                  <a:pt x="3993" y="367"/>
                </a:lnTo>
                <a:lnTo>
                  <a:pt x="3986" y="367"/>
                </a:lnTo>
                <a:lnTo>
                  <a:pt x="3980" y="367"/>
                </a:lnTo>
                <a:lnTo>
                  <a:pt x="3980" y="373"/>
                </a:lnTo>
                <a:lnTo>
                  <a:pt x="3973" y="373"/>
                </a:lnTo>
                <a:lnTo>
                  <a:pt x="5433" y="495"/>
                </a:lnTo>
                <a:lnTo>
                  <a:pt x="2347" y="521"/>
                </a:lnTo>
                <a:lnTo>
                  <a:pt x="2340" y="521"/>
                </a:lnTo>
                <a:lnTo>
                  <a:pt x="2328" y="521"/>
                </a:lnTo>
                <a:lnTo>
                  <a:pt x="2334" y="528"/>
                </a:lnTo>
                <a:lnTo>
                  <a:pt x="2347" y="521"/>
                </a:lnTo>
                <a:lnTo>
                  <a:pt x="5433" y="495"/>
                </a:lnTo>
                <a:lnTo>
                  <a:pt x="2469" y="592"/>
                </a:lnTo>
                <a:lnTo>
                  <a:pt x="2475" y="585"/>
                </a:lnTo>
                <a:lnTo>
                  <a:pt x="2482" y="585"/>
                </a:lnTo>
                <a:lnTo>
                  <a:pt x="2475" y="579"/>
                </a:lnTo>
                <a:lnTo>
                  <a:pt x="2456" y="585"/>
                </a:lnTo>
                <a:lnTo>
                  <a:pt x="2443" y="592"/>
                </a:lnTo>
                <a:lnTo>
                  <a:pt x="2469" y="592"/>
                </a:lnTo>
                <a:lnTo>
                  <a:pt x="5433" y="495"/>
                </a:lnTo>
                <a:lnTo>
                  <a:pt x="2315" y="540"/>
                </a:lnTo>
                <a:lnTo>
                  <a:pt x="2302" y="540"/>
                </a:lnTo>
                <a:lnTo>
                  <a:pt x="2302" y="547"/>
                </a:lnTo>
                <a:lnTo>
                  <a:pt x="2315" y="547"/>
                </a:lnTo>
                <a:lnTo>
                  <a:pt x="2315" y="540"/>
                </a:lnTo>
                <a:lnTo>
                  <a:pt x="5433" y="495"/>
                </a:lnTo>
                <a:lnTo>
                  <a:pt x="2276" y="521"/>
                </a:lnTo>
                <a:lnTo>
                  <a:pt x="2257" y="521"/>
                </a:lnTo>
                <a:lnTo>
                  <a:pt x="2250" y="521"/>
                </a:lnTo>
                <a:lnTo>
                  <a:pt x="2257" y="521"/>
                </a:lnTo>
                <a:lnTo>
                  <a:pt x="2270" y="521"/>
                </a:lnTo>
                <a:lnTo>
                  <a:pt x="2276" y="521"/>
                </a:lnTo>
                <a:lnTo>
                  <a:pt x="5433" y="495"/>
                </a:lnTo>
                <a:lnTo>
                  <a:pt x="2610" y="566"/>
                </a:lnTo>
                <a:lnTo>
                  <a:pt x="2610" y="560"/>
                </a:lnTo>
                <a:lnTo>
                  <a:pt x="2604" y="553"/>
                </a:lnTo>
                <a:lnTo>
                  <a:pt x="2598" y="553"/>
                </a:lnTo>
                <a:lnTo>
                  <a:pt x="2598" y="560"/>
                </a:lnTo>
                <a:lnTo>
                  <a:pt x="2598" y="566"/>
                </a:lnTo>
                <a:lnTo>
                  <a:pt x="2610" y="566"/>
                </a:lnTo>
                <a:lnTo>
                  <a:pt x="5433" y="495"/>
                </a:lnTo>
                <a:lnTo>
                  <a:pt x="2893" y="515"/>
                </a:lnTo>
                <a:lnTo>
                  <a:pt x="2906" y="502"/>
                </a:lnTo>
                <a:lnTo>
                  <a:pt x="2900" y="502"/>
                </a:lnTo>
                <a:lnTo>
                  <a:pt x="2880" y="508"/>
                </a:lnTo>
                <a:lnTo>
                  <a:pt x="2880" y="515"/>
                </a:lnTo>
                <a:lnTo>
                  <a:pt x="2880" y="508"/>
                </a:lnTo>
                <a:lnTo>
                  <a:pt x="2900" y="495"/>
                </a:lnTo>
                <a:lnTo>
                  <a:pt x="2906" y="489"/>
                </a:lnTo>
                <a:lnTo>
                  <a:pt x="2913" y="489"/>
                </a:lnTo>
                <a:lnTo>
                  <a:pt x="2900" y="489"/>
                </a:lnTo>
                <a:lnTo>
                  <a:pt x="2887" y="495"/>
                </a:lnTo>
                <a:lnTo>
                  <a:pt x="2880" y="502"/>
                </a:lnTo>
                <a:lnTo>
                  <a:pt x="2874" y="502"/>
                </a:lnTo>
                <a:lnTo>
                  <a:pt x="2855" y="495"/>
                </a:lnTo>
                <a:lnTo>
                  <a:pt x="2855" y="502"/>
                </a:lnTo>
                <a:lnTo>
                  <a:pt x="2855" y="508"/>
                </a:lnTo>
                <a:lnTo>
                  <a:pt x="2842" y="508"/>
                </a:lnTo>
                <a:lnTo>
                  <a:pt x="2835" y="515"/>
                </a:lnTo>
                <a:lnTo>
                  <a:pt x="2835" y="521"/>
                </a:lnTo>
                <a:lnTo>
                  <a:pt x="2842" y="521"/>
                </a:lnTo>
                <a:lnTo>
                  <a:pt x="2848" y="521"/>
                </a:lnTo>
                <a:lnTo>
                  <a:pt x="2874" y="515"/>
                </a:lnTo>
                <a:lnTo>
                  <a:pt x="2880" y="515"/>
                </a:lnTo>
                <a:lnTo>
                  <a:pt x="2874" y="521"/>
                </a:lnTo>
                <a:lnTo>
                  <a:pt x="2868" y="521"/>
                </a:lnTo>
                <a:lnTo>
                  <a:pt x="2861" y="521"/>
                </a:lnTo>
                <a:lnTo>
                  <a:pt x="2868" y="521"/>
                </a:lnTo>
                <a:lnTo>
                  <a:pt x="2874" y="521"/>
                </a:lnTo>
                <a:lnTo>
                  <a:pt x="2880" y="521"/>
                </a:lnTo>
                <a:lnTo>
                  <a:pt x="2880" y="515"/>
                </a:lnTo>
                <a:lnTo>
                  <a:pt x="2880" y="515"/>
                </a:lnTo>
                <a:lnTo>
                  <a:pt x="2887" y="521"/>
                </a:lnTo>
                <a:lnTo>
                  <a:pt x="2893" y="521"/>
                </a:lnTo>
                <a:lnTo>
                  <a:pt x="2913" y="521"/>
                </a:lnTo>
                <a:lnTo>
                  <a:pt x="2919" y="521"/>
                </a:lnTo>
                <a:lnTo>
                  <a:pt x="2913" y="521"/>
                </a:lnTo>
                <a:lnTo>
                  <a:pt x="2900" y="521"/>
                </a:lnTo>
                <a:lnTo>
                  <a:pt x="2893" y="515"/>
                </a:lnTo>
                <a:lnTo>
                  <a:pt x="5433" y="495"/>
                </a:lnTo>
                <a:lnTo>
                  <a:pt x="2810" y="489"/>
                </a:lnTo>
                <a:lnTo>
                  <a:pt x="2810" y="483"/>
                </a:lnTo>
                <a:lnTo>
                  <a:pt x="2803" y="483"/>
                </a:lnTo>
                <a:lnTo>
                  <a:pt x="2797" y="483"/>
                </a:lnTo>
                <a:lnTo>
                  <a:pt x="2803" y="489"/>
                </a:lnTo>
                <a:lnTo>
                  <a:pt x="2810" y="489"/>
                </a:lnTo>
                <a:lnTo>
                  <a:pt x="5433" y="495"/>
                </a:lnTo>
                <a:lnTo>
                  <a:pt x="2636" y="553"/>
                </a:lnTo>
                <a:lnTo>
                  <a:pt x="2636" y="547"/>
                </a:lnTo>
                <a:lnTo>
                  <a:pt x="2636" y="560"/>
                </a:lnTo>
                <a:lnTo>
                  <a:pt x="2636" y="553"/>
                </a:lnTo>
                <a:lnTo>
                  <a:pt x="5433" y="495"/>
                </a:lnTo>
                <a:lnTo>
                  <a:pt x="2231" y="521"/>
                </a:lnTo>
                <a:lnTo>
                  <a:pt x="2199" y="521"/>
                </a:lnTo>
                <a:lnTo>
                  <a:pt x="2186" y="528"/>
                </a:lnTo>
                <a:lnTo>
                  <a:pt x="2199" y="528"/>
                </a:lnTo>
                <a:lnTo>
                  <a:pt x="2218" y="534"/>
                </a:lnTo>
                <a:lnTo>
                  <a:pt x="2231" y="521"/>
                </a:lnTo>
                <a:lnTo>
                  <a:pt x="5433" y="495"/>
                </a:lnTo>
                <a:lnTo>
                  <a:pt x="2745" y="528"/>
                </a:lnTo>
                <a:lnTo>
                  <a:pt x="2745" y="534"/>
                </a:lnTo>
                <a:lnTo>
                  <a:pt x="2758" y="528"/>
                </a:lnTo>
                <a:lnTo>
                  <a:pt x="2752" y="528"/>
                </a:lnTo>
                <a:lnTo>
                  <a:pt x="2745" y="528"/>
                </a:lnTo>
                <a:lnTo>
                  <a:pt x="5433" y="495"/>
                </a:lnTo>
                <a:lnTo>
                  <a:pt x="2668" y="547"/>
                </a:lnTo>
                <a:lnTo>
                  <a:pt x="2662" y="547"/>
                </a:lnTo>
                <a:lnTo>
                  <a:pt x="2655" y="547"/>
                </a:lnTo>
                <a:lnTo>
                  <a:pt x="2662" y="553"/>
                </a:lnTo>
                <a:lnTo>
                  <a:pt x="2668" y="553"/>
                </a:lnTo>
                <a:lnTo>
                  <a:pt x="2668" y="547"/>
                </a:lnTo>
                <a:lnTo>
                  <a:pt x="5433" y="495"/>
                </a:lnTo>
                <a:lnTo>
                  <a:pt x="2803" y="521"/>
                </a:lnTo>
                <a:lnTo>
                  <a:pt x="2790" y="521"/>
                </a:lnTo>
                <a:lnTo>
                  <a:pt x="2784" y="521"/>
                </a:lnTo>
                <a:lnTo>
                  <a:pt x="2778" y="528"/>
                </a:lnTo>
                <a:lnTo>
                  <a:pt x="2784" y="528"/>
                </a:lnTo>
                <a:lnTo>
                  <a:pt x="2790" y="534"/>
                </a:lnTo>
                <a:lnTo>
                  <a:pt x="2803" y="534"/>
                </a:lnTo>
                <a:lnTo>
                  <a:pt x="2810" y="528"/>
                </a:lnTo>
                <a:lnTo>
                  <a:pt x="2816" y="521"/>
                </a:lnTo>
                <a:lnTo>
                  <a:pt x="2810" y="521"/>
                </a:lnTo>
                <a:lnTo>
                  <a:pt x="2803" y="521"/>
                </a:lnTo>
                <a:lnTo>
                  <a:pt x="5433" y="495"/>
                </a:lnTo>
                <a:lnTo>
                  <a:pt x="1460" y="605"/>
                </a:lnTo>
                <a:lnTo>
                  <a:pt x="1453" y="611"/>
                </a:lnTo>
                <a:lnTo>
                  <a:pt x="1453" y="618"/>
                </a:lnTo>
                <a:lnTo>
                  <a:pt x="1460" y="618"/>
                </a:lnTo>
                <a:lnTo>
                  <a:pt x="1466" y="618"/>
                </a:lnTo>
                <a:lnTo>
                  <a:pt x="1479" y="618"/>
                </a:lnTo>
                <a:lnTo>
                  <a:pt x="1460" y="605"/>
                </a:lnTo>
                <a:lnTo>
                  <a:pt x="5433" y="495"/>
                </a:lnTo>
                <a:lnTo>
                  <a:pt x="161" y="585"/>
                </a:lnTo>
                <a:lnTo>
                  <a:pt x="161" y="592"/>
                </a:lnTo>
                <a:lnTo>
                  <a:pt x="168" y="592"/>
                </a:lnTo>
                <a:lnTo>
                  <a:pt x="168" y="585"/>
                </a:lnTo>
                <a:lnTo>
                  <a:pt x="161" y="585"/>
                </a:lnTo>
                <a:lnTo>
                  <a:pt x="5433" y="495"/>
                </a:lnTo>
                <a:lnTo>
                  <a:pt x="4899" y="450"/>
                </a:lnTo>
                <a:lnTo>
                  <a:pt x="4880" y="476"/>
                </a:lnTo>
                <a:lnTo>
                  <a:pt x="4905" y="476"/>
                </a:lnTo>
                <a:lnTo>
                  <a:pt x="4905" y="470"/>
                </a:lnTo>
                <a:lnTo>
                  <a:pt x="4912" y="450"/>
                </a:lnTo>
                <a:lnTo>
                  <a:pt x="4905" y="450"/>
                </a:lnTo>
                <a:lnTo>
                  <a:pt x="4899" y="450"/>
                </a:lnTo>
                <a:lnTo>
                  <a:pt x="5433" y="495"/>
                </a:lnTo>
                <a:lnTo>
                  <a:pt x="20" y="598"/>
                </a:lnTo>
                <a:lnTo>
                  <a:pt x="65" y="618"/>
                </a:lnTo>
                <a:lnTo>
                  <a:pt x="84" y="618"/>
                </a:lnTo>
                <a:lnTo>
                  <a:pt x="13" y="585"/>
                </a:lnTo>
                <a:lnTo>
                  <a:pt x="20" y="598"/>
                </a:lnTo>
                <a:lnTo>
                  <a:pt x="5433" y="495"/>
                </a:lnTo>
                <a:lnTo>
                  <a:pt x="225" y="585"/>
                </a:lnTo>
                <a:lnTo>
                  <a:pt x="180" y="553"/>
                </a:lnTo>
                <a:lnTo>
                  <a:pt x="161" y="547"/>
                </a:lnTo>
                <a:lnTo>
                  <a:pt x="161" y="553"/>
                </a:lnTo>
                <a:lnTo>
                  <a:pt x="180" y="566"/>
                </a:lnTo>
                <a:lnTo>
                  <a:pt x="206" y="585"/>
                </a:lnTo>
                <a:lnTo>
                  <a:pt x="258" y="618"/>
                </a:lnTo>
                <a:lnTo>
                  <a:pt x="270" y="618"/>
                </a:lnTo>
                <a:lnTo>
                  <a:pt x="245" y="605"/>
                </a:lnTo>
                <a:lnTo>
                  <a:pt x="225" y="585"/>
                </a:lnTo>
                <a:lnTo>
                  <a:pt x="5433" y="495"/>
                </a:lnTo>
                <a:lnTo>
                  <a:pt x="2051" y="483"/>
                </a:lnTo>
                <a:lnTo>
                  <a:pt x="2045" y="483"/>
                </a:lnTo>
                <a:lnTo>
                  <a:pt x="2032" y="489"/>
                </a:lnTo>
                <a:lnTo>
                  <a:pt x="1987" y="483"/>
                </a:lnTo>
                <a:lnTo>
                  <a:pt x="1980" y="489"/>
                </a:lnTo>
                <a:lnTo>
                  <a:pt x="1980" y="495"/>
                </a:lnTo>
                <a:lnTo>
                  <a:pt x="1993" y="495"/>
                </a:lnTo>
                <a:lnTo>
                  <a:pt x="2032" y="495"/>
                </a:lnTo>
                <a:lnTo>
                  <a:pt x="2045" y="489"/>
                </a:lnTo>
                <a:lnTo>
                  <a:pt x="2051" y="483"/>
                </a:lnTo>
                <a:lnTo>
                  <a:pt x="5433" y="495"/>
                </a:lnTo>
                <a:lnTo>
                  <a:pt x="2025" y="592"/>
                </a:lnTo>
                <a:lnTo>
                  <a:pt x="2019" y="592"/>
                </a:lnTo>
                <a:lnTo>
                  <a:pt x="2006" y="592"/>
                </a:lnTo>
                <a:lnTo>
                  <a:pt x="2006" y="598"/>
                </a:lnTo>
                <a:lnTo>
                  <a:pt x="2025" y="592"/>
                </a:lnTo>
                <a:lnTo>
                  <a:pt x="2032" y="592"/>
                </a:lnTo>
                <a:lnTo>
                  <a:pt x="2025" y="592"/>
                </a:lnTo>
                <a:lnTo>
                  <a:pt x="5433" y="495"/>
                </a:lnTo>
                <a:lnTo>
                  <a:pt x="2655" y="579"/>
                </a:lnTo>
                <a:lnTo>
                  <a:pt x="2610" y="585"/>
                </a:lnTo>
                <a:lnTo>
                  <a:pt x="2578" y="598"/>
                </a:lnTo>
                <a:lnTo>
                  <a:pt x="2540" y="598"/>
                </a:lnTo>
                <a:lnTo>
                  <a:pt x="2469" y="605"/>
                </a:lnTo>
                <a:lnTo>
                  <a:pt x="2430" y="611"/>
                </a:lnTo>
                <a:lnTo>
                  <a:pt x="2418" y="611"/>
                </a:lnTo>
                <a:lnTo>
                  <a:pt x="2398" y="611"/>
                </a:lnTo>
                <a:lnTo>
                  <a:pt x="2379" y="605"/>
                </a:lnTo>
                <a:lnTo>
                  <a:pt x="2360" y="605"/>
                </a:lnTo>
                <a:lnTo>
                  <a:pt x="2302" y="605"/>
                </a:lnTo>
                <a:lnTo>
                  <a:pt x="2257" y="592"/>
                </a:lnTo>
                <a:lnTo>
                  <a:pt x="2199" y="579"/>
                </a:lnTo>
                <a:lnTo>
                  <a:pt x="2167" y="566"/>
                </a:lnTo>
                <a:lnTo>
                  <a:pt x="2148" y="560"/>
                </a:lnTo>
                <a:lnTo>
                  <a:pt x="2109" y="553"/>
                </a:lnTo>
                <a:lnTo>
                  <a:pt x="2064" y="547"/>
                </a:lnTo>
                <a:lnTo>
                  <a:pt x="2045" y="540"/>
                </a:lnTo>
                <a:lnTo>
                  <a:pt x="2070" y="553"/>
                </a:lnTo>
                <a:lnTo>
                  <a:pt x="2109" y="560"/>
                </a:lnTo>
                <a:lnTo>
                  <a:pt x="2148" y="579"/>
                </a:lnTo>
                <a:lnTo>
                  <a:pt x="2225" y="598"/>
                </a:lnTo>
                <a:lnTo>
                  <a:pt x="2295" y="618"/>
                </a:lnTo>
                <a:lnTo>
                  <a:pt x="2578" y="618"/>
                </a:lnTo>
                <a:lnTo>
                  <a:pt x="2610" y="598"/>
                </a:lnTo>
                <a:lnTo>
                  <a:pt x="2643" y="585"/>
                </a:lnTo>
                <a:lnTo>
                  <a:pt x="2655" y="585"/>
                </a:lnTo>
                <a:lnTo>
                  <a:pt x="2688" y="598"/>
                </a:lnTo>
                <a:lnTo>
                  <a:pt x="2668" y="579"/>
                </a:lnTo>
                <a:lnTo>
                  <a:pt x="2707" y="566"/>
                </a:lnTo>
                <a:lnTo>
                  <a:pt x="2655" y="579"/>
                </a:lnTo>
                <a:lnTo>
                  <a:pt x="5433" y="495"/>
                </a:lnTo>
                <a:lnTo>
                  <a:pt x="2154" y="528"/>
                </a:lnTo>
                <a:lnTo>
                  <a:pt x="2148" y="528"/>
                </a:lnTo>
                <a:lnTo>
                  <a:pt x="2141" y="528"/>
                </a:lnTo>
                <a:lnTo>
                  <a:pt x="2135" y="528"/>
                </a:lnTo>
                <a:lnTo>
                  <a:pt x="2141" y="534"/>
                </a:lnTo>
                <a:lnTo>
                  <a:pt x="2154" y="528"/>
                </a:lnTo>
                <a:lnTo>
                  <a:pt x="5433" y="495"/>
                </a:lnTo>
                <a:lnTo>
                  <a:pt x="193" y="605"/>
                </a:lnTo>
                <a:lnTo>
                  <a:pt x="187" y="598"/>
                </a:lnTo>
                <a:lnTo>
                  <a:pt x="180" y="598"/>
                </a:lnTo>
                <a:lnTo>
                  <a:pt x="187" y="605"/>
                </a:lnTo>
                <a:lnTo>
                  <a:pt x="200" y="618"/>
                </a:lnTo>
                <a:lnTo>
                  <a:pt x="213" y="618"/>
                </a:lnTo>
                <a:lnTo>
                  <a:pt x="193" y="605"/>
                </a:lnTo>
                <a:lnTo>
                  <a:pt x="5433" y="495"/>
                </a:lnTo>
                <a:lnTo>
                  <a:pt x="4719" y="470"/>
                </a:lnTo>
                <a:lnTo>
                  <a:pt x="4738" y="470"/>
                </a:lnTo>
                <a:lnTo>
                  <a:pt x="4745" y="476"/>
                </a:lnTo>
                <a:lnTo>
                  <a:pt x="4751" y="470"/>
                </a:lnTo>
                <a:lnTo>
                  <a:pt x="4758" y="470"/>
                </a:lnTo>
                <a:lnTo>
                  <a:pt x="4764" y="476"/>
                </a:lnTo>
                <a:lnTo>
                  <a:pt x="4777" y="476"/>
                </a:lnTo>
                <a:lnTo>
                  <a:pt x="4796" y="470"/>
                </a:lnTo>
                <a:lnTo>
                  <a:pt x="4790" y="470"/>
                </a:lnTo>
                <a:lnTo>
                  <a:pt x="4777" y="457"/>
                </a:lnTo>
                <a:lnTo>
                  <a:pt x="4764" y="457"/>
                </a:lnTo>
                <a:lnTo>
                  <a:pt x="4738" y="457"/>
                </a:lnTo>
                <a:lnTo>
                  <a:pt x="4725" y="457"/>
                </a:lnTo>
                <a:lnTo>
                  <a:pt x="4706" y="457"/>
                </a:lnTo>
                <a:lnTo>
                  <a:pt x="4693" y="457"/>
                </a:lnTo>
                <a:lnTo>
                  <a:pt x="4700" y="470"/>
                </a:lnTo>
                <a:lnTo>
                  <a:pt x="4719" y="470"/>
                </a:lnTo>
                <a:lnTo>
                  <a:pt x="5433" y="495"/>
                </a:lnTo>
                <a:lnTo>
                  <a:pt x="4899" y="251"/>
                </a:lnTo>
                <a:lnTo>
                  <a:pt x="4899" y="245"/>
                </a:lnTo>
                <a:lnTo>
                  <a:pt x="4893" y="245"/>
                </a:lnTo>
                <a:lnTo>
                  <a:pt x="4867" y="245"/>
                </a:lnTo>
                <a:lnTo>
                  <a:pt x="4815" y="238"/>
                </a:lnTo>
                <a:lnTo>
                  <a:pt x="4770" y="245"/>
                </a:lnTo>
                <a:lnTo>
                  <a:pt x="4758" y="245"/>
                </a:lnTo>
                <a:lnTo>
                  <a:pt x="4751" y="245"/>
                </a:lnTo>
                <a:lnTo>
                  <a:pt x="4738" y="251"/>
                </a:lnTo>
                <a:lnTo>
                  <a:pt x="4725" y="264"/>
                </a:lnTo>
                <a:lnTo>
                  <a:pt x="4732" y="270"/>
                </a:lnTo>
                <a:lnTo>
                  <a:pt x="4751" y="270"/>
                </a:lnTo>
                <a:lnTo>
                  <a:pt x="4758" y="264"/>
                </a:lnTo>
                <a:lnTo>
                  <a:pt x="4770" y="264"/>
                </a:lnTo>
                <a:lnTo>
                  <a:pt x="4809" y="264"/>
                </a:lnTo>
                <a:lnTo>
                  <a:pt x="4860" y="264"/>
                </a:lnTo>
                <a:lnTo>
                  <a:pt x="4880" y="264"/>
                </a:lnTo>
                <a:lnTo>
                  <a:pt x="4899" y="251"/>
                </a:lnTo>
                <a:lnTo>
                  <a:pt x="5433" y="495"/>
                </a:lnTo>
                <a:lnTo>
                  <a:pt x="4719" y="380"/>
                </a:lnTo>
                <a:lnTo>
                  <a:pt x="4706" y="373"/>
                </a:lnTo>
                <a:lnTo>
                  <a:pt x="4700" y="373"/>
                </a:lnTo>
                <a:lnTo>
                  <a:pt x="4700" y="380"/>
                </a:lnTo>
                <a:lnTo>
                  <a:pt x="4700" y="386"/>
                </a:lnTo>
                <a:lnTo>
                  <a:pt x="4706" y="393"/>
                </a:lnTo>
                <a:lnTo>
                  <a:pt x="4738" y="393"/>
                </a:lnTo>
                <a:lnTo>
                  <a:pt x="4725" y="380"/>
                </a:lnTo>
                <a:lnTo>
                  <a:pt x="4719" y="380"/>
                </a:lnTo>
                <a:lnTo>
                  <a:pt x="5433" y="495"/>
                </a:lnTo>
                <a:lnTo>
                  <a:pt x="5220" y="450"/>
                </a:lnTo>
                <a:lnTo>
                  <a:pt x="5246" y="438"/>
                </a:lnTo>
                <a:lnTo>
                  <a:pt x="5272" y="431"/>
                </a:lnTo>
                <a:lnTo>
                  <a:pt x="5278" y="425"/>
                </a:lnTo>
                <a:lnTo>
                  <a:pt x="5278" y="418"/>
                </a:lnTo>
                <a:lnTo>
                  <a:pt x="5272" y="418"/>
                </a:lnTo>
                <a:lnTo>
                  <a:pt x="5259" y="425"/>
                </a:lnTo>
                <a:lnTo>
                  <a:pt x="5227" y="438"/>
                </a:lnTo>
                <a:lnTo>
                  <a:pt x="5214" y="444"/>
                </a:lnTo>
                <a:lnTo>
                  <a:pt x="5214" y="450"/>
                </a:lnTo>
                <a:lnTo>
                  <a:pt x="5188" y="457"/>
                </a:lnTo>
                <a:lnTo>
                  <a:pt x="5175" y="457"/>
                </a:lnTo>
                <a:lnTo>
                  <a:pt x="5175" y="450"/>
                </a:lnTo>
                <a:lnTo>
                  <a:pt x="5169" y="450"/>
                </a:lnTo>
                <a:lnTo>
                  <a:pt x="5163" y="450"/>
                </a:lnTo>
                <a:lnTo>
                  <a:pt x="5156" y="470"/>
                </a:lnTo>
                <a:lnTo>
                  <a:pt x="5137" y="483"/>
                </a:lnTo>
                <a:lnTo>
                  <a:pt x="5118" y="495"/>
                </a:lnTo>
                <a:lnTo>
                  <a:pt x="5111" y="495"/>
                </a:lnTo>
                <a:lnTo>
                  <a:pt x="5098" y="495"/>
                </a:lnTo>
                <a:lnTo>
                  <a:pt x="5085" y="502"/>
                </a:lnTo>
                <a:lnTo>
                  <a:pt x="5085" y="508"/>
                </a:lnTo>
                <a:lnTo>
                  <a:pt x="5073" y="521"/>
                </a:lnTo>
                <a:lnTo>
                  <a:pt x="5066" y="521"/>
                </a:lnTo>
                <a:lnTo>
                  <a:pt x="5066" y="521"/>
                </a:lnTo>
                <a:lnTo>
                  <a:pt x="5060" y="521"/>
                </a:lnTo>
                <a:lnTo>
                  <a:pt x="5060" y="515"/>
                </a:lnTo>
                <a:lnTo>
                  <a:pt x="5047" y="521"/>
                </a:lnTo>
                <a:lnTo>
                  <a:pt x="5034" y="521"/>
                </a:lnTo>
                <a:lnTo>
                  <a:pt x="5028" y="521"/>
                </a:lnTo>
                <a:lnTo>
                  <a:pt x="5028" y="528"/>
                </a:lnTo>
                <a:lnTo>
                  <a:pt x="5034" y="528"/>
                </a:lnTo>
                <a:lnTo>
                  <a:pt x="5040" y="528"/>
                </a:lnTo>
                <a:lnTo>
                  <a:pt x="5047" y="534"/>
                </a:lnTo>
                <a:lnTo>
                  <a:pt x="5034" y="540"/>
                </a:lnTo>
                <a:lnTo>
                  <a:pt x="5028" y="547"/>
                </a:lnTo>
                <a:lnTo>
                  <a:pt x="5008" y="553"/>
                </a:lnTo>
                <a:lnTo>
                  <a:pt x="5002" y="553"/>
                </a:lnTo>
                <a:lnTo>
                  <a:pt x="4995" y="553"/>
                </a:lnTo>
                <a:lnTo>
                  <a:pt x="4995" y="547"/>
                </a:lnTo>
                <a:lnTo>
                  <a:pt x="5008" y="534"/>
                </a:lnTo>
                <a:lnTo>
                  <a:pt x="4995" y="534"/>
                </a:lnTo>
                <a:lnTo>
                  <a:pt x="4976" y="540"/>
                </a:lnTo>
                <a:lnTo>
                  <a:pt x="4963" y="540"/>
                </a:lnTo>
                <a:lnTo>
                  <a:pt x="4950" y="540"/>
                </a:lnTo>
                <a:lnTo>
                  <a:pt x="4950" y="553"/>
                </a:lnTo>
                <a:lnTo>
                  <a:pt x="4938" y="547"/>
                </a:lnTo>
                <a:lnTo>
                  <a:pt x="4925" y="547"/>
                </a:lnTo>
                <a:lnTo>
                  <a:pt x="4905" y="547"/>
                </a:lnTo>
                <a:lnTo>
                  <a:pt x="4899" y="547"/>
                </a:lnTo>
                <a:lnTo>
                  <a:pt x="4899" y="553"/>
                </a:lnTo>
                <a:lnTo>
                  <a:pt x="4918" y="560"/>
                </a:lnTo>
                <a:lnTo>
                  <a:pt x="4938" y="566"/>
                </a:lnTo>
                <a:lnTo>
                  <a:pt x="4931" y="566"/>
                </a:lnTo>
                <a:lnTo>
                  <a:pt x="4905" y="585"/>
                </a:lnTo>
                <a:lnTo>
                  <a:pt x="4873" y="598"/>
                </a:lnTo>
                <a:lnTo>
                  <a:pt x="4867" y="605"/>
                </a:lnTo>
                <a:lnTo>
                  <a:pt x="4880" y="605"/>
                </a:lnTo>
                <a:lnTo>
                  <a:pt x="4912" y="592"/>
                </a:lnTo>
                <a:lnTo>
                  <a:pt x="4944" y="579"/>
                </a:lnTo>
                <a:lnTo>
                  <a:pt x="4957" y="579"/>
                </a:lnTo>
                <a:lnTo>
                  <a:pt x="4970" y="566"/>
                </a:lnTo>
                <a:lnTo>
                  <a:pt x="4976" y="566"/>
                </a:lnTo>
                <a:lnTo>
                  <a:pt x="4976" y="579"/>
                </a:lnTo>
                <a:lnTo>
                  <a:pt x="4950" y="598"/>
                </a:lnTo>
                <a:lnTo>
                  <a:pt x="4931" y="611"/>
                </a:lnTo>
                <a:lnTo>
                  <a:pt x="4963" y="598"/>
                </a:lnTo>
                <a:lnTo>
                  <a:pt x="4995" y="585"/>
                </a:lnTo>
                <a:lnTo>
                  <a:pt x="5015" y="566"/>
                </a:lnTo>
                <a:lnTo>
                  <a:pt x="5021" y="566"/>
                </a:lnTo>
                <a:lnTo>
                  <a:pt x="5034" y="560"/>
                </a:lnTo>
                <a:lnTo>
                  <a:pt x="5047" y="547"/>
                </a:lnTo>
                <a:lnTo>
                  <a:pt x="5118" y="515"/>
                </a:lnTo>
                <a:lnTo>
                  <a:pt x="5175" y="476"/>
                </a:lnTo>
                <a:lnTo>
                  <a:pt x="5208" y="470"/>
                </a:lnTo>
                <a:lnTo>
                  <a:pt x="5220" y="450"/>
                </a:lnTo>
                <a:lnTo>
                  <a:pt x="5433" y="495"/>
                </a:lnTo>
                <a:lnTo>
                  <a:pt x="4500" y="425"/>
                </a:lnTo>
                <a:lnTo>
                  <a:pt x="4500" y="431"/>
                </a:lnTo>
                <a:lnTo>
                  <a:pt x="4507" y="431"/>
                </a:lnTo>
                <a:lnTo>
                  <a:pt x="4513" y="425"/>
                </a:lnTo>
                <a:lnTo>
                  <a:pt x="4507" y="418"/>
                </a:lnTo>
                <a:lnTo>
                  <a:pt x="4500" y="425"/>
                </a:lnTo>
                <a:lnTo>
                  <a:pt x="5433" y="495"/>
                </a:lnTo>
                <a:lnTo>
                  <a:pt x="5047" y="457"/>
                </a:lnTo>
                <a:lnTo>
                  <a:pt x="5034" y="450"/>
                </a:lnTo>
                <a:lnTo>
                  <a:pt x="5008" y="457"/>
                </a:lnTo>
                <a:lnTo>
                  <a:pt x="5034" y="470"/>
                </a:lnTo>
                <a:lnTo>
                  <a:pt x="5060" y="470"/>
                </a:lnTo>
                <a:lnTo>
                  <a:pt x="5079" y="470"/>
                </a:lnTo>
                <a:lnTo>
                  <a:pt x="5085" y="470"/>
                </a:lnTo>
                <a:lnTo>
                  <a:pt x="5079" y="470"/>
                </a:lnTo>
                <a:lnTo>
                  <a:pt x="5066" y="457"/>
                </a:lnTo>
                <a:lnTo>
                  <a:pt x="5047" y="457"/>
                </a:lnTo>
                <a:lnTo>
                  <a:pt x="5433" y="495"/>
                </a:lnTo>
                <a:lnTo>
                  <a:pt x="4848" y="470"/>
                </a:lnTo>
                <a:lnTo>
                  <a:pt x="4841" y="476"/>
                </a:lnTo>
                <a:lnTo>
                  <a:pt x="4867" y="476"/>
                </a:lnTo>
                <a:lnTo>
                  <a:pt x="4860" y="470"/>
                </a:lnTo>
                <a:lnTo>
                  <a:pt x="4848" y="470"/>
                </a:lnTo>
                <a:lnTo>
                  <a:pt x="5433" y="495"/>
                </a:lnTo>
                <a:lnTo>
                  <a:pt x="3581" y="592"/>
                </a:lnTo>
                <a:lnTo>
                  <a:pt x="3517" y="579"/>
                </a:lnTo>
                <a:lnTo>
                  <a:pt x="3459" y="566"/>
                </a:lnTo>
                <a:lnTo>
                  <a:pt x="3420" y="560"/>
                </a:lnTo>
                <a:lnTo>
                  <a:pt x="3375" y="553"/>
                </a:lnTo>
                <a:lnTo>
                  <a:pt x="3305" y="547"/>
                </a:lnTo>
                <a:lnTo>
                  <a:pt x="3260" y="540"/>
                </a:lnTo>
                <a:lnTo>
                  <a:pt x="3234" y="534"/>
                </a:lnTo>
                <a:lnTo>
                  <a:pt x="3221" y="534"/>
                </a:lnTo>
                <a:lnTo>
                  <a:pt x="3202" y="534"/>
                </a:lnTo>
                <a:lnTo>
                  <a:pt x="3170" y="528"/>
                </a:lnTo>
                <a:lnTo>
                  <a:pt x="3086" y="521"/>
                </a:lnTo>
                <a:lnTo>
                  <a:pt x="3073" y="521"/>
                </a:lnTo>
                <a:lnTo>
                  <a:pt x="3067" y="521"/>
                </a:lnTo>
                <a:lnTo>
                  <a:pt x="3041" y="515"/>
                </a:lnTo>
                <a:lnTo>
                  <a:pt x="2970" y="515"/>
                </a:lnTo>
                <a:lnTo>
                  <a:pt x="2945" y="515"/>
                </a:lnTo>
                <a:lnTo>
                  <a:pt x="2919" y="508"/>
                </a:lnTo>
                <a:lnTo>
                  <a:pt x="2919" y="515"/>
                </a:lnTo>
                <a:lnTo>
                  <a:pt x="2919" y="521"/>
                </a:lnTo>
                <a:lnTo>
                  <a:pt x="2938" y="521"/>
                </a:lnTo>
                <a:lnTo>
                  <a:pt x="2964" y="521"/>
                </a:lnTo>
                <a:lnTo>
                  <a:pt x="2983" y="521"/>
                </a:lnTo>
                <a:lnTo>
                  <a:pt x="2990" y="528"/>
                </a:lnTo>
                <a:lnTo>
                  <a:pt x="2983" y="547"/>
                </a:lnTo>
                <a:lnTo>
                  <a:pt x="2977" y="553"/>
                </a:lnTo>
                <a:lnTo>
                  <a:pt x="3003" y="553"/>
                </a:lnTo>
                <a:lnTo>
                  <a:pt x="3022" y="547"/>
                </a:lnTo>
                <a:lnTo>
                  <a:pt x="3041" y="553"/>
                </a:lnTo>
                <a:lnTo>
                  <a:pt x="3060" y="553"/>
                </a:lnTo>
                <a:lnTo>
                  <a:pt x="3067" y="553"/>
                </a:lnTo>
                <a:lnTo>
                  <a:pt x="3067" y="560"/>
                </a:lnTo>
                <a:lnTo>
                  <a:pt x="3067" y="566"/>
                </a:lnTo>
                <a:lnTo>
                  <a:pt x="3073" y="566"/>
                </a:lnTo>
                <a:lnTo>
                  <a:pt x="3093" y="560"/>
                </a:lnTo>
                <a:lnTo>
                  <a:pt x="3112" y="566"/>
                </a:lnTo>
                <a:lnTo>
                  <a:pt x="3144" y="566"/>
                </a:lnTo>
                <a:lnTo>
                  <a:pt x="3163" y="585"/>
                </a:lnTo>
                <a:lnTo>
                  <a:pt x="3189" y="592"/>
                </a:lnTo>
                <a:lnTo>
                  <a:pt x="3183" y="585"/>
                </a:lnTo>
                <a:lnTo>
                  <a:pt x="3170" y="566"/>
                </a:lnTo>
                <a:lnTo>
                  <a:pt x="3163" y="566"/>
                </a:lnTo>
                <a:lnTo>
                  <a:pt x="3150" y="553"/>
                </a:lnTo>
                <a:lnTo>
                  <a:pt x="3157" y="553"/>
                </a:lnTo>
                <a:lnTo>
                  <a:pt x="3176" y="553"/>
                </a:lnTo>
                <a:lnTo>
                  <a:pt x="3183" y="553"/>
                </a:lnTo>
                <a:lnTo>
                  <a:pt x="3195" y="560"/>
                </a:lnTo>
                <a:lnTo>
                  <a:pt x="3221" y="579"/>
                </a:lnTo>
                <a:lnTo>
                  <a:pt x="3234" y="585"/>
                </a:lnTo>
                <a:lnTo>
                  <a:pt x="3221" y="566"/>
                </a:lnTo>
                <a:lnTo>
                  <a:pt x="3228" y="560"/>
                </a:lnTo>
                <a:lnTo>
                  <a:pt x="3247" y="560"/>
                </a:lnTo>
                <a:lnTo>
                  <a:pt x="3266" y="585"/>
                </a:lnTo>
                <a:lnTo>
                  <a:pt x="3279" y="598"/>
                </a:lnTo>
                <a:lnTo>
                  <a:pt x="3285" y="598"/>
                </a:lnTo>
                <a:lnTo>
                  <a:pt x="3279" y="579"/>
                </a:lnTo>
                <a:lnTo>
                  <a:pt x="3279" y="566"/>
                </a:lnTo>
                <a:lnTo>
                  <a:pt x="3279" y="560"/>
                </a:lnTo>
                <a:lnTo>
                  <a:pt x="3292" y="579"/>
                </a:lnTo>
                <a:lnTo>
                  <a:pt x="3292" y="585"/>
                </a:lnTo>
                <a:lnTo>
                  <a:pt x="3298" y="592"/>
                </a:lnTo>
                <a:lnTo>
                  <a:pt x="3305" y="598"/>
                </a:lnTo>
                <a:lnTo>
                  <a:pt x="3305" y="605"/>
                </a:lnTo>
                <a:lnTo>
                  <a:pt x="3324" y="598"/>
                </a:lnTo>
                <a:lnTo>
                  <a:pt x="3350" y="611"/>
                </a:lnTo>
                <a:lnTo>
                  <a:pt x="3356" y="611"/>
                </a:lnTo>
                <a:lnTo>
                  <a:pt x="3363" y="618"/>
                </a:lnTo>
                <a:lnTo>
                  <a:pt x="3375" y="618"/>
                </a:lnTo>
                <a:lnTo>
                  <a:pt x="3375" y="611"/>
                </a:lnTo>
                <a:lnTo>
                  <a:pt x="3382" y="605"/>
                </a:lnTo>
                <a:lnTo>
                  <a:pt x="3388" y="611"/>
                </a:lnTo>
                <a:lnTo>
                  <a:pt x="3401" y="618"/>
                </a:lnTo>
                <a:lnTo>
                  <a:pt x="3414" y="618"/>
                </a:lnTo>
                <a:lnTo>
                  <a:pt x="3401" y="611"/>
                </a:lnTo>
                <a:lnTo>
                  <a:pt x="3388" y="598"/>
                </a:lnTo>
                <a:lnTo>
                  <a:pt x="3382" y="585"/>
                </a:lnTo>
                <a:lnTo>
                  <a:pt x="3401" y="598"/>
                </a:lnTo>
                <a:lnTo>
                  <a:pt x="3420" y="605"/>
                </a:lnTo>
                <a:lnTo>
                  <a:pt x="3453" y="618"/>
                </a:lnTo>
                <a:lnTo>
                  <a:pt x="3408" y="592"/>
                </a:lnTo>
                <a:lnTo>
                  <a:pt x="3401" y="585"/>
                </a:lnTo>
                <a:lnTo>
                  <a:pt x="3401" y="579"/>
                </a:lnTo>
                <a:lnTo>
                  <a:pt x="3414" y="579"/>
                </a:lnTo>
                <a:lnTo>
                  <a:pt x="3433" y="579"/>
                </a:lnTo>
                <a:lnTo>
                  <a:pt x="3498" y="585"/>
                </a:lnTo>
                <a:lnTo>
                  <a:pt x="3562" y="598"/>
                </a:lnTo>
                <a:lnTo>
                  <a:pt x="3588" y="598"/>
                </a:lnTo>
                <a:lnTo>
                  <a:pt x="3613" y="611"/>
                </a:lnTo>
                <a:lnTo>
                  <a:pt x="3626" y="618"/>
                </a:lnTo>
                <a:lnTo>
                  <a:pt x="3684" y="618"/>
                </a:lnTo>
                <a:lnTo>
                  <a:pt x="3639" y="605"/>
                </a:lnTo>
                <a:lnTo>
                  <a:pt x="3607" y="592"/>
                </a:lnTo>
                <a:lnTo>
                  <a:pt x="3581" y="592"/>
                </a:lnTo>
                <a:lnTo>
                  <a:pt x="5433" y="495"/>
                </a:lnTo>
                <a:lnTo>
                  <a:pt x="3003" y="534"/>
                </a:lnTo>
                <a:lnTo>
                  <a:pt x="3003" y="528"/>
                </a:lnTo>
                <a:lnTo>
                  <a:pt x="3022" y="528"/>
                </a:lnTo>
                <a:lnTo>
                  <a:pt x="3009" y="534"/>
                </a:lnTo>
                <a:lnTo>
                  <a:pt x="3003" y="534"/>
                </a:lnTo>
                <a:lnTo>
                  <a:pt x="5433" y="495"/>
                </a:lnTo>
                <a:lnTo>
                  <a:pt x="3022" y="521"/>
                </a:lnTo>
                <a:lnTo>
                  <a:pt x="3022" y="515"/>
                </a:lnTo>
                <a:lnTo>
                  <a:pt x="3028" y="515"/>
                </a:lnTo>
                <a:lnTo>
                  <a:pt x="3048" y="521"/>
                </a:lnTo>
                <a:lnTo>
                  <a:pt x="3041" y="528"/>
                </a:lnTo>
                <a:lnTo>
                  <a:pt x="3028" y="528"/>
                </a:lnTo>
                <a:lnTo>
                  <a:pt x="3022" y="528"/>
                </a:lnTo>
                <a:lnTo>
                  <a:pt x="3022" y="521"/>
                </a:lnTo>
                <a:lnTo>
                  <a:pt x="5433" y="495"/>
                </a:lnTo>
                <a:lnTo>
                  <a:pt x="3054" y="521"/>
                </a:lnTo>
                <a:lnTo>
                  <a:pt x="3060" y="521"/>
                </a:lnTo>
                <a:lnTo>
                  <a:pt x="3073" y="534"/>
                </a:lnTo>
                <a:lnTo>
                  <a:pt x="3067" y="534"/>
                </a:lnTo>
                <a:lnTo>
                  <a:pt x="3054" y="521"/>
                </a:lnTo>
                <a:lnTo>
                  <a:pt x="5433" y="495"/>
                </a:lnTo>
                <a:lnTo>
                  <a:pt x="3356" y="585"/>
                </a:lnTo>
                <a:lnTo>
                  <a:pt x="3337" y="579"/>
                </a:lnTo>
                <a:lnTo>
                  <a:pt x="3330" y="566"/>
                </a:lnTo>
                <a:lnTo>
                  <a:pt x="3330" y="560"/>
                </a:lnTo>
                <a:lnTo>
                  <a:pt x="3337" y="560"/>
                </a:lnTo>
                <a:lnTo>
                  <a:pt x="3350" y="560"/>
                </a:lnTo>
                <a:lnTo>
                  <a:pt x="3363" y="566"/>
                </a:lnTo>
                <a:lnTo>
                  <a:pt x="3369" y="579"/>
                </a:lnTo>
                <a:lnTo>
                  <a:pt x="3363" y="585"/>
                </a:lnTo>
                <a:lnTo>
                  <a:pt x="3356" y="585"/>
                </a:lnTo>
                <a:lnTo>
                  <a:pt x="5433" y="495"/>
                </a:lnTo>
                <a:lnTo>
                  <a:pt x="4520" y="431"/>
                </a:lnTo>
                <a:lnTo>
                  <a:pt x="4526" y="438"/>
                </a:lnTo>
                <a:lnTo>
                  <a:pt x="4526" y="431"/>
                </a:lnTo>
                <a:lnTo>
                  <a:pt x="4520" y="431"/>
                </a:lnTo>
                <a:lnTo>
                  <a:pt x="5433" y="495"/>
                </a:lnTo>
                <a:lnTo>
                  <a:pt x="4860" y="553"/>
                </a:lnTo>
                <a:lnTo>
                  <a:pt x="4835" y="553"/>
                </a:lnTo>
                <a:lnTo>
                  <a:pt x="4822" y="560"/>
                </a:lnTo>
                <a:lnTo>
                  <a:pt x="4796" y="560"/>
                </a:lnTo>
                <a:lnTo>
                  <a:pt x="4777" y="566"/>
                </a:lnTo>
                <a:lnTo>
                  <a:pt x="4770" y="579"/>
                </a:lnTo>
                <a:lnTo>
                  <a:pt x="4764" y="579"/>
                </a:lnTo>
                <a:lnTo>
                  <a:pt x="4770" y="585"/>
                </a:lnTo>
                <a:lnTo>
                  <a:pt x="4790" y="579"/>
                </a:lnTo>
                <a:lnTo>
                  <a:pt x="4803" y="585"/>
                </a:lnTo>
                <a:lnTo>
                  <a:pt x="4809" y="585"/>
                </a:lnTo>
                <a:lnTo>
                  <a:pt x="4815" y="579"/>
                </a:lnTo>
                <a:lnTo>
                  <a:pt x="4815" y="566"/>
                </a:lnTo>
                <a:lnTo>
                  <a:pt x="4822" y="566"/>
                </a:lnTo>
                <a:lnTo>
                  <a:pt x="4835" y="579"/>
                </a:lnTo>
                <a:lnTo>
                  <a:pt x="4848" y="566"/>
                </a:lnTo>
                <a:lnTo>
                  <a:pt x="4873" y="553"/>
                </a:lnTo>
                <a:lnTo>
                  <a:pt x="4880" y="547"/>
                </a:lnTo>
                <a:lnTo>
                  <a:pt x="4873" y="547"/>
                </a:lnTo>
                <a:lnTo>
                  <a:pt x="4860" y="553"/>
                </a:lnTo>
                <a:lnTo>
                  <a:pt x="5433" y="495"/>
                </a:lnTo>
                <a:lnTo>
                  <a:pt x="5259" y="457"/>
                </a:lnTo>
                <a:lnTo>
                  <a:pt x="5240" y="450"/>
                </a:lnTo>
                <a:lnTo>
                  <a:pt x="5233" y="450"/>
                </a:lnTo>
                <a:lnTo>
                  <a:pt x="5233" y="457"/>
                </a:lnTo>
                <a:lnTo>
                  <a:pt x="5253" y="470"/>
                </a:lnTo>
                <a:lnTo>
                  <a:pt x="5272" y="457"/>
                </a:lnTo>
                <a:lnTo>
                  <a:pt x="5285" y="450"/>
                </a:lnTo>
                <a:lnTo>
                  <a:pt x="5278" y="444"/>
                </a:lnTo>
                <a:lnTo>
                  <a:pt x="5265" y="450"/>
                </a:lnTo>
                <a:lnTo>
                  <a:pt x="5259" y="457"/>
                </a:lnTo>
                <a:lnTo>
                  <a:pt x="5433" y="495"/>
                </a:lnTo>
                <a:lnTo>
                  <a:pt x="4938" y="270"/>
                </a:lnTo>
                <a:lnTo>
                  <a:pt x="4944" y="270"/>
                </a:lnTo>
                <a:lnTo>
                  <a:pt x="4944" y="264"/>
                </a:lnTo>
                <a:lnTo>
                  <a:pt x="4938" y="251"/>
                </a:lnTo>
                <a:lnTo>
                  <a:pt x="4925" y="251"/>
                </a:lnTo>
                <a:lnTo>
                  <a:pt x="4912" y="264"/>
                </a:lnTo>
                <a:lnTo>
                  <a:pt x="4912" y="270"/>
                </a:lnTo>
                <a:lnTo>
                  <a:pt x="4918" y="270"/>
                </a:lnTo>
                <a:lnTo>
                  <a:pt x="4938" y="270"/>
                </a:lnTo>
                <a:lnTo>
                  <a:pt x="5433" y="495"/>
                </a:lnTo>
                <a:lnTo>
                  <a:pt x="3228" y="418"/>
                </a:lnTo>
                <a:lnTo>
                  <a:pt x="3253" y="418"/>
                </a:lnTo>
                <a:lnTo>
                  <a:pt x="3260" y="418"/>
                </a:lnTo>
                <a:lnTo>
                  <a:pt x="3266" y="405"/>
                </a:lnTo>
                <a:lnTo>
                  <a:pt x="3273" y="405"/>
                </a:lnTo>
                <a:lnTo>
                  <a:pt x="3285" y="393"/>
                </a:lnTo>
                <a:lnTo>
                  <a:pt x="3279" y="393"/>
                </a:lnTo>
                <a:lnTo>
                  <a:pt x="3260" y="399"/>
                </a:lnTo>
                <a:lnTo>
                  <a:pt x="3247" y="405"/>
                </a:lnTo>
                <a:lnTo>
                  <a:pt x="3221" y="405"/>
                </a:lnTo>
                <a:lnTo>
                  <a:pt x="3202" y="405"/>
                </a:lnTo>
                <a:lnTo>
                  <a:pt x="3189" y="412"/>
                </a:lnTo>
                <a:lnTo>
                  <a:pt x="3176" y="425"/>
                </a:lnTo>
                <a:lnTo>
                  <a:pt x="3118" y="444"/>
                </a:lnTo>
                <a:lnTo>
                  <a:pt x="3086" y="457"/>
                </a:lnTo>
                <a:lnTo>
                  <a:pt x="3067" y="476"/>
                </a:lnTo>
                <a:lnTo>
                  <a:pt x="3073" y="476"/>
                </a:lnTo>
                <a:lnTo>
                  <a:pt x="3080" y="470"/>
                </a:lnTo>
                <a:lnTo>
                  <a:pt x="3105" y="450"/>
                </a:lnTo>
                <a:lnTo>
                  <a:pt x="3170" y="431"/>
                </a:lnTo>
                <a:lnTo>
                  <a:pt x="3195" y="425"/>
                </a:lnTo>
                <a:lnTo>
                  <a:pt x="3189" y="431"/>
                </a:lnTo>
                <a:lnTo>
                  <a:pt x="3208" y="438"/>
                </a:lnTo>
                <a:lnTo>
                  <a:pt x="3221" y="444"/>
                </a:lnTo>
                <a:lnTo>
                  <a:pt x="3228" y="444"/>
                </a:lnTo>
                <a:lnTo>
                  <a:pt x="3228" y="438"/>
                </a:lnTo>
                <a:lnTo>
                  <a:pt x="3215" y="431"/>
                </a:lnTo>
                <a:lnTo>
                  <a:pt x="3208" y="431"/>
                </a:lnTo>
                <a:lnTo>
                  <a:pt x="3208" y="418"/>
                </a:lnTo>
                <a:lnTo>
                  <a:pt x="3215" y="418"/>
                </a:lnTo>
                <a:lnTo>
                  <a:pt x="3228" y="418"/>
                </a:lnTo>
                <a:lnTo>
                  <a:pt x="5433" y="495"/>
                </a:lnTo>
                <a:lnTo>
                  <a:pt x="2983" y="502"/>
                </a:lnTo>
                <a:lnTo>
                  <a:pt x="2990" y="508"/>
                </a:lnTo>
                <a:lnTo>
                  <a:pt x="2996" y="502"/>
                </a:lnTo>
                <a:lnTo>
                  <a:pt x="2990" y="502"/>
                </a:lnTo>
                <a:lnTo>
                  <a:pt x="2983" y="502"/>
                </a:lnTo>
                <a:lnTo>
                  <a:pt x="5433" y="495"/>
                </a:lnTo>
                <a:lnTo>
                  <a:pt x="3009" y="502"/>
                </a:lnTo>
                <a:lnTo>
                  <a:pt x="3015" y="508"/>
                </a:lnTo>
                <a:lnTo>
                  <a:pt x="3022" y="502"/>
                </a:lnTo>
                <a:lnTo>
                  <a:pt x="3009" y="502"/>
                </a:lnTo>
                <a:lnTo>
                  <a:pt x="3003" y="502"/>
                </a:lnTo>
                <a:lnTo>
                  <a:pt x="3009" y="502"/>
                </a:lnTo>
                <a:lnTo>
                  <a:pt x="5433" y="495"/>
                </a:lnTo>
                <a:lnTo>
                  <a:pt x="3073" y="418"/>
                </a:lnTo>
                <a:lnTo>
                  <a:pt x="3086" y="412"/>
                </a:lnTo>
                <a:lnTo>
                  <a:pt x="3105" y="412"/>
                </a:lnTo>
                <a:lnTo>
                  <a:pt x="3118" y="412"/>
                </a:lnTo>
                <a:lnTo>
                  <a:pt x="3157" y="412"/>
                </a:lnTo>
                <a:lnTo>
                  <a:pt x="3170" y="412"/>
                </a:lnTo>
                <a:lnTo>
                  <a:pt x="3170" y="405"/>
                </a:lnTo>
                <a:lnTo>
                  <a:pt x="3163" y="405"/>
                </a:lnTo>
                <a:lnTo>
                  <a:pt x="3131" y="405"/>
                </a:lnTo>
                <a:lnTo>
                  <a:pt x="3125" y="405"/>
                </a:lnTo>
                <a:lnTo>
                  <a:pt x="3118" y="399"/>
                </a:lnTo>
                <a:lnTo>
                  <a:pt x="3125" y="399"/>
                </a:lnTo>
                <a:lnTo>
                  <a:pt x="3125" y="393"/>
                </a:lnTo>
                <a:lnTo>
                  <a:pt x="3105" y="399"/>
                </a:lnTo>
                <a:lnTo>
                  <a:pt x="3093" y="399"/>
                </a:lnTo>
                <a:lnTo>
                  <a:pt x="3073" y="405"/>
                </a:lnTo>
                <a:lnTo>
                  <a:pt x="3048" y="405"/>
                </a:lnTo>
                <a:lnTo>
                  <a:pt x="3022" y="412"/>
                </a:lnTo>
                <a:lnTo>
                  <a:pt x="3028" y="418"/>
                </a:lnTo>
                <a:lnTo>
                  <a:pt x="3048" y="412"/>
                </a:lnTo>
                <a:lnTo>
                  <a:pt x="3060" y="412"/>
                </a:lnTo>
                <a:lnTo>
                  <a:pt x="3067" y="412"/>
                </a:lnTo>
                <a:lnTo>
                  <a:pt x="3028" y="425"/>
                </a:lnTo>
                <a:lnTo>
                  <a:pt x="2996" y="444"/>
                </a:lnTo>
                <a:lnTo>
                  <a:pt x="2958" y="457"/>
                </a:lnTo>
                <a:lnTo>
                  <a:pt x="2945" y="476"/>
                </a:lnTo>
                <a:lnTo>
                  <a:pt x="2938" y="476"/>
                </a:lnTo>
                <a:lnTo>
                  <a:pt x="2945" y="476"/>
                </a:lnTo>
                <a:lnTo>
                  <a:pt x="2958" y="476"/>
                </a:lnTo>
                <a:lnTo>
                  <a:pt x="2958" y="470"/>
                </a:lnTo>
                <a:lnTo>
                  <a:pt x="2977" y="457"/>
                </a:lnTo>
                <a:lnTo>
                  <a:pt x="3022" y="444"/>
                </a:lnTo>
                <a:lnTo>
                  <a:pt x="3060" y="425"/>
                </a:lnTo>
                <a:lnTo>
                  <a:pt x="3073" y="418"/>
                </a:lnTo>
                <a:lnTo>
                  <a:pt x="5433" y="495"/>
                </a:lnTo>
                <a:lnTo>
                  <a:pt x="3003" y="405"/>
                </a:lnTo>
                <a:lnTo>
                  <a:pt x="2996" y="405"/>
                </a:lnTo>
                <a:lnTo>
                  <a:pt x="2990" y="405"/>
                </a:lnTo>
                <a:lnTo>
                  <a:pt x="2983" y="405"/>
                </a:lnTo>
                <a:lnTo>
                  <a:pt x="2990" y="412"/>
                </a:lnTo>
                <a:lnTo>
                  <a:pt x="2996" y="412"/>
                </a:lnTo>
                <a:lnTo>
                  <a:pt x="3003" y="405"/>
                </a:lnTo>
                <a:lnTo>
                  <a:pt x="5433" y="495"/>
                </a:lnTo>
                <a:lnTo>
                  <a:pt x="4648" y="450"/>
                </a:lnTo>
                <a:lnTo>
                  <a:pt x="4635" y="444"/>
                </a:lnTo>
                <a:lnTo>
                  <a:pt x="4623" y="444"/>
                </a:lnTo>
                <a:lnTo>
                  <a:pt x="4629" y="450"/>
                </a:lnTo>
                <a:lnTo>
                  <a:pt x="4635" y="457"/>
                </a:lnTo>
                <a:lnTo>
                  <a:pt x="4642" y="457"/>
                </a:lnTo>
                <a:lnTo>
                  <a:pt x="4648" y="470"/>
                </a:lnTo>
                <a:lnTo>
                  <a:pt x="4655" y="470"/>
                </a:lnTo>
                <a:lnTo>
                  <a:pt x="4661" y="457"/>
                </a:lnTo>
                <a:lnTo>
                  <a:pt x="4655" y="450"/>
                </a:lnTo>
                <a:lnTo>
                  <a:pt x="4648" y="450"/>
                </a:lnTo>
                <a:lnTo>
                  <a:pt x="5433" y="495"/>
                </a:lnTo>
                <a:lnTo>
                  <a:pt x="4603" y="444"/>
                </a:lnTo>
                <a:lnTo>
                  <a:pt x="4603" y="450"/>
                </a:lnTo>
                <a:lnTo>
                  <a:pt x="4610" y="450"/>
                </a:lnTo>
                <a:lnTo>
                  <a:pt x="4610" y="444"/>
                </a:lnTo>
                <a:lnTo>
                  <a:pt x="4603" y="444"/>
                </a:lnTo>
                <a:lnTo>
                  <a:pt x="5433" y="495"/>
                </a:lnTo>
                <a:lnTo>
                  <a:pt x="4719" y="290"/>
                </a:lnTo>
                <a:lnTo>
                  <a:pt x="4642" y="296"/>
                </a:lnTo>
                <a:lnTo>
                  <a:pt x="4603" y="309"/>
                </a:lnTo>
                <a:lnTo>
                  <a:pt x="4597" y="309"/>
                </a:lnTo>
                <a:lnTo>
                  <a:pt x="4584" y="315"/>
                </a:lnTo>
                <a:lnTo>
                  <a:pt x="4558" y="315"/>
                </a:lnTo>
                <a:lnTo>
                  <a:pt x="4533" y="328"/>
                </a:lnTo>
                <a:lnTo>
                  <a:pt x="4513" y="341"/>
                </a:lnTo>
                <a:lnTo>
                  <a:pt x="4507" y="341"/>
                </a:lnTo>
                <a:lnTo>
                  <a:pt x="4488" y="328"/>
                </a:lnTo>
                <a:lnTo>
                  <a:pt x="4481" y="328"/>
                </a:lnTo>
                <a:lnTo>
                  <a:pt x="4468" y="328"/>
                </a:lnTo>
                <a:lnTo>
                  <a:pt x="4462" y="335"/>
                </a:lnTo>
                <a:lnTo>
                  <a:pt x="4494" y="348"/>
                </a:lnTo>
                <a:lnTo>
                  <a:pt x="4571" y="373"/>
                </a:lnTo>
                <a:lnTo>
                  <a:pt x="4610" y="373"/>
                </a:lnTo>
                <a:lnTo>
                  <a:pt x="4635" y="380"/>
                </a:lnTo>
                <a:lnTo>
                  <a:pt x="4661" y="373"/>
                </a:lnTo>
                <a:lnTo>
                  <a:pt x="4597" y="367"/>
                </a:lnTo>
                <a:lnTo>
                  <a:pt x="4533" y="341"/>
                </a:lnTo>
                <a:lnTo>
                  <a:pt x="4623" y="309"/>
                </a:lnTo>
                <a:lnTo>
                  <a:pt x="4706" y="296"/>
                </a:lnTo>
                <a:lnTo>
                  <a:pt x="4777" y="290"/>
                </a:lnTo>
                <a:lnTo>
                  <a:pt x="4719" y="290"/>
                </a:lnTo>
                <a:lnTo>
                  <a:pt x="5433" y="495"/>
                </a:lnTo>
                <a:lnTo>
                  <a:pt x="4584" y="444"/>
                </a:lnTo>
                <a:lnTo>
                  <a:pt x="4590" y="450"/>
                </a:lnTo>
                <a:lnTo>
                  <a:pt x="4590" y="444"/>
                </a:lnTo>
                <a:lnTo>
                  <a:pt x="4584" y="444"/>
                </a:lnTo>
                <a:lnTo>
                  <a:pt x="5433" y="495"/>
                </a:lnTo>
                <a:lnTo>
                  <a:pt x="2733" y="534"/>
                </a:lnTo>
                <a:lnTo>
                  <a:pt x="2713" y="534"/>
                </a:lnTo>
                <a:lnTo>
                  <a:pt x="2707" y="534"/>
                </a:lnTo>
                <a:lnTo>
                  <a:pt x="2694" y="547"/>
                </a:lnTo>
                <a:lnTo>
                  <a:pt x="2694" y="553"/>
                </a:lnTo>
                <a:lnTo>
                  <a:pt x="2700" y="547"/>
                </a:lnTo>
                <a:lnTo>
                  <a:pt x="2707" y="540"/>
                </a:lnTo>
                <a:lnTo>
                  <a:pt x="2713" y="540"/>
                </a:lnTo>
                <a:lnTo>
                  <a:pt x="2726" y="534"/>
                </a:lnTo>
                <a:lnTo>
                  <a:pt x="2733" y="534"/>
                </a:lnTo>
                <a:lnTo>
                  <a:pt x="5433" y="495"/>
                </a:lnTo>
                <a:lnTo>
                  <a:pt x="3877" y="238"/>
                </a:lnTo>
                <a:lnTo>
                  <a:pt x="3877" y="232"/>
                </a:lnTo>
                <a:lnTo>
                  <a:pt x="3870" y="232"/>
                </a:lnTo>
                <a:lnTo>
                  <a:pt x="3877" y="238"/>
                </a:lnTo>
                <a:lnTo>
                  <a:pt x="5433" y="495"/>
                </a:lnTo>
                <a:lnTo>
                  <a:pt x="1055" y="103"/>
                </a:lnTo>
                <a:lnTo>
                  <a:pt x="1048" y="116"/>
                </a:lnTo>
                <a:lnTo>
                  <a:pt x="1048" y="123"/>
                </a:lnTo>
                <a:lnTo>
                  <a:pt x="1048" y="129"/>
                </a:lnTo>
                <a:lnTo>
                  <a:pt x="1055" y="116"/>
                </a:lnTo>
                <a:lnTo>
                  <a:pt x="1055" y="103"/>
                </a:lnTo>
                <a:lnTo>
                  <a:pt x="5433" y="495"/>
                </a:lnTo>
                <a:lnTo>
                  <a:pt x="1415" y="502"/>
                </a:lnTo>
                <a:lnTo>
                  <a:pt x="1434" y="508"/>
                </a:lnTo>
                <a:lnTo>
                  <a:pt x="1440" y="502"/>
                </a:lnTo>
                <a:lnTo>
                  <a:pt x="1428" y="495"/>
                </a:lnTo>
                <a:lnTo>
                  <a:pt x="1408" y="489"/>
                </a:lnTo>
                <a:lnTo>
                  <a:pt x="1395" y="489"/>
                </a:lnTo>
                <a:lnTo>
                  <a:pt x="1402" y="495"/>
                </a:lnTo>
                <a:lnTo>
                  <a:pt x="1415" y="502"/>
                </a:lnTo>
                <a:lnTo>
                  <a:pt x="5433" y="495"/>
                </a:lnTo>
                <a:lnTo>
                  <a:pt x="1023" y="116"/>
                </a:lnTo>
                <a:lnTo>
                  <a:pt x="1035" y="123"/>
                </a:lnTo>
                <a:lnTo>
                  <a:pt x="1042" y="123"/>
                </a:lnTo>
                <a:lnTo>
                  <a:pt x="1042" y="116"/>
                </a:lnTo>
                <a:lnTo>
                  <a:pt x="1035" y="110"/>
                </a:lnTo>
                <a:lnTo>
                  <a:pt x="1023" y="110"/>
                </a:lnTo>
                <a:lnTo>
                  <a:pt x="1023" y="116"/>
                </a:lnTo>
                <a:lnTo>
                  <a:pt x="5433" y="495"/>
                </a:lnTo>
                <a:lnTo>
                  <a:pt x="1440" y="33"/>
                </a:lnTo>
                <a:lnTo>
                  <a:pt x="1428" y="26"/>
                </a:lnTo>
                <a:lnTo>
                  <a:pt x="1415" y="20"/>
                </a:lnTo>
                <a:lnTo>
                  <a:pt x="1415" y="26"/>
                </a:lnTo>
                <a:lnTo>
                  <a:pt x="1428" y="39"/>
                </a:lnTo>
                <a:lnTo>
                  <a:pt x="1440" y="33"/>
                </a:lnTo>
                <a:lnTo>
                  <a:pt x="5433" y="495"/>
                </a:lnTo>
                <a:lnTo>
                  <a:pt x="785" y="65"/>
                </a:lnTo>
                <a:lnTo>
                  <a:pt x="785" y="71"/>
                </a:lnTo>
                <a:lnTo>
                  <a:pt x="798" y="65"/>
                </a:lnTo>
                <a:lnTo>
                  <a:pt x="791" y="65"/>
                </a:lnTo>
                <a:lnTo>
                  <a:pt x="785" y="65"/>
                </a:lnTo>
                <a:lnTo>
                  <a:pt x="5433" y="495"/>
                </a:lnTo>
                <a:lnTo>
                  <a:pt x="823" y="71"/>
                </a:lnTo>
                <a:lnTo>
                  <a:pt x="817" y="71"/>
                </a:lnTo>
                <a:lnTo>
                  <a:pt x="830" y="78"/>
                </a:lnTo>
                <a:lnTo>
                  <a:pt x="830" y="71"/>
                </a:lnTo>
                <a:lnTo>
                  <a:pt x="823" y="71"/>
                </a:lnTo>
                <a:lnTo>
                  <a:pt x="5433" y="495"/>
                </a:lnTo>
                <a:lnTo>
                  <a:pt x="1537" y="412"/>
                </a:lnTo>
                <a:lnTo>
                  <a:pt x="1537" y="405"/>
                </a:lnTo>
                <a:lnTo>
                  <a:pt x="1530" y="399"/>
                </a:lnTo>
                <a:lnTo>
                  <a:pt x="1524" y="399"/>
                </a:lnTo>
                <a:lnTo>
                  <a:pt x="1524" y="405"/>
                </a:lnTo>
                <a:lnTo>
                  <a:pt x="1530" y="412"/>
                </a:lnTo>
                <a:lnTo>
                  <a:pt x="1537" y="412"/>
                </a:lnTo>
                <a:lnTo>
                  <a:pt x="5433" y="495"/>
                </a:lnTo>
                <a:lnTo>
                  <a:pt x="1511" y="65"/>
                </a:lnTo>
                <a:lnTo>
                  <a:pt x="1505" y="65"/>
                </a:lnTo>
                <a:lnTo>
                  <a:pt x="1498" y="65"/>
                </a:lnTo>
                <a:lnTo>
                  <a:pt x="1505" y="65"/>
                </a:lnTo>
                <a:lnTo>
                  <a:pt x="1511" y="65"/>
                </a:lnTo>
                <a:lnTo>
                  <a:pt x="5433" y="495"/>
                </a:lnTo>
                <a:lnTo>
                  <a:pt x="1087" y="123"/>
                </a:lnTo>
                <a:lnTo>
                  <a:pt x="1093" y="123"/>
                </a:lnTo>
                <a:lnTo>
                  <a:pt x="1100" y="116"/>
                </a:lnTo>
                <a:lnTo>
                  <a:pt x="1087" y="116"/>
                </a:lnTo>
                <a:lnTo>
                  <a:pt x="1087" y="123"/>
                </a:lnTo>
                <a:lnTo>
                  <a:pt x="5433" y="495"/>
                </a:lnTo>
                <a:lnTo>
                  <a:pt x="1350" y="303"/>
                </a:lnTo>
                <a:lnTo>
                  <a:pt x="1286" y="290"/>
                </a:lnTo>
                <a:lnTo>
                  <a:pt x="1260" y="290"/>
                </a:lnTo>
                <a:lnTo>
                  <a:pt x="1241" y="290"/>
                </a:lnTo>
                <a:lnTo>
                  <a:pt x="1228" y="283"/>
                </a:lnTo>
                <a:lnTo>
                  <a:pt x="1222" y="283"/>
                </a:lnTo>
                <a:lnTo>
                  <a:pt x="1209" y="290"/>
                </a:lnTo>
                <a:lnTo>
                  <a:pt x="1183" y="290"/>
                </a:lnTo>
                <a:lnTo>
                  <a:pt x="1183" y="296"/>
                </a:lnTo>
                <a:lnTo>
                  <a:pt x="1203" y="296"/>
                </a:lnTo>
                <a:lnTo>
                  <a:pt x="1312" y="309"/>
                </a:lnTo>
                <a:lnTo>
                  <a:pt x="1363" y="309"/>
                </a:lnTo>
                <a:lnTo>
                  <a:pt x="1395" y="309"/>
                </a:lnTo>
                <a:lnTo>
                  <a:pt x="1395" y="309"/>
                </a:lnTo>
                <a:lnTo>
                  <a:pt x="1370" y="309"/>
                </a:lnTo>
                <a:lnTo>
                  <a:pt x="1350" y="303"/>
                </a:lnTo>
                <a:lnTo>
                  <a:pt x="5433" y="495"/>
                </a:lnTo>
                <a:lnTo>
                  <a:pt x="939" y="97"/>
                </a:lnTo>
                <a:lnTo>
                  <a:pt x="945" y="97"/>
                </a:lnTo>
                <a:lnTo>
                  <a:pt x="933" y="90"/>
                </a:lnTo>
                <a:lnTo>
                  <a:pt x="926" y="90"/>
                </a:lnTo>
                <a:lnTo>
                  <a:pt x="939" y="97"/>
                </a:lnTo>
                <a:lnTo>
                  <a:pt x="5433" y="495"/>
                </a:lnTo>
                <a:lnTo>
                  <a:pt x="3774" y="187"/>
                </a:lnTo>
                <a:lnTo>
                  <a:pt x="3780" y="187"/>
                </a:lnTo>
                <a:lnTo>
                  <a:pt x="3774" y="180"/>
                </a:lnTo>
                <a:lnTo>
                  <a:pt x="3774" y="187"/>
                </a:lnTo>
                <a:lnTo>
                  <a:pt x="5433" y="495"/>
                </a:lnTo>
                <a:lnTo>
                  <a:pt x="393" y="502"/>
                </a:lnTo>
                <a:lnTo>
                  <a:pt x="386" y="483"/>
                </a:lnTo>
                <a:lnTo>
                  <a:pt x="380" y="483"/>
                </a:lnTo>
                <a:lnTo>
                  <a:pt x="386" y="495"/>
                </a:lnTo>
                <a:lnTo>
                  <a:pt x="393" y="502"/>
                </a:lnTo>
                <a:lnTo>
                  <a:pt x="5433" y="495"/>
                </a:lnTo>
                <a:lnTo>
                  <a:pt x="605" y="547"/>
                </a:lnTo>
                <a:lnTo>
                  <a:pt x="598" y="547"/>
                </a:lnTo>
                <a:lnTo>
                  <a:pt x="598" y="553"/>
                </a:lnTo>
                <a:lnTo>
                  <a:pt x="605" y="547"/>
                </a:lnTo>
                <a:lnTo>
                  <a:pt x="5433" y="495"/>
                </a:lnTo>
                <a:lnTo>
                  <a:pt x="515" y="521"/>
                </a:lnTo>
                <a:lnTo>
                  <a:pt x="515" y="528"/>
                </a:lnTo>
                <a:lnTo>
                  <a:pt x="515" y="534"/>
                </a:lnTo>
                <a:lnTo>
                  <a:pt x="528" y="528"/>
                </a:lnTo>
                <a:lnTo>
                  <a:pt x="521" y="528"/>
                </a:lnTo>
                <a:lnTo>
                  <a:pt x="521" y="521"/>
                </a:lnTo>
                <a:lnTo>
                  <a:pt x="515" y="521"/>
                </a:lnTo>
                <a:lnTo>
                  <a:pt x="5433" y="495"/>
                </a:lnTo>
                <a:lnTo>
                  <a:pt x="450" y="303"/>
                </a:lnTo>
                <a:lnTo>
                  <a:pt x="418" y="296"/>
                </a:lnTo>
                <a:lnTo>
                  <a:pt x="393" y="296"/>
                </a:lnTo>
                <a:lnTo>
                  <a:pt x="373" y="296"/>
                </a:lnTo>
                <a:lnTo>
                  <a:pt x="335" y="290"/>
                </a:lnTo>
                <a:lnTo>
                  <a:pt x="322" y="290"/>
                </a:lnTo>
                <a:lnTo>
                  <a:pt x="309" y="290"/>
                </a:lnTo>
                <a:lnTo>
                  <a:pt x="290" y="283"/>
                </a:lnTo>
                <a:lnTo>
                  <a:pt x="270" y="290"/>
                </a:lnTo>
                <a:lnTo>
                  <a:pt x="283" y="296"/>
                </a:lnTo>
                <a:lnTo>
                  <a:pt x="309" y="296"/>
                </a:lnTo>
                <a:lnTo>
                  <a:pt x="309" y="303"/>
                </a:lnTo>
                <a:lnTo>
                  <a:pt x="309" y="309"/>
                </a:lnTo>
                <a:lnTo>
                  <a:pt x="328" y="315"/>
                </a:lnTo>
                <a:lnTo>
                  <a:pt x="360" y="315"/>
                </a:lnTo>
                <a:lnTo>
                  <a:pt x="386" y="315"/>
                </a:lnTo>
                <a:lnTo>
                  <a:pt x="405" y="315"/>
                </a:lnTo>
                <a:lnTo>
                  <a:pt x="405" y="309"/>
                </a:lnTo>
                <a:lnTo>
                  <a:pt x="386" y="309"/>
                </a:lnTo>
                <a:lnTo>
                  <a:pt x="373" y="309"/>
                </a:lnTo>
                <a:lnTo>
                  <a:pt x="367" y="309"/>
                </a:lnTo>
                <a:lnTo>
                  <a:pt x="348" y="309"/>
                </a:lnTo>
                <a:lnTo>
                  <a:pt x="335" y="309"/>
                </a:lnTo>
                <a:lnTo>
                  <a:pt x="328" y="309"/>
                </a:lnTo>
                <a:lnTo>
                  <a:pt x="322" y="303"/>
                </a:lnTo>
                <a:lnTo>
                  <a:pt x="341" y="303"/>
                </a:lnTo>
                <a:lnTo>
                  <a:pt x="373" y="303"/>
                </a:lnTo>
                <a:lnTo>
                  <a:pt x="412" y="309"/>
                </a:lnTo>
                <a:lnTo>
                  <a:pt x="431" y="309"/>
                </a:lnTo>
                <a:lnTo>
                  <a:pt x="450" y="309"/>
                </a:lnTo>
                <a:lnTo>
                  <a:pt x="463" y="309"/>
                </a:lnTo>
                <a:lnTo>
                  <a:pt x="450" y="303"/>
                </a:lnTo>
                <a:lnTo>
                  <a:pt x="5433" y="495"/>
                </a:lnTo>
                <a:lnTo>
                  <a:pt x="528" y="290"/>
                </a:lnTo>
                <a:lnTo>
                  <a:pt x="553" y="290"/>
                </a:lnTo>
                <a:lnTo>
                  <a:pt x="598" y="290"/>
                </a:lnTo>
                <a:lnTo>
                  <a:pt x="598" y="283"/>
                </a:lnTo>
                <a:lnTo>
                  <a:pt x="605" y="283"/>
                </a:lnTo>
                <a:lnTo>
                  <a:pt x="624" y="283"/>
                </a:lnTo>
                <a:lnTo>
                  <a:pt x="637" y="283"/>
                </a:lnTo>
                <a:lnTo>
                  <a:pt x="630" y="277"/>
                </a:lnTo>
                <a:lnTo>
                  <a:pt x="618" y="277"/>
                </a:lnTo>
                <a:lnTo>
                  <a:pt x="605" y="277"/>
                </a:lnTo>
                <a:lnTo>
                  <a:pt x="592" y="283"/>
                </a:lnTo>
                <a:lnTo>
                  <a:pt x="579" y="283"/>
                </a:lnTo>
                <a:lnTo>
                  <a:pt x="540" y="283"/>
                </a:lnTo>
                <a:lnTo>
                  <a:pt x="515" y="290"/>
                </a:lnTo>
                <a:lnTo>
                  <a:pt x="508" y="290"/>
                </a:lnTo>
                <a:lnTo>
                  <a:pt x="476" y="296"/>
                </a:lnTo>
                <a:lnTo>
                  <a:pt x="515" y="296"/>
                </a:lnTo>
                <a:lnTo>
                  <a:pt x="521" y="296"/>
                </a:lnTo>
                <a:lnTo>
                  <a:pt x="528" y="290"/>
                </a:lnTo>
                <a:lnTo>
                  <a:pt x="5433" y="495"/>
                </a:lnTo>
                <a:lnTo>
                  <a:pt x="926" y="354"/>
                </a:lnTo>
                <a:lnTo>
                  <a:pt x="900" y="341"/>
                </a:lnTo>
                <a:lnTo>
                  <a:pt x="875" y="328"/>
                </a:lnTo>
                <a:lnTo>
                  <a:pt x="843" y="328"/>
                </a:lnTo>
                <a:lnTo>
                  <a:pt x="836" y="328"/>
                </a:lnTo>
                <a:lnTo>
                  <a:pt x="843" y="335"/>
                </a:lnTo>
                <a:lnTo>
                  <a:pt x="862" y="341"/>
                </a:lnTo>
                <a:lnTo>
                  <a:pt x="894" y="367"/>
                </a:lnTo>
                <a:lnTo>
                  <a:pt x="926" y="380"/>
                </a:lnTo>
                <a:lnTo>
                  <a:pt x="965" y="393"/>
                </a:lnTo>
                <a:lnTo>
                  <a:pt x="1138" y="457"/>
                </a:lnTo>
                <a:lnTo>
                  <a:pt x="1203" y="489"/>
                </a:lnTo>
                <a:lnTo>
                  <a:pt x="1235" y="502"/>
                </a:lnTo>
                <a:lnTo>
                  <a:pt x="1241" y="502"/>
                </a:lnTo>
                <a:lnTo>
                  <a:pt x="1068" y="425"/>
                </a:lnTo>
                <a:lnTo>
                  <a:pt x="926" y="354"/>
                </a:lnTo>
                <a:lnTo>
                  <a:pt x="5433" y="495"/>
                </a:lnTo>
                <a:lnTo>
                  <a:pt x="418" y="322"/>
                </a:lnTo>
                <a:lnTo>
                  <a:pt x="412" y="328"/>
                </a:lnTo>
                <a:lnTo>
                  <a:pt x="431" y="322"/>
                </a:lnTo>
                <a:lnTo>
                  <a:pt x="438" y="315"/>
                </a:lnTo>
                <a:lnTo>
                  <a:pt x="425" y="315"/>
                </a:lnTo>
                <a:lnTo>
                  <a:pt x="418" y="322"/>
                </a:lnTo>
                <a:lnTo>
                  <a:pt x="5433" y="495"/>
                </a:lnTo>
                <a:lnTo>
                  <a:pt x="1318" y="508"/>
                </a:lnTo>
                <a:lnTo>
                  <a:pt x="1331" y="495"/>
                </a:lnTo>
                <a:lnTo>
                  <a:pt x="1344" y="489"/>
                </a:lnTo>
                <a:lnTo>
                  <a:pt x="1363" y="489"/>
                </a:lnTo>
                <a:lnTo>
                  <a:pt x="1389" y="495"/>
                </a:lnTo>
                <a:lnTo>
                  <a:pt x="1389" y="489"/>
                </a:lnTo>
                <a:lnTo>
                  <a:pt x="1357" y="476"/>
                </a:lnTo>
                <a:lnTo>
                  <a:pt x="1331" y="470"/>
                </a:lnTo>
                <a:lnTo>
                  <a:pt x="1260" y="444"/>
                </a:lnTo>
                <a:lnTo>
                  <a:pt x="1235" y="444"/>
                </a:lnTo>
                <a:lnTo>
                  <a:pt x="1215" y="438"/>
                </a:lnTo>
                <a:lnTo>
                  <a:pt x="1209" y="431"/>
                </a:lnTo>
                <a:lnTo>
                  <a:pt x="1203" y="438"/>
                </a:lnTo>
                <a:lnTo>
                  <a:pt x="1196" y="444"/>
                </a:lnTo>
                <a:lnTo>
                  <a:pt x="1203" y="444"/>
                </a:lnTo>
                <a:lnTo>
                  <a:pt x="1222" y="450"/>
                </a:lnTo>
                <a:lnTo>
                  <a:pt x="1235" y="450"/>
                </a:lnTo>
                <a:lnTo>
                  <a:pt x="1248" y="450"/>
                </a:lnTo>
                <a:lnTo>
                  <a:pt x="1286" y="470"/>
                </a:lnTo>
                <a:lnTo>
                  <a:pt x="1312" y="476"/>
                </a:lnTo>
                <a:lnTo>
                  <a:pt x="1338" y="476"/>
                </a:lnTo>
                <a:lnTo>
                  <a:pt x="1331" y="489"/>
                </a:lnTo>
                <a:lnTo>
                  <a:pt x="1318" y="502"/>
                </a:lnTo>
                <a:lnTo>
                  <a:pt x="1318" y="508"/>
                </a:lnTo>
                <a:lnTo>
                  <a:pt x="5433" y="495"/>
                </a:lnTo>
                <a:lnTo>
                  <a:pt x="450" y="328"/>
                </a:lnTo>
                <a:lnTo>
                  <a:pt x="470" y="328"/>
                </a:lnTo>
                <a:lnTo>
                  <a:pt x="476" y="328"/>
                </a:lnTo>
                <a:lnTo>
                  <a:pt x="476" y="322"/>
                </a:lnTo>
                <a:lnTo>
                  <a:pt x="470" y="322"/>
                </a:lnTo>
                <a:lnTo>
                  <a:pt x="450" y="322"/>
                </a:lnTo>
                <a:lnTo>
                  <a:pt x="450" y="328"/>
                </a:lnTo>
                <a:lnTo>
                  <a:pt x="444" y="328"/>
                </a:lnTo>
                <a:lnTo>
                  <a:pt x="450" y="328"/>
                </a:lnTo>
                <a:lnTo>
                  <a:pt x="5433" y="495"/>
                </a:lnTo>
                <a:lnTo>
                  <a:pt x="566" y="193"/>
                </a:lnTo>
                <a:lnTo>
                  <a:pt x="547" y="193"/>
                </a:lnTo>
                <a:lnTo>
                  <a:pt x="547" y="200"/>
                </a:lnTo>
                <a:lnTo>
                  <a:pt x="547" y="206"/>
                </a:lnTo>
                <a:lnTo>
                  <a:pt x="553" y="206"/>
                </a:lnTo>
                <a:lnTo>
                  <a:pt x="566" y="193"/>
                </a:lnTo>
                <a:lnTo>
                  <a:pt x="5433" y="495"/>
                </a:lnTo>
                <a:lnTo>
                  <a:pt x="277" y="58"/>
                </a:lnTo>
                <a:lnTo>
                  <a:pt x="270" y="52"/>
                </a:lnTo>
                <a:lnTo>
                  <a:pt x="264" y="52"/>
                </a:lnTo>
                <a:lnTo>
                  <a:pt x="264" y="58"/>
                </a:lnTo>
                <a:lnTo>
                  <a:pt x="277" y="58"/>
                </a:lnTo>
                <a:lnTo>
                  <a:pt x="5433" y="495"/>
                </a:lnTo>
                <a:lnTo>
                  <a:pt x="290" y="450"/>
                </a:lnTo>
                <a:lnTo>
                  <a:pt x="258" y="450"/>
                </a:lnTo>
                <a:lnTo>
                  <a:pt x="245" y="450"/>
                </a:lnTo>
                <a:lnTo>
                  <a:pt x="245" y="457"/>
                </a:lnTo>
                <a:lnTo>
                  <a:pt x="277" y="457"/>
                </a:lnTo>
                <a:lnTo>
                  <a:pt x="290" y="457"/>
                </a:lnTo>
                <a:lnTo>
                  <a:pt x="309" y="450"/>
                </a:lnTo>
                <a:lnTo>
                  <a:pt x="303" y="450"/>
                </a:lnTo>
                <a:lnTo>
                  <a:pt x="290" y="450"/>
                </a:lnTo>
                <a:lnTo>
                  <a:pt x="5433" y="495"/>
                </a:lnTo>
                <a:lnTo>
                  <a:pt x="193" y="213"/>
                </a:lnTo>
                <a:lnTo>
                  <a:pt x="193" y="219"/>
                </a:lnTo>
                <a:lnTo>
                  <a:pt x="206" y="219"/>
                </a:lnTo>
                <a:lnTo>
                  <a:pt x="200" y="213"/>
                </a:lnTo>
                <a:lnTo>
                  <a:pt x="193" y="213"/>
                </a:lnTo>
                <a:lnTo>
                  <a:pt x="5433" y="495"/>
                </a:lnTo>
                <a:lnTo>
                  <a:pt x="225" y="450"/>
                </a:lnTo>
                <a:lnTo>
                  <a:pt x="219" y="457"/>
                </a:lnTo>
                <a:lnTo>
                  <a:pt x="225" y="470"/>
                </a:lnTo>
                <a:lnTo>
                  <a:pt x="238" y="470"/>
                </a:lnTo>
                <a:lnTo>
                  <a:pt x="238" y="457"/>
                </a:lnTo>
                <a:lnTo>
                  <a:pt x="238" y="450"/>
                </a:lnTo>
                <a:lnTo>
                  <a:pt x="225" y="450"/>
                </a:lnTo>
                <a:lnTo>
                  <a:pt x="5433" y="495"/>
                </a:lnTo>
                <a:lnTo>
                  <a:pt x="161" y="225"/>
                </a:lnTo>
                <a:lnTo>
                  <a:pt x="174" y="225"/>
                </a:lnTo>
                <a:lnTo>
                  <a:pt x="168" y="219"/>
                </a:lnTo>
                <a:lnTo>
                  <a:pt x="155" y="225"/>
                </a:lnTo>
                <a:lnTo>
                  <a:pt x="161" y="225"/>
                </a:lnTo>
                <a:lnTo>
                  <a:pt x="5433" y="495"/>
                </a:lnTo>
                <a:lnTo>
                  <a:pt x="78" y="290"/>
                </a:lnTo>
                <a:lnTo>
                  <a:pt x="84" y="296"/>
                </a:lnTo>
                <a:lnTo>
                  <a:pt x="103" y="303"/>
                </a:lnTo>
                <a:lnTo>
                  <a:pt x="129" y="315"/>
                </a:lnTo>
                <a:lnTo>
                  <a:pt x="103" y="309"/>
                </a:lnTo>
                <a:lnTo>
                  <a:pt x="84" y="309"/>
                </a:lnTo>
                <a:lnTo>
                  <a:pt x="71" y="315"/>
                </a:lnTo>
                <a:lnTo>
                  <a:pt x="97" y="322"/>
                </a:lnTo>
                <a:lnTo>
                  <a:pt x="129" y="322"/>
                </a:lnTo>
                <a:lnTo>
                  <a:pt x="161" y="335"/>
                </a:lnTo>
                <a:lnTo>
                  <a:pt x="187" y="348"/>
                </a:lnTo>
                <a:lnTo>
                  <a:pt x="200" y="354"/>
                </a:lnTo>
                <a:lnTo>
                  <a:pt x="219" y="354"/>
                </a:lnTo>
                <a:lnTo>
                  <a:pt x="232" y="367"/>
                </a:lnTo>
                <a:lnTo>
                  <a:pt x="225" y="380"/>
                </a:lnTo>
                <a:lnTo>
                  <a:pt x="238" y="386"/>
                </a:lnTo>
                <a:lnTo>
                  <a:pt x="258" y="380"/>
                </a:lnTo>
                <a:lnTo>
                  <a:pt x="277" y="386"/>
                </a:lnTo>
                <a:lnTo>
                  <a:pt x="290" y="399"/>
                </a:lnTo>
                <a:lnTo>
                  <a:pt x="290" y="393"/>
                </a:lnTo>
                <a:lnTo>
                  <a:pt x="277" y="373"/>
                </a:lnTo>
                <a:lnTo>
                  <a:pt x="270" y="367"/>
                </a:lnTo>
                <a:lnTo>
                  <a:pt x="258" y="354"/>
                </a:lnTo>
                <a:lnTo>
                  <a:pt x="277" y="354"/>
                </a:lnTo>
                <a:lnTo>
                  <a:pt x="322" y="373"/>
                </a:lnTo>
                <a:lnTo>
                  <a:pt x="348" y="367"/>
                </a:lnTo>
                <a:lnTo>
                  <a:pt x="373" y="367"/>
                </a:lnTo>
                <a:lnTo>
                  <a:pt x="405" y="367"/>
                </a:lnTo>
                <a:lnTo>
                  <a:pt x="412" y="367"/>
                </a:lnTo>
                <a:lnTo>
                  <a:pt x="393" y="354"/>
                </a:lnTo>
                <a:lnTo>
                  <a:pt x="367" y="348"/>
                </a:lnTo>
                <a:lnTo>
                  <a:pt x="335" y="348"/>
                </a:lnTo>
                <a:lnTo>
                  <a:pt x="322" y="348"/>
                </a:lnTo>
                <a:lnTo>
                  <a:pt x="315" y="341"/>
                </a:lnTo>
                <a:lnTo>
                  <a:pt x="296" y="341"/>
                </a:lnTo>
                <a:lnTo>
                  <a:pt x="264" y="328"/>
                </a:lnTo>
                <a:lnTo>
                  <a:pt x="219" y="322"/>
                </a:lnTo>
                <a:lnTo>
                  <a:pt x="187" y="315"/>
                </a:lnTo>
                <a:lnTo>
                  <a:pt x="174" y="315"/>
                </a:lnTo>
                <a:lnTo>
                  <a:pt x="168" y="309"/>
                </a:lnTo>
                <a:lnTo>
                  <a:pt x="123" y="303"/>
                </a:lnTo>
                <a:lnTo>
                  <a:pt x="97" y="290"/>
                </a:lnTo>
                <a:lnTo>
                  <a:pt x="84" y="283"/>
                </a:lnTo>
                <a:lnTo>
                  <a:pt x="78" y="283"/>
                </a:lnTo>
                <a:lnTo>
                  <a:pt x="78" y="290"/>
                </a:lnTo>
                <a:lnTo>
                  <a:pt x="5433" y="495"/>
                </a:lnTo>
                <a:lnTo>
                  <a:pt x="309" y="508"/>
                </a:lnTo>
                <a:lnTo>
                  <a:pt x="303" y="508"/>
                </a:lnTo>
                <a:lnTo>
                  <a:pt x="296" y="515"/>
                </a:lnTo>
                <a:lnTo>
                  <a:pt x="303" y="515"/>
                </a:lnTo>
                <a:lnTo>
                  <a:pt x="309" y="508"/>
                </a:lnTo>
                <a:lnTo>
                  <a:pt x="5433" y="495"/>
                </a:lnTo>
                <a:lnTo>
                  <a:pt x="1338" y="20"/>
                </a:lnTo>
                <a:lnTo>
                  <a:pt x="1350" y="20"/>
                </a:lnTo>
                <a:lnTo>
                  <a:pt x="1338" y="7"/>
                </a:lnTo>
                <a:lnTo>
                  <a:pt x="1331" y="7"/>
                </a:lnTo>
                <a:lnTo>
                  <a:pt x="1325" y="13"/>
                </a:lnTo>
                <a:lnTo>
                  <a:pt x="1325" y="20"/>
                </a:lnTo>
                <a:lnTo>
                  <a:pt x="1338" y="20"/>
                </a:lnTo>
                <a:lnTo>
                  <a:pt x="5433" y="495"/>
                </a:lnTo>
                <a:lnTo>
                  <a:pt x="187" y="521"/>
                </a:lnTo>
                <a:lnTo>
                  <a:pt x="180" y="521"/>
                </a:lnTo>
                <a:lnTo>
                  <a:pt x="174" y="521"/>
                </a:lnTo>
                <a:lnTo>
                  <a:pt x="180" y="521"/>
                </a:lnTo>
                <a:lnTo>
                  <a:pt x="187" y="521"/>
                </a:lnTo>
                <a:lnTo>
                  <a:pt x="5433" y="495"/>
                </a:lnTo>
                <a:lnTo>
                  <a:pt x="39" y="206"/>
                </a:lnTo>
                <a:lnTo>
                  <a:pt x="13" y="187"/>
                </a:lnTo>
                <a:lnTo>
                  <a:pt x="0" y="180"/>
                </a:lnTo>
                <a:lnTo>
                  <a:pt x="0" y="193"/>
                </a:lnTo>
                <a:lnTo>
                  <a:pt x="26" y="213"/>
                </a:lnTo>
                <a:lnTo>
                  <a:pt x="65" y="219"/>
                </a:lnTo>
                <a:lnTo>
                  <a:pt x="97" y="225"/>
                </a:lnTo>
                <a:lnTo>
                  <a:pt x="39" y="206"/>
                </a:lnTo>
                <a:lnTo>
                  <a:pt x="5433" y="495"/>
                </a:lnTo>
                <a:lnTo>
                  <a:pt x="778" y="592"/>
                </a:lnTo>
                <a:lnTo>
                  <a:pt x="753" y="585"/>
                </a:lnTo>
                <a:lnTo>
                  <a:pt x="733" y="566"/>
                </a:lnTo>
                <a:lnTo>
                  <a:pt x="708" y="560"/>
                </a:lnTo>
                <a:lnTo>
                  <a:pt x="682" y="560"/>
                </a:lnTo>
                <a:lnTo>
                  <a:pt x="669" y="560"/>
                </a:lnTo>
                <a:lnTo>
                  <a:pt x="650" y="560"/>
                </a:lnTo>
                <a:lnTo>
                  <a:pt x="643" y="553"/>
                </a:lnTo>
                <a:lnTo>
                  <a:pt x="643" y="560"/>
                </a:lnTo>
                <a:lnTo>
                  <a:pt x="650" y="579"/>
                </a:lnTo>
                <a:lnTo>
                  <a:pt x="650" y="585"/>
                </a:lnTo>
                <a:lnTo>
                  <a:pt x="643" y="585"/>
                </a:lnTo>
                <a:lnTo>
                  <a:pt x="630" y="579"/>
                </a:lnTo>
                <a:lnTo>
                  <a:pt x="624" y="579"/>
                </a:lnTo>
                <a:lnTo>
                  <a:pt x="624" y="566"/>
                </a:lnTo>
                <a:lnTo>
                  <a:pt x="624" y="560"/>
                </a:lnTo>
                <a:lnTo>
                  <a:pt x="618" y="553"/>
                </a:lnTo>
                <a:lnTo>
                  <a:pt x="611" y="547"/>
                </a:lnTo>
                <a:lnTo>
                  <a:pt x="605" y="553"/>
                </a:lnTo>
                <a:lnTo>
                  <a:pt x="611" y="560"/>
                </a:lnTo>
                <a:lnTo>
                  <a:pt x="605" y="560"/>
                </a:lnTo>
                <a:lnTo>
                  <a:pt x="598" y="560"/>
                </a:lnTo>
                <a:lnTo>
                  <a:pt x="592" y="553"/>
                </a:lnTo>
                <a:lnTo>
                  <a:pt x="573" y="553"/>
                </a:lnTo>
                <a:lnTo>
                  <a:pt x="547" y="547"/>
                </a:lnTo>
                <a:lnTo>
                  <a:pt x="553" y="540"/>
                </a:lnTo>
                <a:lnTo>
                  <a:pt x="540" y="540"/>
                </a:lnTo>
                <a:lnTo>
                  <a:pt x="534" y="547"/>
                </a:lnTo>
                <a:lnTo>
                  <a:pt x="521" y="553"/>
                </a:lnTo>
                <a:lnTo>
                  <a:pt x="521" y="540"/>
                </a:lnTo>
                <a:lnTo>
                  <a:pt x="515" y="540"/>
                </a:lnTo>
                <a:lnTo>
                  <a:pt x="495" y="540"/>
                </a:lnTo>
                <a:lnTo>
                  <a:pt x="476" y="540"/>
                </a:lnTo>
                <a:lnTo>
                  <a:pt x="438" y="540"/>
                </a:lnTo>
                <a:lnTo>
                  <a:pt x="438" y="534"/>
                </a:lnTo>
                <a:lnTo>
                  <a:pt x="425" y="528"/>
                </a:lnTo>
                <a:lnTo>
                  <a:pt x="418" y="521"/>
                </a:lnTo>
                <a:lnTo>
                  <a:pt x="418" y="521"/>
                </a:lnTo>
                <a:lnTo>
                  <a:pt x="405" y="515"/>
                </a:lnTo>
                <a:lnTo>
                  <a:pt x="405" y="521"/>
                </a:lnTo>
                <a:lnTo>
                  <a:pt x="418" y="528"/>
                </a:lnTo>
                <a:lnTo>
                  <a:pt x="431" y="540"/>
                </a:lnTo>
                <a:lnTo>
                  <a:pt x="425" y="547"/>
                </a:lnTo>
                <a:lnTo>
                  <a:pt x="418" y="547"/>
                </a:lnTo>
                <a:lnTo>
                  <a:pt x="405" y="547"/>
                </a:lnTo>
                <a:lnTo>
                  <a:pt x="386" y="547"/>
                </a:lnTo>
                <a:lnTo>
                  <a:pt x="360" y="553"/>
                </a:lnTo>
                <a:lnTo>
                  <a:pt x="341" y="553"/>
                </a:lnTo>
                <a:lnTo>
                  <a:pt x="328" y="553"/>
                </a:lnTo>
                <a:lnTo>
                  <a:pt x="315" y="553"/>
                </a:lnTo>
                <a:lnTo>
                  <a:pt x="303" y="540"/>
                </a:lnTo>
                <a:lnTo>
                  <a:pt x="303" y="528"/>
                </a:lnTo>
                <a:lnTo>
                  <a:pt x="303" y="521"/>
                </a:lnTo>
                <a:lnTo>
                  <a:pt x="296" y="521"/>
                </a:lnTo>
                <a:lnTo>
                  <a:pt x="283" y="521"/>
                </a:lnTo>
                <a:lnTo>
                  <a:pt x="283" y="521"/>
                </a:lnTo>
                <a:lnTo>
                  <a:pt x="277" y="515"/>
                </a:lnTo>
                <a:lnTo>
                  <a:pt x="264" y="515"/>
                </a:lnTo>
                <a:lnTo>
                  <a:pt x="264" y="502"/>
                </a:lnTo>
                <a:lnTo>
                  <a:pt x="238" y="502"/>
                </a:lnTo>
                <a:lnTo>
                  <a:pt x="225" y="495"/>
                </a:lnTo>
                <a:lnTo>
                  <a:pt x="200" y="476"/>
                </a:lnTo>
                <a:lnTo>
                  <a:pt x="180" y="457"/>
                </a:lnTo>
                <a:lnTo>
                  <a:pt x="168" y="450"/>
                </a:lnTo>
                <a:lnTo>
                  <a:pt x="161" y="438"/>
                </a:lnTo>
                <a:lnTo>
                  <a:pt x="116" y="418"/>
                </a:lnTo>
                <a:lnTo>
                  <a:pt x="71" y="393"/>
                </a:lnTo>
                <a:lnTo>
                  <a:pt x="33" y="373"/>
                </a:lnTo>
                <a:lnTo>
                  <a:pt x="13" y="367"/>
                </a:lnTo>
                <a:lnTo>
                  <a:pt x="0" y="367"/>
                </a:lnTo>
                <a:lnTo>
                  <a:pt x="0" y="373"/>
                </a:lnTo>
                <a:lnTo>
                  <a:pt x="13" y="380"/>
                </a:lnTo>
                <a:lnTo>
                  <a:pt x="33" y="386"/>
                </a:lnTo>
                <a:lnTo>
                  <a:pt x="65" y="399"/>
                </a:lnTo>
                <a:lnTo>
                  <a:pt x="110" y="425"/>
                </a:lnTo>
                <a:lnTo>
                  <a:pt x="142" y="444"/>
                </a:lnTo>
                <a:lnTo>
                  <a:pt x="161" y="457"/>
                </a:lnTo>
                <a:lnTo>
                  <a:pt x="174" y="470"/>
                </a:lnTo>
                <a:lnTo>
                  <a:pt x="180" y="483"/>
                </a:lnTo>
                <a:lnTo>
                  <a:pt x="180" y="489"/>
                </a:lnTo>
                <a:lnTo>
                  <a:pt x="174" y="483"/>
                </a:lnTo>
                <a:lnTo>
                  <a:pt x="142" y="457"/>
                </a:lnTo>
                <a:lnTo>
                  <a:pt x="135" y="450"/>
                </a:lnTo>
                <a:lnTo>
                  <a:pt x="123" y="444"/>
                </a:lnTo>
                <a:lnTo>
                  <a:pt x="110" y="438"/>
                </a:lnTo>
                <a:lnTo>
                  <a:pt x="97" y="431"/>
                </a:lnTo>
                <a:lnTo>
                  <a:pt x="97" y="425"/>
                </a:lnTo>
                <a:lnTo>
                  <a:pt x="97" y="431"/>
                </a:lnTo>
                <a:lnTo>
                  <a:pt x="97" y="444"/>
                </a:lnTo>
                <a:lnTo>
                  <a:pt x="110" y="457"/>
                </a:lnTo>
                <a:lnTo>
                  <a:pt x="123" y="476"/>
                </a:lnTo>
                <a:lnTo>
                  <a:pt x="129" y="476"/>
                </a:lnTo>
                <a:lnTo>
                  <a:pt x="155" y="489"/>
                </a:lnTo>
                <a:lnTo>
                  <a:pt x="168" y="489"/>
                </a:lnTo>
                <a:lnTo>
                  <a:pt x="174" y="495"/>
                </a:lnTo>
                <a:lnTo>
                  <a:pt x="180" y="502"/>
                </a:lnTo>
                <a:lnTo>
                  <a:pt x="187" y="502"/>
                </a:lnTo>
                <a:lnTo>
                  <a:pt x="193" y="508"/>
                </a:lnTo>
                <a:lnTo>
                  <a:pt x="193" y="515"/>
                </a:lnTo>
                <a:lnTo>
                  <a:pt x="187" y="521"/>
                </a:lnTo>
                <a:lnTo>
                  <a:pt x="213" y="521"/>
                </a:lnTo>
                <a:lnTo>
                  <a:pt x="219" y="521"/>
                </a:lnTo>
                <a:lnTo>
                  <a:pt x="219" y="521"/>
                </a:lnTo>
                <a:lnTo>
                  <a:pt x="213" y="528"/>
                </a:lnTo>
                <a:lnTo>
                  <a:pt x="193" y="528"/>
                </a:lnTo>
                <a:lnTo>
                  <a:pt x="174" y="528"/>
                </a:lnTo>
                <a:lnTo>
                  <a:pt x="168" y="521"/>
                </a:lnTo>
                <a:lnTo>
                  <a:pt x="161" y="515"/>
                </a:lnTo>
                <a:lnTo>
                  <a:pt x="142" y="515"/>
                </a:lnTo>
                <a:lnTo>
                  <a:pt x="123" y="521"/>
                </a:lnTo>
                <a:lnTo>
                  <a:pt x="110" y="515"/>
                </a:lnTo>
                <a:lnTo>
                  <a:pt x="103" y="508"/>
                </a:lnTo>
                <a:lnTo>
                  <a:pt x="97" y="508"/>
                </a:lnTo>
                <a:lnTo>
                  <a:pt x="84" y="515"/>
                </a:lnTo>
                <a:lnTo>
                  <a:pt x="71" y="508"/>
                </a:lnTo>
                <a:lnTo>
                  <a:pt x="58" y="508"/>
                </a:lnTo>
                <a:lnTo>
                  <a:pt x="26" y="489"/>
                </a:lnTo>
                <a:lnTo>
                  <a:pt x="0" y="476"/>
                </a:lnTo>
                <a:lnTo>
                  <a:pt x="0" y="489"/>
                </a:lnTo>
                <a:lnTo>
                  <a:pt x="7" y="489"/>
                </a:lnTo>
                <a:lnTo>
                  <a:pt x="20" y="495"/>
                </a:lnTo>
                <a:lnTo>
                  <a:pt x="26" y="502"/>
                </a:lnTo>
                <a:lnTo>
                  <a:pt x="7" y="502"/>
                </a:lnTo>
                <a:lnTo>
                  <a:pt x="0" y="502"/>
                </a:lnTo>
                <a:lnTo>
                  <a:pt x="0" y="515"/>
                </a:lnTo>
                <a:lnTo>
                  <a:pt x="20" y="515"/>
                </a:lnTo>
                <a:lnTo>
                  <a:pt x="26" y="515"/>
                </a:lnTo>
                <a:lnTo>
                  <a:pt x="65" y="521"/>
                </a:lnTo>
                <a:lnTo>
                  <a:pt x="90" y="521"/>
                </a:lnTo>
                <a:lnTo>
                  <a:pt x="84" y="521"/>
                </a:lnTo>
                <a:lnTo>
                  <a:pt x="78" y="528"/>
                </a:lnTo>
                <a:lnTo>
                  <a:pt x="52" y="528"/>
                </a:lnTo>
                <a:lnTo>
                  <a:pt x="26" y="534"/>
                </a:lnTo>
                <a:lnTo>
                  <a:pt x="13" y="540"/>
                </a:lnTo>
                <a:lnTo>
                  <a:pt x="0" y="547"/>
                </a:lnTo>
                <a:lnTo>
                  <a:pt x="0" y="553"/>
                </a:lnTo>
                <a:lnTo>
                  <a:pt x="20" y="547"/>
                </a:lnTo>
                <a:lnTo>
                  <a:pt x="52" y="540"/>
                </a:lnTo>
                <a:lnTo>
                  <a:pt x="84" y="540"/>
                </a:lnTo>
                <a:lnTo>
                  <a:pt x="110" y="540"/>
                </a:lnTo>
                <a:lnTo>
                  <a:pt x="135" y="540"/>
                </a:lnTo>
                <a:lnTo>
                  <a:pt x="161" y="534"/>
                </a:lnTo>
                <a:lnTo>
                  <a:pt x="225" y="534"/>
                </a:lnTo>
                <a:lnTo>
                  <a:pt x="245" y="534"/>
                </a:lnTo>
                <a:lnTo>
                  <a:pt x="258" y="534"/>
                </a:lnTo>
                <a:lnTo>
                  <a:pt x="258" y="540"/>
                </a:lnTo>
                <a:lnTo>
                  <a:pt x="258" y="560"/>
                </a:lnTo>
                <a:lnTo>
                  <a:pt x="258" y="566"/>
                </a:lnTo>
                <a:lnTo>
                  <a:pt x="245" y="566"/>
                </a:lnTo>
                <a:lnTo>
                  <a:pt x="225" y="566"/>
                </a:lnTo>
                <a:lnTo>
                  <a:pt x="225" y="579"/>
                </a:lnTo>
                <a:lnTo>
                  <a:pt x="232" y="585"/>
                </a:lnTo>
                <a:lnTo>
                  <a:pt x="245" y="585"/>
                </a:lnTo>
                <a:lnTo>
                  <a:pt x="277" y="579"/>
                </a:lnTo>
                <a:lnTo>
                  <a:pt x="303" y="579"/>
                </a:lnTo>
                <a:lnTo>
                  <a:pt x="328" y="585"/>
                </a:lnTo>
                <a:lnTo>
                  <a:pt x="322" y="592"/>
                </a:lnTo>
                <a:lnTo>
                  <a:pt x="328" y="598"/>
                </a:lnTo>
                <a:lnTo>
                  <a:pt x="341" y="618"/>
                </a:lnTo>
                <a:lnTo>
                  <a:pt x="412" y="618"/>
                </a:lnTo>
                <a:lnTo>
                  <a:pt x="360" y="585"/>
                </a:lnTo>
                <a:lnTo>
                  <a:pt x="418" y="579"/>
                </a:lnTo>
                <a:lnTo>
                  <a:pt x="438" y="579"/>
                </a:lnTo>
                <a:lnTo>
                  <a:pt x="463" y="579"/>
                </a:lnTo>
                <a:lnTo>
                  <a:pt x="476" y="592"/>
                </a:lnTo>
                <a:lnTo>
                  <a:pt x="489" y="592"/>
                </a:lnTo>
                <a:lnTo>
                  <a:pt x="495" y="592"/>
                </a:lnTo>
                <a:lnTo>
                  <a:pt x="515" y="598"/>
                </a:lnTo>
                <a:lnTo>
                  <a:pt x="553" y="618"/>
                </a:lnTo>
                <a:lnTo>
                  <a:pt x="585" y="618"/>
                </a:lnTo>
                <a:lnTo>
                  <a:pt x="534" y="598"/>
                </a:lnTo>
                <a:lnTo>
                  <a:pt x="528" y="592"/>
                </a:lnTo>
                <a:lnTo>
                  <a:pt x="515" y="585"/>
                </a:lnTo>
                <a:lnTo>
                  <a:pt x="528" y="585"/>
                </a:lnTo>
                <a:lnTo>
                  <a:pt x="540" y="585"/>
                </a:lnTo>
                <a:lnTo>
                  <a:pt x="566" y="585"/>
                </a:lnTo>
                <a:lnTo>
                  <a:pt x="573" y="585"/>
                </a:lnTo>
                <a:lnTo>
                  <a:pt x="585" y="585"/>
                </a:lnTo>
                <a:lnTo>
                  <a:pt x="611" y="592"/>
                </a:lnTo>
                <a:lnTo>
                  <a:pt x="618" y="598"/>
                </a:lnTo>
                <a:lnTo>
                  <a:pt x="630" y="598"/>
                </a:lnTo>
                <a:lnTo>
                  <a:pt x="650" y="605"/>
                </a:lnTo>
                <a:lnTo>
                  <a:pt x="675" y="605"/>
                </a:lnTo>
                <a:lnTo>
                  <a:pt x="688" y="611"/>
                </a:lnTo>
                <a:lnTo>
                  <a:pt x="695" y="618"/>
                </a:lnTo>
                <a:lnTo>
                  <a:pt x="708" y="611"/>
                </a:lnTo>
                <a:lnTo>
                  <a:pt x="714" y="611"/>
                </a:lnTo>
                <a:lnTo>
                  <a:pt x="714" y="618"/>
                </a:lnTo>
                <a:lnTo>
                  <a:pt x="772" y="618"/>
                </a:lnTo>
                <a:lnTo>
                  <a:pt x="708" y="598"/>
                </a:lnTo>
                <a:lnTo>
                  <a:pt x="682" y="585"/>
                </a:lnTo>
                <a:lnTo>
                  <a:pt x="675" y="585"/>
                </a:lnTo>
                <a:lnTo>
                  <a:pt x="675" y="579"/>
                </a:lnTo>
                <a:lnTo>
                  <a:pt x="682" y="579"/>
                </a:lnTo>
                <a:lnTo>
                  <a:pt x="714" y="585"/>
                </a:lnTo>
                <a:lnTo>
                  <a:pt x="740" y="592"/>
                </a:lnTo>
                <a:lnTo>
                  <a:pt x="772" y="605"/>
                </a:lnTo>
                <a:lnTo>
                  <a:pt x="798" y="611"/>
                </a:lnTo>
                <a:lnTo>
                  <a:pt x="804" y="618"/>
                </a:lnTo>
                <a:lnTo>
                  <a:pt x="810" y="618"/>
                </a:lnTo>
                <a:lnTo>
                  <a:pt x="849" y="618"/>
                </a:lnTo>
                <a:lnTo>
                  <a:pt x="810" y="605"/>
                </a:lnTo>
                <a:lnTo>
                  <a:pt x="791" y="592"/>
                </a:lnTo>
                <a:lnTo>
                  <a:pt x="778" y="592"/>
                </a:lnTo>
                <a:lnTo>
                  <a:pt x="5433" y="495"/>
                </a:lnTo>
                <a:lnTo>
                  <a:pt x="110" y="521"/>
                </a:lnTo>
                <a:lnTo>
                  <a:pt x="116" y="521"/>
                </a:lnTo>
                <a:lnTo>
                  <a:pt x="155" y="521"/>
                </a:lnTo>
                <a:lnTo>
                  <a:pt x="161" y="528"/>
                </a:lnTo>
                <a:lnTo>
                  <a:pt x="142" y="528"/>
                </a:lnTo>
                <a:lnTo>
                  <a:pt x="123" y="528"/>
                </a:lnTo>
                <a:lnTo>
                  <a:pt x="110" y="521"/>
                </a:lnTo>
                <a:lnTo>
                  <a:pt x="5433" y="495"/>
                </a:lnTo>
                <a:lnTo>
                  <a:pt x="283" y="560"/>
                </a:lnTo>
                <a:lnTo>
                  <a:pt x="277" y="560"/>
                </a:lnTo>
                <a:lnTo>
                  <a:pt x="270" y="553"/>
                </a:lnTo>
                <a:lnTo>
                  <a:pt x="270" y="540"/>
                </a:lnTo>
                <a:lnTo>
                  <a:pt x="277" y="540"/>
                </a:lnTo>
                <a:lnTo>
                  <a:pt x="283" y="547"/>
                </a:lnTo>
                <a:lnTo>
                  <a:pt x="290" y="553"/>
                </a:lnTo>
                <a:lnTo>
                  <a:pt x="283" y="560"/>
                </a:lnTo>
                <a:lnTo>
                  <a:pt x="5433" y="495"/>
                </a:lnTo>
                <a:lnTo>
                  <a:pt x="206" y="373"/>
                </a:lnTo>
                <a:lnTo>
                  <a:pt x="193" y="373"/>
                </a:lnTo>
                <a:lnTo>
                  <a:pt x="187" y="380"/>
                </a:lnTo>
                <a:lnTo>
                  <a:pt x="193" y="386"/>
                </a:lnTo>
                <a:lnTo>
                  <a:pt x="200" y="386"/>
                </a:lnTo>
                <a:lnTo>
                  <a:pt x="206" y="380"/>
                </a:lnTo>
                <a:lnTo>
                  <a:pt x="219" y="373"/>
                </a:lnTo>
                <a:lnTo>
                  <a:pt x="206" y="373"/>
                </a:lnTo>
                <a:lnTo>
                  <a:pt x="5433" y="495"/>
                </a:lnTo>
                <a:lnTo>
                  <a:pt x="33" y="412"/>
                </a:lnTo>
                <a:lnTo>
                  <a:pt x="52" y="418"/>
                </a:lnTo>
                <a:lnTo>
                  <a:pt x="65" y="425"/>
                </a:lnTo>
                <a:lnTo>
                  <a:pt x="84" y="431"/>
                </a:lnTo>
                <a:lnTo>
                  <a:pt x="78" y="425"/>
                </a:lnTo>
                <a:lnTo>
                  <a:pt x="65" y="418"/>
                </a:lnTo>
                <a:lnTo>
                  <a:pt x="39" y="405"/>
                </a:lnTo>
                <a:lnTo>
                  <a:pt x="13" y="393"/>
                </a:lnTo>
                <a:lnTo>
                  <a:pt x="26" y="399"/>
                </a:lnTo>
                <a:lnTo>
                  <a:pt x="33" y="412"/>
                </a:lnTo>
                <a:lnTo>
                  <a:pt x="5433" y="495"/>
                </a:lnTo>
                <a:lnTo>
                  <a:pt x="515" y="71"/>
                </a:lnTo>
                <a:lnTo>
                  <a:pt x="508" y="78"/>
                </a:lnTo>
                <a:lnTo>
                  <a:pt x="515" y="84"/>
                </a:lnTo>
                <a:lnTo>
                  <a:pt x="521" y="78"/>
                </a:lnTo>
                <a:lnTo>
                  <a:pt x="528" y="78"/>
                </a:lnTo>
                <a:lnTo>
                  <a:pt x="521" y="71"/>
                </a:lnTo>
                <a:lnTo>
                  <a:pt x="515" y="71"/>
                </a:lnTo>
                <a:lnTo>
                  <a:pt x="5433" y="495"/>
                </a:lnTo>
                <a:lnTo>
                  <a:pt x="219" y="225"/>
                </a:lnTo>
                <a:lnTo>
                  <a:pt x="219" y="232"/>
                </a:lnTo>
                <a:lnTo>
                  <a:pt x="225" y="232"/>
                </a:lnTo>
                <a:lnTo>
                  <a:pt x="225" y="225"/>
                </a:lnTo>
                <a:lnTo>
                  <a:pt x="219" y="225"/>
                </a:lnTo>
                <a:lnTo>
                  <a:pt x="5433" y="495"/>
                </a:lnTo>
                <a:lnTo>
                  <a:pt x="1273" y="129"/>
                </a:lnTo>
                <a:lnTo>
                  <a:pt x="1286" y="129"/>
                </a:lnTo>
                <a:lnTo>
                  <a:pt x="1293" y="123"/>
                </a:lnTo>
                <a:lnTo>
                  <a:pt x="1286" y="116"/>
                </a:lnTo>
                <a:lnTo>
                  <a:pt x="1273" y="116"/>
                </a:lnTo>
                <a:lnTo>
                  <a:pt x="1254" y="116"/>
                </a:lnTo>
                <a:lnTo>
                  <a:pt x="1273" y="129"/>
                </a:lnTo>
                <a:lnTo>
                  <a:pt x="5433" y="495"/>
                </a:lnTo>
                <a:lnTo>
                  <a:pt x="470" y="84"/>
                </a:lnTo>
                <a:lnTo>
                  <a:pt x="476" y="84"/>
                </a:lnTo>
                <a:lnTo>
                  <a:pt x="483" y="84"/>
                </a:lnTo>
                <a:lnTo>
                  <a:pt x="476" y="78"/>
                </a:lnTo>
                <a:lnTo>
                  <a:pt x="470" y="78"/>
                </a:lnTo>
                <a:lnTo>
                  <a:pt x="450" y="78"/>
                </a:lnTo>
                <a:lnTo>
                  <a:pt x="470" y="84"/>
                </a:lnTo>
                <a:lnTo>
                  <a:pt x="5433" y="495"/>
                </a:lnTo>
                <a:lnTo>
                  <a:pt x="1357" y="161"/>
                </a:lnTo>
                <a:lnTo>
                  <a:pt x="1408" y="174"/>
                </a:lnTo>
                <a:lnTo>
                  <a:pt x="1492" y="193"/>
                </a:lnTo>
                <a:lnTo>
                  <a:pt x="1537" y="213"/>
                </a:lnTo>
                <a:lnTo>
                  <a:pt x="1582" y="219"/>
                </a:lnTo>
                <a:lnTo>
                  <a:pt x="1582" y="213"/>
                </a:lnTo>
                <a:lnTo>
                  <a:pt x="1575" y="213"/>
                </a:lnTo>
                <a:lnTo>
                  <a:pt x="1543" y="206"/>
                </a:lnTo>
                <a:lnTo>
                  <a:pt x="1473" y="187"/>
                </a:lnTo>
                <a:lnTo>
                  <a:pt x="1428" y="168"/>
                </a:lnTo>
                <a:lnTo>
                  <a:pt x="1376" y="142"/>
                </a:lnTo>
                <a:lnTo>
                  <a:pt x="1344" y="135"/>
                </a:lnTo>
                <a:lnTo>
                  <a:pt x="1325" y="129"/>
                </a:lnTo>
                <a:lnTo>
                  <a:pt x="1338" y="142"/>
                </a:lnTo>
                <a:lnTo>
                  <a:pt x="1357" y="161"/>
                </a:lnTo>
                <a:lnTo>
                  <a:pt x="5433" y="495"/>
                </a:lnTo>
                <a:lnTo>
                  <a:pt x="881" y="20"/>
                </a:lnTo>
                <a:lnTo>
                  <a:pt x="978" y="52"/>
                </a:lnTo>
                <a:lnTo>
                  <a:pt x="1068" y="78"/>
                </a:lnTo>
                <a:lnTo>
                  <a:pt x="1158" y="110"/>
                </a:lnTo>
                <a:lnTo>
                  <a:pt x="1138" y="110"/>
                </a:lnTo>
                <a:lnTo>
                  <a:pt x="1113" y="116"/>
                </a:lnTo>
                <a:lnTo>
                  <a:pt x="1119" y="123"/>
                </a:lnTo>
                <a:lnTo>
                  <a:pt x="1145" y="123"/>
                </a:lnTo>
                <a:lnTo>
                  <a:pt x="1196" y="116"/>
                </a:lnTo>
                <a:lnTo>
                  <a:pt x="1228" y="135"/>
                </a:lnTo>
                <a:lnTo>
                  <a:pt x="1299" y="168"/>
                </a:lnTo>
                <a:lnTo>
                  <a:pt x="1421" y="225"/>
                </a:lnTo>
                <a:lnTo>
                  <a:pt x="1511" y="264"/>
                </a:lnTo>
                <a:lnTo>
                  <a:pt x="1524" y="277"/>
                </a:lnTo>
                <a:lnTo>
                  <a:pt x="1447" y="225"/>
                </a:lnTo>
                <a:lnTo>
                  <a:pt x="1254" y="135"/>
                </a:lnTo>
                <a:lnTo>
                  <a:pt x="1215" y="123"/>
                </a:lnTo>
                <a:lnTo>
                  <a:pt x="1228" y="116"/>
                </a:lnTo>
                <a:lnTo>
                  <a:pt x="1235" y="116"/>
                </a:lnTo>
                <a:lnTo>
                  <a:pt x="1183" y="110"/>
                </a:lnTo>
                <a:lnTo>
                  <a:pt x="1132" y="90"/>
                </a:lnTo>
                <a:lnTo>
                  <a:pt x="1016" y="39"/>
                </a:lnTo>
                <a:lnTo>
                  <a:pt x="907" y="13"/>
                </a:lnTo>
                <a:lnTo>
                  <a:pt x="810" y="0"/>
                </a:lnTo>
                <a:lnTo>
                  <a:pt x="669" y="7"/>
                </a:lnTo>
                <a:lnTo>
                  <a:pt x="547" y="13"/>
                </a:lnTo>
                <a:lnTo>
                  <a:pt x="489" y="33"/>
                </a:lnTo>
                <a:lnTo>
                  <a:pt x="682" y="13"/>
                </a:lnTo>
                <a:lnTo>
                  <a:pt x="778" y="7"/>
                </a:lnTo>
                <a:lnTo>
                  <a:pt x="881" y="20"/>
                </a:lnTo>
                <a:lnTo>
                  <a:pt x="5433" y="495"/>
                </a:lnTo>
                <a:lnTo>
                  <a:pt x="225" y="71"/>
                </a:lnTo>
                <a:lnTo>
                  <a:pt x="219" y="65"/>
                </a:lnTo>
                <a:lnTo>
                  <a:pt x="213" y="65"/>
                </a:lnTo>
                <a:lnTo>
                  <a:pt x="206" y="71"/>
                </a:lnTo>
                <a:lnTo>
                  <a:pt x="213" y="71"/>
                </a:lnTo>
                <a:lnTo>
                  <a:pt x="225" y="71"/>
                </a:lnTo>
                <a:lnTo>
                  <a:pt x="5433" y="495"/>
                </a:lnTo>
                <a:lnTo>
                  <a:pt x="534" y="97"/>
                </a:lnTo>
                <a:lnTo>
                  <a:pt x="618" y="84"/>
                </a:lnTo>
                <a:lnTo>
                  <a:pt x="656" y="71"/>
                </a:lnTo>
                <a:lnTo>
                  <a:pt x="592" y="84"/>
                </a:lnTo>
                <a:lnTo>
                  <a:pt x="412" y="97"/>
                </a:lnTo>
                <a:lnTo>
                  <a:pt x="283" y="110"/>
                </a:lnTo>
                <a:lnTo>
                  <a:pt x="206" y="129"/>
                </a:lnTo>
                <a:lnTo>
                  <a:pt x="155" y="155"/>
                </a:lnTo>
                <a:lnTo>
                  <a:pt x="193" y="135"/>
                </a:lnTo>
                <a:lnTo>
                  <a:pt x="238" y="129"/>
                </a:lnTo>
                <a:lnTo>
                  <a:pt x="303" y="116"/>
                </a:lnTo>
                <a:lnTo>
                  <a:pt x="534" y="97"/>
                </a:lnTo>
                <a:lnTo>
                  <a:pt x="5433" y="495"/>
                </a:lnTo>
                <a:lnTo>
                  <a:pt x="1929" y="592"/>
                </a:lnTo>
                <a:lnTo>
                  <a:pt x="1955" y="585"/>
                </a:lnTo>
                <a:lnTo>
                  <a:pt x="2013" y="560"/>
                </a:lnTo>
                <a:lnTo>
                  <a:pt x="2019" y="560"/>
                </a:lnTo>
                <a:lnTo>
                  <a:pt x="2025" y="553"/>
                </a:lnTo>
                <a:lnTo>
                  <a:pt x="1987" y="553"/>
                </a:lnTo>
                <a:lnTo>
                  <a:pt x="1923" y="579"/>
                </a:lnTo>
                <a:lnTo>
                  <a:pt x="1890" y="592"/>
                </a:lnTo>
                <a:lnTo>
                  <a:pt x="1871" y="598"/>
                </a:lnTo>
                <a:lnTo>
                  <a:pt x="1833" y="585"/>
                </a:lnTo>
                <a:lnTo>
                  <a:pt x="1807" y="585"/>
                </a:lnTo>
                <a:lnTo>
                  <a:pt x="1788" y="579"/>
                </a:lnTo>
                <a:lnTo>
                  <a:pt x="1781" y="566"/>
                </a:lnTo>
                <a:lnTo>
                  <a:pt x="1800" y="560"/>
                </a:lnTo>
                <a:lnTo>
                  <a:pt x="1820" y="553"/>
                </a:lnTo>
                <a:lnTo>
                  <a:pt x="1878" y="528"/>
                </a:lnTo>
                <a:lnTo>
                  <a:pt x="1916" y="528"/>
                </a:lnTo>
                <a:lnTo>
                  <a:pt x="1884" y="521"/>
                </a:lnTo>
                <a:lnTo>
                  <a:pt x="1871" y="515"/>
                </a:lnTo>
                <a:lnTo>
                  <a:pt x="1858" y="521"/>
                </a:lnTo>
                <a:lnTo>
                  <a:pt x="1813" y="534"/>
                </a:lnTo>
                <a:lnTo>
                  <a:pt x="1781" y="547"/>
                </a:lnTo>
                <a:lnTo>
                  <a:pt x="1762" y="560"/>
                </a:lnTo>
                <a:lnTo>
                  <a:pt x="1736" y="547"/>
                </a:lnTo>
                <a:lnTo>
                  <a:pt x="1678" y="521"/>
                </a:lnTo>
                <a:lnTo>
                  <a:pt x="1640" y="515"/>
                </a:lnTo>
                <a:lnTo>
                  <a:pt x="1633" y="521"/>
                </a:lnTo>
                <a:lnTo>
                  <a:pt x="1614" y="515"/>
                </a:lnTo>
                <a:lnTo>
                  <a:pt x="1575" y="502"/>
                </a:lnTo>
                <a:lnTo>
                  <a:pt x="1550" y="489"/>
                </a:lnTo>
                <a:lnTo>
                  <a:pt x="1537" y="489"/>
                </a:lnTo>
                <a:lnTo>
                  <a:pt x="1530" y="483"/>
                </a:lnTo>
                <a:lnTo>
                  <a:pt x="1550" y="457"/>
                </a:lnTo>
                <a:lnTo>
                  <a:pt x="1563" y="438"/>
                </a:lnTo>
                <a:lnTo>
                  <a:pt x="1569" y="431"/>
                </a:lnTo>
                <a:lnTo>
                  <a:pt x="1582" y="431"/>
                </a:lnTo>
                <a:lnTo>
                  <a:pt x="1595" y="438"/>
                </a:lnTo>
                <a:lnTo>
                  <a:pt x="1601" y="438"/>
                </a:lnTo>
                <a:lnTo>
                  <a:pt x="1627" y="450"/>
                </a:lnTo>
                <a:lnTo>
                  <a:pt x="1646" y="457"/>
                </a:lnTo>
                <a:lnTo>
                  <a:pt x="1672" y="476"/>
                </a:lnTo>
                <a:lnTo>
                  <a:pt x="1730" y="502"/>
                </a:lnTo>
                <a:lnTo>
                  <a:pt x="1710" y="483"/>
                </a:lnTo>
                <a:lnTo>
                  <a:pt x="1678" y="470"/>
                </a:lnTo>
                <a:lnTo>
                  <a:pt x="1646" y="444"/>
                </a:lnTo>
                <a:lnTo>
                  <a:pt x="1608" y="431"/>
                </a:lnTo>
                <a:lnTo>
                  <a:pt x="1595" y="418"/>
                </a:lnTo>
                <a:lnTo>
                  <a:pt x="1614" y="412"/>
                </a:lnTo>
                <a:lnTo>
                  <a:pt x="1627" y="393"/>
                </a:lnTo>
                <a:lnTo>
                  <a:pt x="1653" y="405"/>
                </a:lnTo>
                <a:lnTo>
                  <a:pt x="1698" y="418"/>
                </a:lnTo>
                <a:lnTo>
                  <a:pt x="1717" y="431"/>
                </a:lnTo>
                <a:lnTo>
                  <a:pt x="1723" y="431"/>
                </a:lnTo>
                <a:lnTo>
                  <a:pt x="1736" y="425"/>
                </a:lnTo>
                <a:lnTo>
                  <a:pt x="1775" y="450"/>
                </a:lnTo>
                <a:lnTo>
                  <a:pt x="1813" y="476"/>
                </a:lnTo>
                <a:lnTo>
                  <a:pt x="1852" y="489"/>
                </a:lnTo>
                <a:lnTo>
                  <a:pt x="1871" y="502"/>
                </a:lnTo>
                <a:lnTo>
                  <a:pt x="1903" y="508"/>
                </a:lnTo>
                <a:lnTo>
                  <a:pt x="1923" y="515"/>
                </a:lnTo>
                <a:lnTo>
                  <a:pt x="1948" y="521"/>
                </a:lnTo>
                <a:lnTo>
                  <a:pt x="1974" y="521"/>
                </a:lnTo>
                <a:lnTo>
                  <a:pt x="1935" y="515"/>
                </a:lnTo>
                <a:lnTo>
                  <a:pt x="1910" y="502"/>
                </a:lnTo>
                <a:lnTo>
                  <a:pt x="1871" y="489"/>
                </a:lnTo>
                <a:lnTo>
                  <a:pt x="1858" y="483"/>
                </a:lnTo>
                <a:lnTo>
                  <a:pt x="1852" y="483"/>
                </a:lnTo>
                <a:lnTo>
                  <a:pt x="1845" y="483"/>
                </a:lnTo>
                <a:lnTo>
                  <a:pt x="1826" y="476"/>
                </a:lnTo>
                <a:lnTo>
                  <a:pt x="1800" y="450"/>
                </a:lnTo>
                <a:lnTo>
                  <a:pt x="1768" y="431"/>
                </a:lnTo>
                <a:lnTo>
                  <a:pt x="1749" y="425"/>
                </a:lnTo>
                <a:lnTo>
                  <a:pt x="1723" y="418"/>
                </a:lnTo>
                <a:lnTo>
                  <a:pt x="1665" y="399"/>
                </a:lnTo>
                <a:lnTo>
                  <a:pt x="1659" y="393"/>
                </a:lnTo>
                <a:lnTo>
                  <a:pt x="1653" y="393"/>
                </a:lnTo>
                <a:lnTo>
                  <a:pt x="1653" y="386"/>
                </a:lnTo>
                <a:lnTo>
                  <a:pt x="1665" y="380"/>
                </a:lnTo>
                <a:lnTo>
                  <a:pt x="1678" y="354"/>
                </a:lnTo>
                <a:lnTo>
                  <a:pt x="1672" y="354"/>
                </a:lnTo>
                <a:lnTo>
                  <a:pt x="1665" y="354"/>
                </a:lnTo>
                <a:lnTo>
                  <a:pt x="1653" y="367"/>
                </a:lnTo>
                <a:lnTo>
                  <a:pt x="1633" y="348"/>
                </a:lnTo>
                <a:lnTo>
                  <a:pt x="1608" y="335"/>
                </a:lnTo>
                <a:lnTo>
                  <a:pt x="1582" y="328"/>
                </a:lnTo>
                <a:lnTo>
                  <a:pt x="1563" y="328"/>
                </a:lnTo>
                <a:lnTo>
                  <a:pt x="1537" y="341"/>
                </a:lnTo>
                <a:lnTo>
                  <a:pt x="1524" y="335"/>
                </a:lnTo>
                <a:lnTo>
                  <a:pt x="1473" y="328"/>
                </a:lnTo>
                <a:lnTo>
                  <a:pt x="1460" y="322"/>
                </a:lnTo>
                <a:lnTo>
                  <a:pt x="1447" y="315"/>
                </a:lnTo>
                <a:lnTo>
                  <a:pt x="1421" y="309"/>
                </a:lnTo>
                <a:lnTo>
                  <a:pt x="1408" y="309"/>
                </a:lnTo>
                <a:lnTo>
                  <a:pt x="1408" y="315"/>
                </a:lnTo>
                <a:lnTo>
                  <a:pt x="1421" y="322"/>
                </a:lnTo>
                <a:lnTo>
                  <a:pt x="1428" y="328"/>
                </a:lnTo>
                <a:lnTo>
                  <a:pt x="1492" y="341"/>
                </a:lnTo>
                <a:lnTo>
                  <a:pt x="1524" y="354"/>
                </a:lnTo>
                <a:lnTo>
                  <a:pt x="1505" y="380"/>
                </a:lnTo>
                <a:lnTo>
                  <a:pt x="1492" y="405"/>
                </a:lnTo>
                <a:lnTo>
                  <a:pt x="1511" y="393"/>
                </a:lnTo>
                <a:lnTo>
                  <a:pt x="1530" y="373"/>
                </a:lnTo>
                <a:lnTo>
                  <a:pt x="1537" y="367"/>
                </a:lnTo>
                <a:lnTo>
                  <a:pt x="1550" y="367"/>
                </a:lnTo>
                <a:lnTo>
                  <a:pt x="1563" y="380"/>
                </a:lnTo>
                <a:lnTo>
                  <a:pt x="1595" y="386"/>
                </a:lnTo>
                <a:lnTo>
                  <a:pt x="1608" y="393"/>
                </a:lnTo>
                <a:lnTo>
                  <a:pt x="1614" y="399"/>
                </a:lnTo>
                <a:lnTo>
                  <a:pt x="1601" y="399"/>
                </a:lnTo>
                <a:lnTo>
                  <a:pt x="1575" y="405"/>
                </a:lnTo>
                <a:lnTo>
                  <a:pt x="1569" y="418"/>
                </a:lnTo>
                <a:lnTo>
                  <a:pt x="1563" y="418"/>
                </a:lnTo>
                <a:lnTo>
                  <a:pt x="1550" y="412"/>
                </a:lnTo>
                <a:lnTo>
                  <a:pt x="1543" y="412"/>
                </a:lnTo>
                <a:lnTo>
                  <a:pt x="1543" y="418"/>
                </a:lnTo>
                <a:lnTo>
                  <a:pt x="1550" y="425"/>
                </a:lnTo>
                <a:lnTo>
                  <a:pt x="1556" y="425"/>
                </a:lnTo>
                <a:lnTo>
                  <a:pt x="1530" y="444"/>
                </a:lnTo>
                <a:lnTo>
                  <a:pt x="1492" y="476"/>
                </a:lnTo>
                <a:lnTo>
                  <a:pt x="1440" y="450"/>
                </a:lnTo>
                <a:lnTo>
                  <a:pt x="1440" y="444"/>
                </a:lnTo>
                <a:lnTo>
                  <a:pt x="1447" y="431"/>
                </a:lnTo>
                <a:lnTo>
                  <a:pt x="1460" y="425"/>
                </a:lnTo>
                <a:lnTo>
                  <a:pt x="1466" y="412"/>
                </a:lnTo>
                <a:lnTo>
                  <a:pt x="1466" y="405"/>
                </a:lnTo>
                <a:lnTo>
                  <a:pt x="1453" y="412"/>
                </a:lnTo>
                <a:lnTo>
                  <a:pt x="1453" y="393"/>
                </a:lnTo>
                <a:lnTo>
                  <a:pt x="1434" y="405"/>
                </a:lnTo>
                <a:lnTo>
                  <a:pt x="1421" y="418"/>
                </a:lnTo>
                <a:lnTo>
                  <a:pt x="1415" y="425"/>
                </a:lnTo>
                <a:lnTo>
                  <a:pt x="1363" y="425"/>
                </a:lnTo>
                <a:lnTo>
                  <a:pt x="1344" y="412"/>
                </a:lnTo>
                <a:lnTo>
                  <a:pt x="1305" y="393"/>
                </a:lnTo>
                <a:lnTo>
                  <a:pt x="1267" y="380"/>
                </a:lnTo>
                <a:lnTo>
                  <a:pt x="1248" y="367"/>
                </a:lnTo>
                <a:lnTo>
                  <a:pt x="1235" y="367"/>
                </a:lnTo>
                <a:lnTo>
                  <a:pt x="1222" y="354"/>
                </a:lnTo>
                <a:lnTo>
                  <a:pt x="1164" y="335"/>
                </a:lnTo>
                <a:lnTo>
                  <a:pt x="1145" y="328"/>
                </a:lnTo>
                <a:lnTo>
                  <a:pt x="1119" y="315"/>
                </a:lnTo>
                <a:lnTo>
                  <a:pt x="1068" y="303"/>
                </a:lnTo>
                <a:lnTo>
                  <a:pt x="952" y="264"/>
                </a:lnTo>
                <a:lnTo>
                  <a:pt x="900" y="238"/>
                </a:lnTo>
                <a:lnTo>
                  <a:pt x="823" y="213"/>
                </a:lnTo>
                <a:lnTo>
                  <a:pt x="753" y="200"/>
                </a:lnTo>
                <a:lnTo>
                  <a:pt x="695" y="193"/>
                </a:lnTo>
                <a:lnTo>
                  <a:pt x="611" y="187"/>
                </a:lnTo>
                <a:lnTo>
                  <a:pt x="585" y="180"/>
                </a:lnTo>
                <a:lnTo>
                  <a:pt x="579" y="180"/>
                </a:lnTo>
                <a:lnTo>
                  <a:pt x="573" y="187"/>
                </a:lnTo>
                <a:lnTo>
                  <a:pt x="579" y="206"/>
                </a:lnTo>
                <a:lnTo>
                  <a:pt x="579" y="213"/>
                </a:lnTo>
                <a:lnTo>
                  <a:pt x="585" y="213"/>
                </a:lnTo>
                <a:lnTo>
                  <a:pt x="598" y="200"/>
                </a:lnTo>
                <a:lnTo>
                  <a:pt x="605" y="200"/>
                </a:lnTo>
                <a:lnTo>
                  <a:pt x="611" y="200"/>
                </a:lnTo>
                <a:lnTo>
                  <a:pt x="624" y="206"/>
                </a:lnTo>
                <a:lnTo>
                  <a:pt x="688" y="213"/>
                </a:lnTo>
                <a:lnTo>
                  <a:pt x="720" y="225"/>
                </a:lnTo>
                <a:lnTo>
                  <a:pt x="746" y="232"/>
                </a:lnTo>
                <a:lnTo>
                  <a:pt x="804" y="238"/>
                </a:lnTo>
                <a:lnTo>
                  <a:pt x="836" y="251"/>
                </a:lnTo>
                <a:lnTo>
                  <a:pt x="888" y="264"/>
                </a:lnTo>
                <a:lnTo>
                  <a:pt x="952" y="283"/>
                </a:lnTo>
                <a:lnTo>
                  <a:pt x="990" y="296"/>
                </a:lnTo>
                <a:lnTo>
                  <a:pt x="1087" y="322"/>
                </a:lnTo>
                <a:lnTo>
                  <a:pt x="1029" y="322"/>
                </a:lnTo>
                <a:lnTo>
                  <a:pt x="990" y="322"/>
                </a:lnTo>
                <a:lnTo>
                  <a:pt x="952" y="322"/>
                </a:lnTo>
                <a:lnTo>
                  <a:pt x="926" y="328"/>
                </a:lnTo>
                <a:lnTo>
                  <a:pt x="933" y="335"/>
                </a:lnTo>
                <a:lnTo>
                  <a:pt x="939" y="335"/>
                </a:lnTo>
                <a:lnTo>
                  <a:pt x="965" y="328"/>
                </a:lnTo>
                <a:lnTo>
                  <a:pt x="1023" y="328"/>
                </a:lnTo>
                <a:lnTo>
                  <a:pt x="1061" y="328"/>
                </a:lnTo>
                <a:lnTo>
                  <a:pt x="1100" y="328"/>
                </a:lnTo>
                <a:lnTo>
                  <a:pt x="1119" y="335"/>
                </a:lnTo>
                <a:lnTo>
                  <a:pt x="1132" y="335"/>
                </a:lnTo>
                <a:lnTo>
                  <a:pt x="1138" y="341"/>
                </a:lnTo>
                <a:lnTo>
                  <a:pt x="1164" y="367"/>
                </a:lnTo>
                <a:lnTo>
                  <a:pt x="1190" y="373"/>
                </a:lnTo>
                <a:lnTo>
                  <a:pt x="1215" y="373"/>
                </a:lnTo>
                <a:lnTo>
                  <a:pt x="1248" y="386"/>
                </a:lnTo>
                <a:lnTo>
                  <a:pt x="1260" y="393"/>
                </a:lnTo>
                <a:lnTo>
                  <a:pt x="1235" y="393"/>
                </a:lnTo>
                <a:lnTo>
                  <a:pt x="1196" y="380"/>
                </a:lnTo>
                <a:lnTo>
                  <a:pt x="1183" y="386"/>
                </a:lnTo>
                <a:lnTo>
                  <a:pt x="1183" y="393"/>
                </a:lnTo>
                <a:lnTo>
                  <a:pt x="1190" y="393"/>
                </a:lnTo>
                <a:lnTo>
                  <a:pt x="1209" y="399"/>
                </a:lnTo>
                <a:lnTo>
                  <a:pt x="1254" y="405"/>
                </a:lnTo>
                <a:lnTo>
                  <a:pt x="1267" y="412"/>
                </a:lnTo>
                <a:lnTo>
                  <a:pt x="1286" y="412"/>
                </a:lnTo>
                <a:lnTo>
                  <a:pt x="1293" y="412"/>
                </a:lnTo>
                <a:lnTo>
                  <a:pt x="1299" y="418"/>
                </a:lnTo>
                <a:lnTo>
                  <a:pt x="1318" y="425"/>
                </a:lnTo>
                <a:lnTo>
                  <a:pt x="1325" y="425"/>
                </a:lnTo>
                <a:lnTo>
                  <a:pt x="1344" y="431"/>
                </a:lnTo>
                <a:lnTo>
                  <a:pt x="1376" y="438"/>
                </a:lnTo>
                <a:lnTo>
                  <a:pt x="1389" y="444"/>
                </a:lnTo>
                <a:lnTo>
                  <a:pt x="1402" y="457"/>
                </a:lnTo>
                <a:lnTo>
                  <a:pt x="1428" y="470"/>
                </a:lnTo>
                <a:lnTo>
                  <a:pt x="1473" y="495"/>
                </a:lnTo>
                <a:lnTo>
                  <a:pt x="1466" y="502"/>
                </a:lnTo>
                <a:lnTo>
                  <a:pt x="1453" y="515"/>
                </a:lnTo>
                <a:lnTo>
                  <a:pt x="1447" y="521"/>
                </a:lnTo>
                <a:lnTo>
                  <a:pt x="1395" y="553"/>
                </a:lnTo>
                <a:lnTo>
                  <a:pt x="1370" y="547"/>
                </a:lnTo>
                <a:lnTo>
                  <a:pt x="1344" y="547"/>
                </a:lnTo>
                <a:lnTo>
                  <a:pt x="1318" y="547"/>
                </a:lnTo>
                <a:lnTo>
                  <a:pt x="1305" y="540"/>
                </a:lnTo>
                <a:lnTo>
                  <a:pt x="1305" y="534"/>
                </a:lnTo>
                <a:lnTo>
                  <a:pt x="1293" y="534"/>
                </a:lnTo>
                <a:lnTo>
                  <a:pt x="1267" y="528"/>
                </a:lnTo>
                <a:lnTo>
                  <a:pt x="1248" y="521"/>
                </a:lnTo>
                <a:lnTo>
                  <a:pt x="1003" y="425"/>
                </a:lnTo>
                <a:lnTo>
                  <a:pt x="881" y="380"/>
                </a:lnTo>
                <a:lnTo>
                  <a:pt x="843" y="367"/>
                </a:lnTo>
                <a:lnTo>
                  <a:pt x="804" y="348"/>
                </a:lnTo>
                <a:lnTo>
                  <a:pt x="759" y="335"/>
                </a:lnTo>
                <a:lnTo>
                  <a:pt x="733" y="328"/>
                </a:lnTo>
                <a:lnTo>
                  <a:pt x="708" y="322"/>
                </a:lnTo>
                <a:lnTo>
                  <a:pt x="675" y="322"/>
                </a:lnTo>
                <a:lnTo>
                  <a:pt x="605" y="322"/>
                </a:lnTo>
                <a:lnTo>
                  <a:pt x="592" y="322"/>
                </a:lnTo>
                <a:lnTo>
                  <a:pt x="592" y="309"/>
                </a:lnTo>
                <a:lnTo>
                  <a:pt x="566" y="309"/>
                </a:lnTo>
                <a:lnTo>
                  <a:pt x="547" y="309"/>
                </a:lnTo>
                <a:lnTo>
                  <a:pt x="540" y="315"/>
                </a:lnTo>
                <a:lnTo>
                  <a:pt x="540" y="322"/>
                </a:lnTo>
                <a:lnTo>
                  <a:pt x="534" y="322"/>
                </a:lnTo>
                <a:lnTo>
                  <a:pt x="521" y="322"/>
                </a:lnTo>
                <a:lnTo>
                  <a:pt x="515" y="315"/>
                </a:lnTo>
                <a:lnTo>
                  <a:pt x="502" y="315"/>
                </a:lnTo>
                <a:lnTo>
                  <a:pt x="495" y="322"/>
                </a:lnTo>
                <a:lnTo>
                  <a:pt x="483" y="328"/>
                </a:lnTo>
                <a:lnTo>
                  <a:pt x="483" y="335"/>
                </a:lnTo>
                <a:lnTo>
                  <a:pt x="489" y="328"/>
                </a:lnTo>
                <a:lnTo>
                  <a:pt x="495" y="341"/>
                </a:lnTo>
                <a:lnTo>
                  <a:pt x="508" y="348"/>
                </a:lnTo>
                <a:lnTo>
                  <a:pt x="547" y="348"/>
                </a:lnTo>
                <a:lnTo>
                  <a:pt x="566" y="354"/>
                </a:lnTo>
                <a:lnTo>
                  <a:pt x="592" y="367"/>
                </a:lnTo>
                <a:lnTo>
                  <a:pt x="605" y="367"/>
                </a:lnTo>
                <a:lnTo>
                  <a:pt x="618" y="354"/>
                </a:lnTo>
                <a:lnTo>
                  <a:pt x="624" y="367"/>
                </a:lnTo>
                <a:lnTo>
                  <a:pt x="630" y="373"/>
                </a:lnTo>
                <a:lnTo>
                  <a:pt x="637" y="386"/>
                </a:lnTo>
                <a:lnTo>
                  <a:pt x="656" y="386"/>
                </a:lnTo>
                <a:lnTo>
                  <a:pt x="714" y="405"/>
                </a:lnTo>
                <a:lnTo>
                  <a:pt x="733" y="418"/>
                </a:lnTo>
                <a:lnTo>
                  <a:pt x="701" y="418"/>
                </a:lnTo>
                <a:lnTo>
                  <a:pt x="637" y="418"/>
                </a:lnTo>
                <a:lnTo>
                  <a:pt x="598" y="412"/>
                </a:lnTo>
                <a:lnTo>
                  <a:pt x="585" y="412"/>
                </a:lnTo>
                <a:lnTo>
                  <a:pt x="566" y="418"/>
                </a:lnTo>
                <a:lnTo>
                  <a:pt x="540" y="425"/>
                </a:lnTo>
                <a:lnTo>
                  <a:pt x="534" y="425"/>
                </a:lnTo>
                <a:lnTo>
                  <a:pt x="521" y="418"/>
                </a:lnTo>
                <a:lnTo>
                  <a:pt x="515" y="412"/>
                </a:lnTo>
                <a:lnTo>
                  <a:pt x="508" y="412"/>
                </a:lnTo>
                <a:lnTo>
                  <a:pt x="495" y="418"/>
                </a:lnTo>
                <a:lnTo>
                  <a:pt x="489" y="418"/>
                </a:lnTo>
                <a:lnTo>
                  <a:pt x="463" y="418"/>
                </a:lnTo>
                <a:lnTo>
                  <a:pt x="438" y="418"/>
                </a:lnTo>
                <a:lnTo>
                  <a:pt x="418" y="425"/>
                </a:lnTo>
                <a:lnTo>
                  <a:pt x="380" y="438"/>
                </a:lnTo>
                <a:lnTo>
                  <a:pt x="367" y="444"/>
                </a:lnTo>
                <a:lnTo>
                  <a:pt x="348" y="450"/>
                </a:lnTo>
                <a:lnTo>
                  <a:pt x="335" y="450"/>
                </a:lnTo>
                <a:lnTo>
                  <a:pt x="322" y="457"/>
                </a:lnTo>
                <a:lnTo>
                  <a:pt x="322" y="470"/>
                </a:lnTo>
                <a:lnTo>
                  <a:pt x="328" y="470"/>
                </a:lnTo>
                <a:lnTo>
                  <a:pt x="348" y="457"/>
                </a:lnTo>
                <a:lnTo>
                  <a:pt x="360" y="457"/>
                </a:lnTo>
                <a:lnTo>
                  <a:pt x="367" y="470"/>
                </a:lnTo>
                <a:lnTo>
                  <a:pt x="373" y="470"/>
                </a:lnTo>
                <a:lnTo>
                  <a:pt x="380" y="457"/>
                </a:lnTo>
                <a:lnTo>
                  <a:pt x="405" y="457"/>
                </a:lnTo>
                <a:lnTo>
                  <a:pt x="405" y="450"/>
                </a:lnTo>
                <a:lnTo>
                  <a:pt x="386" y="457"/>
                </a:lnTo>
                <a:lnTo>
                  <a:pt x="386" y="450"/>
                </a:lnTo>
                <a:lnTo>
                  <a:pt x="399" y="444"/>
                </a:lnTo>
                <a:lnTo>
                  <a:pt x="431" y="438"/>
                </a:lnTo>
                <a:lnTo>
                  <a:pt x="495" y="438"/>
                </a:lnTo>
                <a:lnTo>
                  <a:pt x="540" y="438"/>
                </a:lnTo>
                <a:lnTo>
                  <a:pt x="585" y="450"/>
                </a:lnTo>
                <a:lnTo>
                  <a:pt x="611" y="470"/>
                </a:lnTo>
                <a:lnTo>
                  <a:pt x="592" y="470"/>
                </a:lnTo>
                <a:lnTo>
                  <a:pt x="573" y="457"/>
                </a:lnTo>
                <a:lnTo>
                  <a:pt x="547" y="457"/>
                </a:lnTo>
                <a:lnTo>
                  <a:pt x="528" y="457"/>
                </a:lnTo>
                <a:lnTo>
                  <a:pt x="515" y="450"/>
                </a:lnTo>
                <a:lnTo>
                  <a:pt x="476" y="457"/>
                </a:lnTo>
                <a:lnTo>
                  <a:pt x="438" y="457"/>
                </a:lnTo>
                <a:lnTo>
                  <a:pt x="483" y="457"/>
                </a:lnTo>
                <a:lnTo>
                  <a:pt x="502" y="470"/>
                </a:lnTo>
                <a:lnTo>
                  <a:pt x="534" y="470"/>
                </a:lnTo>
                <a:lnTo>
                  <a:pt x="553" y="470"/>
                </a:lnTo>
                <a:lnTo>
                  <a:pt x="573" y="476"/>
                </a:lnTo>
                <a:lnTo>
                  <a:pt x="598" y="483"/>
                </a:lnTo>
                <a:lnTo>
                  <a:pt x="643" y="489"/>
                </a:lnTo>
                <a:lnTo>
                  <a:pt x="669" y="495"/>
                </a:lnTo>
                <a:lnTo>
                  <a:pt x="701" y="508"/>
                </a:lnTo>
                <a:lnTo>
                  <a:pt x="746" y="528"/>
                </a:lnTo>
                <a:lnTo>
                  <a:pt x="791" y="540"/>
                </a:lnTo>
                <a:lnTo>
                  <a:pt x="843" y="560"/>
                </a:lnTo>
                <a:lnTo>
                  <a:pt x="888" y="566"/>
                </a:lnTo>
                <a:lnTo>
                  <a:pt x="907" y="579"/>
                </a:lnTo>
                <a:lnTo>
                  <a:pt x="939" y="592"/>
                </a:lnTo>
                <a:lnTo>
                  <a:pt x="965" y="605"/>
                </a:lnTo>
                <a:lnTo>
                  <a:pt x="1003" y="605"/>
                </a:lnTo>
                <a:lnTo>
                  <a:pt x="1042" y="611"/>
                </a:lnTo>
                <a:lnTo>
                  <a:pt x="1080" y="618"/>
                </a:lnTo>
                <a:lnTo>
                  <a:pt x="1119" y="618"/>
                </a:lnTo>
                <a:lnTo>
                  <a:pt x="1113" y="605"/>
                </a:lnTo>
                <a:lnTo>
                  <a:pt x="1068" y="598"/>
                </a:lnTo>
                <a:lnTo>
                  <a:pt x="1023" y="598"/>
                </a:lnTo>
                <a:lnTo>
                  <a:pt x="978" y="592"/>
                </a:lnTo>
                <a:lnTo>
                  <a:pt x="952" y="585"/>
                </a:lnTo>
                <a:lnTo>
                  <a:pt x="926" y="566"/>
                </a:lnTo>
                <a:lnTo>
                  <a:pt x="900" y="560"/>
                </a:lnTo>
                <a:lnTo>
                  <a:pt x="875" y="560"/>
                </a:lnTo>
                <a:lnTo>
                  <a:pt x="798" y="534"/>
                </a:lnTo>
                <a:lnTo>
                  <a:pt x="753" y="521"/>
                </a:lnTo>
                <a:lnTo>
                  <a:pt x="830" y="540"/>
                </a:lnTo>
                <a:lnTo>
                  <a:pt x="759" y="515"/>
                </a:lnTo>
                <a:lnTo>
                  <a:pt x="759" y="508"/>
                </a:lnTo>
                <a:lnTo>
                  <a:pt x="772" y="515"/>
                </a:lnTo>
                <a:lnTo>
                  <a:pt x="791" y="521"/>
                </a:lnTo>
                <a:lnTo>
                  <a:pt x="823" y="521"/>
                </a:lnTo>
                <a:lnTo>
                  <a:pt x="823" y="521"/>
                </a:lnTo>
                <a:lnTo>
                  <a:pt x="823" y="515"/>
                </a:lnTo>
                <a:lnTo>
                  <a:pt x="875" y="521"/>
                </a:lnTo>
                <a:lnTo>
                  <a:pt x="913" y="528"/>
                </a:lnTo>
                <a:lnTo>
                  <a:pt x="945" y="534"/>
                </a:lnTo>
                <a:lnTo>
                  <a:pt x="997" y="534"/>
                </a:lnTo>
                <a:lnTo>
                  <a:pt x="1035" y="540"/>
                </a:lnTo>
                <a:lnTo>
                  <a:pt x="1100" y="560"/>
                </a:lnTo>
                <a:lnTo>
                  <a:pt x="1132" y="560"/>
                </a:lnTo>
                <a:lnTo>
                  <a:pt x="1132" y="566"/>
                </a:lnTo>
                <a:lnTo>
                  <a:pt x="1119" y="579"/>
                </a:lnTo>
                <a:lnTo>
                  <a:pt x="1113" y="585"/>
                </a:lnTo>
                <a:lnTo>
                  <a:pt x="1119" y="592"/>
                </a:lnTo>
                <a:lnTo>
                  <a:pt x="1138" y="585"/>
                </a:lnTo>
                <a:lnTo>
                  <a:pt x="1151" y="579"/>
                </a:lnTo>
                <a:lnTo>
                  <a:pt x="1170" y="566"/>
                </a:lnTo>
                <a:lnTo>
                  <a:pt x="1196" y="560"/>
                </a:lnTo>
                <a:lnTo>
                  <a:pt x="1209" y="553"/>
                </a:lnTo>
                <a:lnTo>
                  <a:pt x="1215" y="553"/>
                </a:lnTo>
                <a:lnTo>
                  <a:pt x="1222" y="560"/>
                </a:lnTo>
                <a:lnTo>
                  <a:pt x="1228" y="566"/>
                </a:lnTo>
                <a:lnTo>
                  <a:pt x="1235" y="560"/>
                </a:lnTo>
                <a:lnTo>
                  <a:pt x="1254" y="553"/>
                </a:lnTo>
                <a:lnTo>
                  <a:pt x="1260" y="553"/>
                </a:lnTo>
                <a:lnTo>
                  <a:pt x="1260" y="560"/>
                </a:lnTo>
                <a:lnTo>
                  <a:pt x="1248" y="566"/>
                </a:lnTo>
                <a:lnTo>
                  <a:pt x="1248" y="579"/>
                </a:lnTo>
                <a:lnTo>
                  <a:pt x="1260" y="579"/>
                </a:lnTo>
                <a:lnTo>
                  <a:pt x="1273" y="579"/>
                </a:lnTo>
                <a:lnTo>
                  <a:pt x="1293" y="592"/>
                </a:lnTo>
                <a:lnTo>
                  <a:pt x="1344" y="605"/>
                </a:lnTo>
                <a:lnTo>
                  <a:pt x="1331" y="618"/>
                </a:lnTo>
                <a:lnTo>
                  <a:pt x="1363" y="618"/>
                </a:lnTo>
                <a:lnTo>
                  <a:pt x="1363" y="611"/>
                </a:lnTo>
                <a:lnTo>
                  <a:pt x="1395" y="618"/>
                </a:lnTo>
                <a:lnTo>
                  <a:pt x="1421" y="618"/>
                </a:lnTo>
                <a:lnTo>
                  <a:pt x="1376" y="605"/>
                </a:lnTo>
                <a:lnTo>
                  <a:pt x="1395" y="598"/>
                </a:lnTo>
                <a:lnTo>
                  <a:pt x="1415" y="605"/>
                </a:lnTo>
                <a:lnTo>
                  <a:pt x="1440" y="605"/>
                </a:lnTo>
                <a:lnTo>
                  <a:pt x="1428" y="598"/>
                </a:lnTo>
                <a:lnTo>
                  <a:pt x="1408" y="592"/>
                </a:lnTo>
                <a:lnTo>
                  <a:pt x="1408" y="585"/>
                </a:lnTo>
                <a:lnTo>
                  <a:pt x="1408" y="579"/>
                </a:lnTo>
                <a:lnTo>
                  <a:pt x="1421" y="560"/>
                </a:lnTo>
                <a:lnTo>
                  <a:pt x="1434" y="560"/>
                </a:lnTo>
                <a:lnTo>
                  <a:pt x="1460" y="566"/>
                </a:lnTo>
                <a:lnTo>
                  <a:pt x="1473" y="566"/>
                </a:lnTo>
                <a:lnTo>
                  <a:pt x="1492" y="560"/>
                </a:lnTo>
                <a:lnTo>
                  <a:pt x="1518" y="560"/>
                </a:lnTo>
                <a:lnTo>
                  <a:pt x="1550" y="566"/>
                </a:lnTo>
                <a:lnTo>
                  <a:pt x="1608" y="566"/>
                </a:lnTo>
                <a:lnTo>
                  <a:pt x="1633" y="579"/>
                </a:lnTo>
                <a:lnTo>
                  <a:pt x="1665" y="579"/>
                </a:lnTo>
                <a:lnTo>
                  <a:pt x="1704" y="579"/>
                </a:lnTo>
                <a:lnTo>
                  <a:pt x="1710" y="585"/>
                </a:lnTo>
                <a:lnTo>
                  <a:pt x="1704" y="592"/>
                </a:lnTo>
                <a:lnTo>
                  <a:pt x="1698" y="598"/>
                </a:lnTo>
                <a:lnTo>
                  <a:pt x="1665" y="618"/>
                </a:lnTo>
                <a:lnTo>
                  <a:pt x="1685" y="618"/>
                </a:lnTo>
                <a:lnTo>
                  <a:pt x="1698" y="611"/>
                </a:lnTo>
                <a:lnTo>
                  <a:pt x="1717" y="598"/>
                </a:lnTo>
                <a:lnTo>
                  <a:pt x="1730" y="585"/>
                </a:lnTo>
                <a:lnTo>
                  <a:pt x="1743" y="592"/>
                </a:lnTo>
                <a:lnTo>
                  <a:pt x="1768" y="598"/>
                </a:lnTo>
                <a:lnTo>
                  <a:pt x="1775" y="598"/>
                </a:lnTo>
                <a:lnTo>
                  <a:pt x="1775" y="592"/>
                </a:lnTo>
                <a:lnTo>
                  <a:pt x="1781" y="592"/>
                </a:lnTo>
                <a:lnTo>
                  <a:pt x="1800" y="598"/>
                </a:lnTo>
                <a:lnTo>
                  <a:pt x="1813" y="598"/>
                </a:lnTo>
                <a:lnTo>
                  <a:pt x="1820" y="598"/>
                </a:lnTo>
                <a:lnTo>
                  <a:pt x="1865" y="611"/>
                </a:lnTo>
                <a:lnTo>
                  <a:pt x="1878" y="611"/>
                </a:lnTo>
                <a:lnTo>
                  <a:pt x="1884" y="618"/>
                </a:lnTo>
                <a:lnTo>
                  <a:pt x="1948" y="618"/>
                </a:lnTo>
                <a:lnTo>
                  <a:pt x="1942" y="611"/>
                </a:lnTo>
                <a:lnTo>
                  <a:pt x="1942" y="598"/>
                </a:lnTo>
                <a:lnTo>
                  <a:pt x="1910" y="598"/>
                </a:lnTo>
                <a:lnTo>
                  <a:pt x="1929" y="592"/>
                </a:lnTo>
                <a:lnTo>
                  <a:pt x="5433" y="495"/>
                </a:lnTo>
                <a:lnTo>
                  <a:pt x="1556" y="348"/>
                </a:lnTo>
                <a:lnTo>
                  <a:pt x="1556" y="341"/>
                </a:lnTo>
                <a:lnTo>
                  <a:pt x="1575" y="341"/>
                </a:lnTo>
                <a:lnTo>
                  <a:pt x="1620" y="354"/>
                </a:lnTo>
                <a:lnTo>
                  <a:pt x="1646" y="380"/>
                </a:lnTo>
                <a:lnTo>
                  <a:pt x="1633" y="380"/>
                </a:lnTo>
                <a:lnTo>
                  <a:pt x="1556" y="348"/>
                </a:lnTo>
                <a:lnTo>
                  <a:pt x="5433" y="495"/>
                </a:lnTo>
                <a:lnTo>
                  <a:pt x="714" y="450"/>
                </a:lnTo>
                <a:lnTo>
                  <a:pt x="733" y="457"/>
                </a:lnTo>
                <a:lnTo>
                  <a:pt x="727" y="470"/>
                </a:lnTo>
                <a:lnTo>
                  <a:pt x="714" y="470"/>
                </a:lnTo>
                <a:lnTo>
                  <a:pt x="708" y="450"/>
                </a:lnTo>
                <a:lnTo>
                  <a:pt x="708" y="444"/>
                </a:lnTo>
                <a:lnTo>
                  <a:pt x="714" y="450"/>
                </a:lnTo>
                <a:lnTo>
                  <a:pt x="5433" y="495"/>
                </a:lnTo>
                <a:lnTo>
                  <a:pt x="746" y="489"/>
                </a:lnTo>
                <a:lnTo>
                  <a:pt x="708" y="483"/>
                </a:lnTo>
                <a:lnTo>
                  <a:pt x="682" y="476"/>
                </a:lnTo>
                <a:lnTo>
                  <a:pt x="656" y="476"/>
                </a:lnTo>
                <a:lnTo>
                  <a:pt x="650" y="470"/>
                </a:lnTo>
                <a:lnTo>
                  <a:pt x="650" y="457"/>
                </a:lnTo>
                <a:lnTo>
                  <a:pt x="643" y="450"/>
                </a:lnTo>
                <a:lnTo>
                  <a:pt x="630" y="444"/>
                </a:lnTo>
                <a:lnTo>
                  <a:pt x="624" y="438"/>
                </a:lnTo>
                <a:lnTo>
                  <a:pt x="637" y="438"/>
                </a:lnTo>
                <a:lnTo>
                  <a:pt x="643" y="438"/>
                </a:lnTo>
                <a:lnTo>
                  <a:pt x="656" y="444"/>
                </a:lnTo>
                <a:lnTo>
                  <a:pt x="688" y="450"/>
                </a:lnTo>
                <a:lnTo>
                  <a:pt x="720" y="476"/>
                </a:lnTo>
                <a:lnTo>
                  <a:pt x="746" y="489"/>
                </a:lnTo>
                <a:lnTo>
                  <a:pt x="5433" y="495"/>
                </a:lnTo>
                <a:lnTo>
                  <a:pt x="907" y="521"/>
                </a:lnTo>
                <a:lnTo>
                  <a:pt x="855" y="508"/>
                </a:lnTo>
                <a:lnTo>
                  <a:pt x="843" y="508"/>
                </a:lnTo>
                <a:lnTo>
                  <a:pt x="823" y="502"/>
                </a:lnTo>
                <a:lnTo>
                  <a:pt x="804" y="502"/>
                </a:lnTo>
                <a:lnTo>
                  <a:pt x="791" y="489"/>
                </a:lnTo>
                <a:lnTo>
                  <a:pt x="759" y="483"/>
                </a:lnTo>
                <a:lnTo>
                  <a:pt x="746" y="476"/>
                </a:lnTo>
                <a:lnTo>
                  <a:pt x="740" y="470"/>
                </a:lnTo>
                <a:lnTo>
                  <a:pt x="746" y="470"/>
                </a:lnTo>
                <a:lnTo>
                  <a:pt x="772" y="457"/>
                </a:lnTo>
                <a:lnTo>
                  <a:pt x="785" y="457"/>
                </a:lnTo>
                <a:lnTo>
                  <a:pt x="798" y="470"/>
                </a:lnTo>
                <a:lnTo>
                  <a:pt x="810" y="476"/>
                </a:lnTo>
                <a:lnTo>
                  <a:pt x="836" y="476"/>
                </a:lnTo>
                <a:lnTo>
                  <a:pt x="855" y="476"/>
                </a:lnTo>
                <a:lnTo>
                  <a:pt x="862" y="483"/>
                </a:lnTo>
                <a:lnTo>
                  <a:pt x="888" y="495"/>
                </a:lnTo>
                <a:lnTo>
                  <a:pt x="907" y="502"/>
                </a:lnTo>
                <a:lnTo>
                  <a:pt x="920" y="508"/>
                </a:lnTo>
                <a:lnTo>
                  <a:pt x="913" y="515"/>
                </a:lnTo>
                <a:lnTo>
                  <a:pt x="907" y="521"/>
                </a:lnTo>
                <a:lnTo>
                  <a:pt x="5433" y="495"/>
                </a:lnTo>
                <a:lnTo>
                  <a:pt x="1241" y="547"/>
                </a:lnTo>
                <a:lnTo>
                  <a:pt x="1222" y="540"/>
                </a:lnTo>
                <a:lnTo>
                  <a:pt x="1209" y="540"/>
                </a:lnTo>
                <a:lnTo>
                  <a:pt x="1203" y="534"/>
                </a:lnTo>
                <a:lnTo>
                  <a:pt x="1196" y="534"/>
                </a:lnTo>
                <a:lnTo>
                  <a:pt x="1196" y="540"/>
                </a:lnTo>
                <a:lnTo>
                  <a:pt x="1170" y="540"/>
                </a:lnTo>
                <a:lnTo>
                  <a:pt x="1170" y="534"/>
                </a:lnTo>
                <a:lnTo>
                  <a:pt x="1170" y="521"/>
                </a:lnTo>
                <a:lnTo>
                  <a:pt x="1170" y="521"/>
                </a:lnTo>
                <a:lnTo>
                  <a:pt x="1164" y="521"/>
                </a:lnTo>
                <a:lnTo>
                  <a:pt x="1145" y="515"/>
                </a:lnTo>
                <a:lnTo>
                  <a:pt x="1100" y="508"/>
                </a:lnTo>
                <a:lnTo>
                  <a:pt x="1068" y="508"/>
                </a:lnTo>
                <a:lnTo>
                  <a:pt x="1042" y="508"/>
                </a:lnTo>
                <a:lnTo>
                  <a:pt x="1003" y="502"/>
                </a:lnTo>
                <a:lnTo>
                  <a:pt x="965" y="489"/>
                </a:lnTo>
                <a:lnTo>
                  <a:pt x="952" y="483"/>
                </a:lnTo>
                <a:lnTo>
                  <a:pt x="939" y="476"/>
                </a:lnTo>
                <a:lnTo>
                  <a:pt x="907" y="457"/>
                </a:lnTo>
                <a:lnTo>
                  <a:pt x="881" y="450"/>
                </a:lnTo>
                <a:lnTo>
                  <a:pt x="843" y="438"/>
                </a:lnTo>
                <a:lnTo>
                  <a:pt x="798" y="425"/>
                </a:lnTo>
                <a:lnTo>
                  <a:pt x="778" y="418"/>
                </a:lnTo>
                <a:lnTo>
                  <a:pt x="720" y="393"/>
                </a:lnTo>
                <a:lnTo>
                  <a:pt x="688" y="373"/>
                </a:lnTo>
                <a:lnTo>
                  <a:pt x="669" y="354"/>
                </a:lnTo>
                <a:lnTo>
                  <a:pt x="669" y="348"/>
                </a:lnTo>
                <a:lnTo>
                  <a:pt x="669" y="341"/>
                </a:lnTo>
                <a:lnTo>
                  <a:pt x="675" y="341"/>
                </a:lnTo>
                <a:lnTo>
                  <a:pt x="682" y="354"/>
                </a:lnTo>
                <a:lnTo>
                  <a:pt x="688" y="354"/>
                </a:lnTo>
                <a:lnTo>
                  <a:pt x="695" y="354"/>
                </a:lnTo>
                <a:lnTo>
                  <a:pt x="701" y="348"/>
                </a:lnTo>
                <a:lnTo>
                  <a:pt x="733" y="354"/>
                </a:lnTo>
                <a:lnTo>
                  <a:pt x="817" y="380"/>
                </a:lnTo>
                <a:lnTo>
                  <a:pt x="855" y="386"/>
                </a:lnTo>
                <a:lnTo>
                  <a:pt x="907" y="399"/>
                </a:lnTo>
                <a:lnTo>
                  <a:pt x="939" y="412"/>
                </a:lnTo>
                <a:lnTo>
                  <a:pt x="952" y="418"/>
                </a:lnTo>
                <a:lnTo>
                  <a:pt x="990" y="438"/>
                </a:lnTo>
                <a:lnTo>
                  <a:pt x="1132" y="495"/>
                </a:lnTo>
                <a:lnTo>
                  <a:pt x="1248" y="534"/>
                </a:lnTo>
                <a:lnTo>
                  <a:pt x="1248" y="540"/>
                </a:lnTo>
                <a:lnTo>
                  <a:pt x="1241" y="547"/>
                </a:lnTo>
                <a:lnTo>
                  <a:pt x="5433" y="495"/>
                </a:lnTo>
                <a:lnTo>
                  <a:pt x="1350" y="598"/>
                </a:lnTo>
                <a:lnTo>
                  <a:pt x="1312" y="585"/>
                </a:lnTo>
                <a:lnTo>
                  <a:pt x="1299" y="579"/>
                </a:lnTo>
                <a:lnTo>
                  <a:pt x="1273" y="560"/>
                </a:lnTo>
                <a:lnTo>
                  <a:pt x="1273" y="553"/>
                </a:lnTo>
                <a:lnTo>
                  <a:pt x="1286" y="553"/>
                </a:lnTo>
                <a:lnTo>
                  <a:pt x="1305" y="560"/>
                </a:lnTo>
                <a:lnTo>
                  <a:pt x="1318" y="560"/>
                </a:lnTo>
                <a:lnTo>
                  <a:pt x="1331" y="566"/>
                </a:lnTo>
                <a:lnTo>
                  <a:pt x="1357" y="585"/>
                </a:lnTo>
                <a:lnTo>
                  <a:pt x="1350" y="598"/>
                </a:lnTo>
                <a:lnTo>
                  <a:pt x="5433" y="495"/>
                </a:lnTo>
                <a:lnTo>
                  <a:pt x="1370" y="566"/>
                </a:lnTo>
                <a:lnTo>
                  <a:pt x="1357" y="566"/>
                </a:lnTo>
                <a:lnTo>
                  <a:pt x="1357" y="560"/>
                </a:lnTo>
                <a:lnTo>
                  <a:pt x="1363" y="560"/>
                </a:lnTo>
                <a:lnTo>
                  <a:pt x="1376" y="560"/>
                </a:lnTo>
                <a:lnTo>
                  <a:pt x="1370" y="566"/>
                </a:lnTo>
                <a:lnTo>
                  <a:pt x="5433" y="495"/>
                </a:lnTo>
                <a:lnTo>
                  <a:pt x="1659" y="560"/>
                </a:lnTo>
                <a:lnTo>
                  <a:pt x="1633" y="560"/>
                </a:lnTo>
                <a:lnTo>
                  <a:pt x="1601" y="553"/>
                </a:lnTo>
                <a:lnTo>
                  <a:pt x="1569" y="553"/>
                </a:lnTo>
                <a:lnTo>
                  <a:pt x="1543" y="553"/>
                </a:lnTo>
                <a:lnTo>
                  <a:pt x="1518" y="547"/>
                </a:lnTo>
                <a:lnTo>
                  <a:pt x="1492" y="553"/>
                </a:lnTo>
                <a:lnTo>
                  <a:pt x="1453" y="553"/>
                </a:lnTo>
                <a:lnTo>
                  <a:pt x="1434" y="547"/>
                </a:lnTo>
                <a:lnTo>
                  <a:pt x="1440" y="540"/>
                </a:lnTo>
                <a:lnTo>
                  <a:pt x="1453" y="521"/>
                </a:lnTo>
                <a:lnTo>
                  <a:pt x="1460" y="521"/>
                </a:lnTo>
                <a:lnTo>
                  <a:pt x="1466" y="521"/>
                </a:lnTo>
                <a:lnTo>
                  <a:pt x="1492" y="521"/>
                </a:lnTo>
                <a:lnTo>
                  <a:pt x="1479" y="515"/>
                </a:lnTo>
                <a:lnTo>
                  <a:pt x="1473" y="508"/>
                </a:lnTo>
                <a:lnTo>
                  <a:pt x="1479" y="502"/>
                </a:lnTo>
                <a:lnTo>
                  <a:pt x="1498" y="495"/>
                </a:lnTo>
                <a:lnTo>
                  <a:pt x="1511" y="495"/>
                </a:lnTo>
                <a:lnTo>
                  <a:pt x="1543" y="508"/>
                </a:lnTo>
                <a:lnTo>
                  <a:pt x="1582" y="521"/>
                </a:lnTo>
                <a:lnTo>
                  <a:pt x="1633" y="534"/>
                </a:lnTo>
                <a:lnTo>
                  <a:pt x="1678" y="560"/>
                </a:lnTo>
                <a:lnTo>
                  <a:pt x="1659" y="560"/>
                </a:lnTo>
                <a:lnTo>
                  <a:pt x="5433" y="495"/>
                </a:lnTo>
                <a:lnTo>
                  <a:pt x="444" y="84"/>
                </a:lnTo>
                <a:lnTo>
                  <a:pt x="444" y="78"/>
                </a:lnTo>
                <a:lnTo>
                  <a:pt x="438" y="84"/>
                </a:lnTo>
                <a:lnTo>
                  <a:pt x="431" y="90"/>
                </a:lnTo>
                <a:lnTo>
                  <a:pt x="438" y="90"/>
                </a:lnTo>
                <a:lnTo>
                  <a:pt x="444" y="84"/>
                </a:lnTo>
                <a:lnTo>
                  <a:pt x="5433" y="495"/>
                </a:lnTo>
                <a:lnTo>
                  <a:pt x="296" y="39"/>
                </a:lnTo>
                <a:lnTo>
                  <a:pt x="315" y="39"/>
                </a:lnTo>
                <a:lnTo>
                  <a:pt x="322" y="39"/>
                </a:lnTo>
                <a:lnTo>
                  <a:pt x="328" y="39"/>
                </a:lnTo>
                <a:lnTo>
                  <a:pt x="322" y="39"/>
                </a:lnTo>
                <a:lnTo>
                  <a:pt x="309" y="39"/>
                </a:lnTo>
                <a:lnTo>
                  <a:pt x="296" y="39"/>
                </a:lnTo>
                <a:lnTo>
                  <a:pt x="290" y="39"/>
                </a:lnTo>
                <a:lnTo>
                  <a:pt x="296" y="39"/>
                </a:lnTo>
                <a:lnTo>
                  <a:pt x="5433" y="495"/>
                </a:lnTo>
                <a:lnTo>
                  <a:pt x="380" y="380"/>
                </a:lnTo>
                <a:lnTo>
                  <a:pt x="386" y="386"/>
                </a:lnTo>
                <a:lnTo>
                  <a:pt x="399" y="380"/>
                </a:lnTo>
                <a:lnTo>
                  <a:pt x="386" y="380"/>
                </a:lnTo>
                <a:lnTo>
                  <a:pt x="380" y="380"/>
                </a:lnTo>
                <a:lnTo>
                  <a:pt x="5433" y="495"/>
                </a:lnTo>
                <a:lnTo>
                  <a:pt x="2527" y="328"/>
                </a:lnTo>
                <a:lnTo>
                  <a:pt x="2559" y="315"/>
                </a:lnTo>
                <a:lnTo>
                  <a:pt x="2572" y="315"/>
                </a:lnTo>
                <a:lnTo>
                  <a:pt x="2578" y="315"/>
                </a:lnTo>
                <a:lnTo>
                  <a:pt x="2585" y="309"/>
                </a:lnTo>
                <a:lnTo>
                  <a:pt x="2598" y="309"/>
                </a:lnTo>
                <a:lnTo>
                  <a:pt x="2610" y="309"/>
                </a:lnTo>
                <a:lnTo>
                  <a:pt x="2610" y="303"/>
                </a:lnTo>
                <a:lnTo>
                  <a:pt x="2604" y="303"/>
                </a:lnTo>
                <a:lnTo>
                  <a:pt x="2559" y="309"/>
                </a:lnTo>
                <a:lnTo>
                  <a:pt x="2546" y="309"/>
                </a:lnTo>
                <a:lnTo>
                  <a:pt x="2527" y="315"/>
                </a:lnTo>
                <a:lnTo>
                  <a:pt x="2482" y="328"/>
                </a:lnTo>
                <a:lnTo>
                  <a:pt x="2418" y="341"/>
                </a:lnTo>
                <a:lnTo>
                  <a:pt x="2385" y="341"/>
                </a:lnTo>
                <a:lnTo>
                  <a:pt x="2360" y="341"/>
                </a:lnTo>
                <a:lnTo>
                  <a:pt x="2347" y="354"/>
                </a:lnTo>
                <a:lnTo>
                  <a:pt x="2328" y="354"/>
                </a:lnTo>
                <a:lnTo>
                  <a:pt x="2295" y="367"/>
                </a:lnTo>
                <a:lnTo>
                  <a:pt x="2283" y="367"/>
                </a:lnTo>
                <a:lnTo>
                  <a:pt x="2276" y="367"/>
                </a:lnTo>
                <a:lnTo>
                  <a:pt x="2270" y="373"/>
                </a:lnTo>
                <a:lnTo>
                  <a:pt x="2270" y="380"/>
                </a:lnTo>
                <a:lnTo>
                  <a:pt x="2283" y="380"/>
                </a:lnTo>
                <a:lnTo>
                  <a:pt x="2295" y="380"/>
                </a:lnTo>
                <a:lnTo>
                  <a:pt x="2302" y="380"/>
                </a:lnTo>
                <a:lnTo>
                  <a:pt x="2321" y="373"/>
                </a:lnTo>
                <a:lnTo>
                  <a:pt x="2340" y="373"/>
                </a:lnTo>
                <a:lnTo>
                  <a:pt x="2366" y="354"/>
                </a:lnTo>
                <a:lnTo>
                  <a:pt x="2373" y="354"/>
                </a:lnTo>
                <a:lnTo>
                  <a:pt x="2379" y="354"/>
                </a:lnTo>
                <a:lnTo>
                  <a:pt x="2424" y="354"/>
                </a:lnTo>
                <a:lnTo>
                  <a:pt x="2437" y="348"/>
                </a:lnTo>
                <a:lnTo>
                  <a:pt x="2450" y="341"/>
                </a:lnTo>
                <a:lnTo>
                  <a:pt x="2475" y="335"/>
                </a:lnTo>
                <a:lnTo>
                  <a:pt x="2527" y="328"/>
                </a:lnTo>
                <a:lnTo>
                  <a:pt x="5433" y="495"/>
                </a:lnTo>
                <a:lnTo>
                  <a:pt x="2302" y="341"/>
                </a:lnTo>
                <a:lnTo>
                  <a:pt x="2295" y="335"/>
                </a:lnTo>
                <a:lnTo>
                  <a:pt x="2283" y="328"/>
                </a:lnTo>
                <a:lnTo>
                  <a:pt x="2289" y="335"/>
                </a:lnTo>
                <a:lnTo>
                  <a:pt x="2302" y="341"/>
                </a:lnTo>
                <a:lnTo>
                  <a:pt x="5433" y="495"/>
                </a:lnTo>
                <a:lnTo>
                  <a:pt x="2347" y="335"/>
                </a:lnTo>
                <a:lnTo>
                  <a:pt x="2328" y="335"/>
                </a:lnTo>
                <a:lnTo>
                  <a:pt x="2328" y="341"/>
                </a:lnTo>
                <a:lnTo>
                  <a:pt x="2340" y="341"/>
                </a:lnTo>
                <a:lnTo>
                  <a:pt x="2347" y="335"/>
                </a:lnTo>
                <a:lnTo>
                  <a:pt x="5433" y="495"/>
                </a:lnTo>
                <a:lnTo>
                  <a:pt x="3099" y="303"/>
                </a:lnTo>
                <a:lnTo>
                  <a:pt x="3118" y="309"/>
                </a:lnTo>
                <a:lnTo>
                  <a:pt x="3144" y="315"/>
                </a:lnTo>
                <a:lnTo>
                  <a:pt x="3183" y="335"/>
                </a:lnTo>
                <a:lnTo>
                  <a:pt x="3189" y="335"/>
                </a:lnTo>
                <a:lnTo>
                  <a:pt x="3195" y="341"/>
                </a:lnTo>
                <a:lnTo>
                  <a:pt x="3202" y="348"/>
                </a:lnTo>
                <a:lnTo>
                  <a:pt x="3163" y="380"/>
                </a:lnTo>
                <a:lnTo>
                  <a:pt x="3150" y="380"/>
                </a:lnTo>
                <a:lnTo>
                  <a:pt x="3144" y="386"/>
                </a:lnTo>
                <a:lnTo>
                  <a:pt x="3150" y="393"/>
                </a:lnTo>
                <a:lnTo>
                  <a:pt x="3144" y="393"/>
                </a:lnTo>
                <a:lnTo>
                  <a:pt x="3150" y="393"/>
                </a:lnTo>
                <a:lnTo>
                  <a:pt x="3189" y="380"/>
                </a:lnTo>
                <a:lnTo>
                  <a:pt x="3195" y="373"/>
                </a:lnTo>
                <a:lnTo>
                  <a:pt x="3208" y="367"/>
                </a:lnTo>
                <a:lnTo>
                  <a:pt x="3215" y="367"/>
                </a:lnTo>
                <a:lnTo>
                  <a:pt x="3234" y="373"/>
                </a:lnTo>
                <a:lnTo>
                  <a:pt x="3247" y="380"/>
                </a:lnTo>
                <a:lnTo>
                  <a:pt x="3253" y="380"/>
                </a:lnTo>
                <a:lnTo>
                  <a:pt x="3253" y="373"/>
                </a:lnTo>
                <a:lnTo>
                  <a:pt x="3247" y="367"/>
                </a:lnTo>
                <a:lnTo>
                  <a:pt x="3247" y="341"/>
                </a:lnTo>
                <a:lnTo>
                  <a:pt x="3234" y="341"/>
                </a:lnTo>
                <a:lnTo>
                  <a:pt x="3228" y="348"/>
                </a:lnTo>
                <a:lnTo>
                  <a:pt x="3228" y="341"/>
                </a:lnTo>
                <a:lnTo>
                  <a:pt x="3215" y="341"/>
                </a:lnTo>
                <a:lnTo>
                  <a:pt x="3202" y="328"/>
                </a:lnTo>
                <a:lnTo>
                  <a:pt x="3189" y="322"/>
                </a:lnTo>
                <a:lnTo>
                  <a:pt x="3183" y="322"/>
                </a:lnTo>
                <a:lnTo>
                  <a:pt x="3183" y="315"/>
                </a:lnTo>
                <a:lnTo>
                  <a:pt x="3163" y="309"/>
                </a:lnTo>
                <a:lnTo>
                  <a:pt x="3131" y="309"/>
                </a:lnTo>
                <a:lnTo>
                  <a:pt x="3118" y="303"/>
                </a:lnTo>
                <a:lnTo>
                  <a:pt x="3105" y="296"/>
                </a:lnTo>
                <a:lnTo>
                  <a:pt x="3099" y="303"/>
                </a:lnTo>
                <a:lnTo>
                  <a:pt x="5433" y="495"/>
                </a:lnTo>
                <a:lnTo>
                  <a:pt x="2520" y="399"/>
                </a:lnTo>
                <a:lnTo>
                  <a:pt x="2565" y="393"/>
                </a:lnTo>
                <a:lnTo>
                  <a:pt x="2604" y="386"/>
                </a:lnTo>
                <a:lnTo>
                  <a:pt x="2643" y="380"/>
                </a:lnTo>
                <a:lnTo>
                  <a:pt x="2662" y="373"/>
                </a:lnTo>
                <a:lnTo>
                  <a:pt x="2681" y="367"/>
                </a:lnTo>
                <a:lnTo>
                  <a:pt x="2694" y="354"/>
                </a:lnTo>
                <a:lnTo>
                  <a:pt x="2726" y="354"/>
                </a:lnTo>
                <a:lnTo>
                  <a:pt x="2758" y="348"/>
                </a:lnTo>
                <a:lnTo>
                  <a:pt x="2784" y="341"/>
                </a:lnTo>
                <a:lnTo>
                  <a:pt x="2790" y="341"/>
                </a:lnTo>
                <a:lnTo>
                  <a:pt x="2784" y="335"/>
                </a:lnTo>
                <a:lnTo>
                  <a:pt x="2707" y="348"/>
                </a:lnTo>
                <a:lnTo>
                  <a:pt x="2662" y="367"/>
                </a:lnTo>
                <a:lnTo>
                  <a:pt x="2630" y="373"/>
                </a:lnTo>
                <a:lnTo>
                  <a:pt x="2578" y="380"/>
                </a:lnTo>
                <a:lnTo>
                  <a:pt x="2546" y="386"/>
                </a:lnTo>
                <a:lnTo>
                  <a:pt x="2495" y="399"/>
                </a:lnTo>
                <a:lnTo>
                  <a:pt x="2520" y="399"/>
                </a:lnTo>
                <a:lnTo>
                  <a:pt x="5433" y="495"/>
                </a:lnTo>
                <a:lnTo>
                  <a:pt x="3015" y="386"/>
                </a:lnTo>
                <a:lnTo>
                  <a:pt x="3067" y="399"/>
                </a:lnTo>
                <a:lnTo>
                  <a:pt x="3067" y="393"/>
                </a:lnTo>
                <a:lnTo>
                  <a:pt x="3041" y="386"/>
                </a:lnTo>
                <a:lnTo>
                  <a:pt x="2990" y="367"/>
                </a:lnTo>
                <a:lnTo>
                  <a:pt x="2964" y="354"/>
                </a:lnTo>
                <a:lnTo>
                  <a:pt x="2951" y="354"/>
                </a:lnTo>
                <a:lnTo>
                  <a:pt x="2951" y="348"/>
                </a:lnTo>
                <a:lnTo>
                  <a:pt x="2970" y="328"/>
                </a:lnTo>
                <a:lnTo>
                  <a:pt x="3003" y="315"/>
                </a:lnTo>
                <a:lnTo>
                  <a:pt x="3060" y="303"/>
                </a:lnTo>
                <a:lnTo>
                  <a:pt x="3080" y="303"/>
                </a:lnTo>
                <a:lnTo>
                  <a:pt x="3080" y="296"/>
                </a:lnTo>
                <a:lnTo>
                  <a:pt x="3080" y="290"/>
                </a:lnTo>
                <a:lnTo>
                  <a:pt x="3086" y="290"/>
                </a:lnTo>
                <a:lnTo>
                  <a:pt x="3099" y="283"/>
                </a:lnTo>
                <a:lnTo>
                  <a:pt x="3086" y="283"/>
                </a:lnTo>
                <a:lnTo>
                  <a:pt x="3067" y="290"/>
                </a:lnTo>
                <a:lnTo>
                  <a:pt x="3028" y="303"/>
                </a:lnTo>
                <a:lnTo>
                  <a:pt x="2951" y="322"/>
                </a:lnTo>
                <a:lnTo>
                  <a:pt x="2906" y="341"/>
                </a:lnTo>
                <a:lnTo>
                  <a:pt x="2835" y="380"/>
                </a:lnTo>
                <a:lnTo>
                  <a:pt x="2758" y="412"/>
                </a:lnTo>
                <a:lnTo>
                  <a:pt x="2655" y="438"/>
                </a:lnTo>
                <a:lnTo>
                  <a:pt x="2565" y="450"/>
                </a:lnTo>
                <a:lnTo>
                  <a:pt x="2553" y="450"/>
                </a:lnTo>
                <a:lnTo>
                  <a:pt x="2527" y="457"/>
                </a:lnTo>
                <a:lnTo>
                  <a:pt x="2508" y="470"/>
                </a:lnTo>
                <a:lnTo>
                  <a:pt x="2495" y="470"/>
                </a:lnTo>
                <a:lnTo>
                  <a:pt x="2469" y="450"/>
                </a:lnTo>
                <a:lnTo>
                  <a:pt x="2463" y="450"/>
                </a:lnTo>
                <a:lnTo>
                  <a:pt x="2469" y="457"/>
                </a:lnTo>
                <a:lnTo>
                  <a:pt x="2469" y="470"/>
                </a:lnTo>
                <a:lnTo>
                  <a:pt x="2463" y="470"/>
                </a:lnTo>
                <a:lnTo>
                  <a:pt x="2418" y="470"/>
                </a:lnTo>
                <a:lnTo>
                  <a:pt x="2373" y="457"/>
                </a:lnTo>
                <a:lnTo>
                  <a:pt x="2321" y="457"/>
                </a:lnTo>
                <a:lnTo>
                  <a:pt x="2283" y="444"/>
                </a:lnTo>
                <a:lnTo>
                  <a:pt x="2218" y="431"/>
                </a:lnTo>
                <a:lnTo>
                  <a:pt x="2135" y="412"/>
                </a:lnTo>
                <a:lnTo>
                  <a:pt x="2141" y="418"/>
                </a:lnTo>
                <a:lnTo>
                  <a:pt x="2167" y="431"/>
                </a:lnTo>
                <a:lnTo>
                  <a:pt x="2199" y="438"/>
                </a:lnTo>
                <a:lnTo>
                  <a:pt x="2212" y="431"/>
                </a:lnTo>
                <a:lnTo>
                  <a:pt x="2231" y="438"/>
                </a:lnTo>
                <a:lnTo>
                  <a:pt x="2238" y="438"/>
                </a:lnTo>
                <a:lnTo>
                  <a:pt x="2238" y="444"/>
                </a:lnTo>
                <a:lnTo>
                  <a:pt x="2238" y="450"/>
                </a:lnTo>
                <a:lnTo>
                  <a:pt x="2231" y="450"/>
                </a:lnTo>
                <a:lnTo>
                  <a:pt x="2212" y="444"/>
                </a:lnTo>
                <a:lnTo>
                  <a:pt x="2180" y="438"/>
                </a:lnTo>
                <a:lnTo>
                  <a:pt x="2141" y="431"/>
                </a:lnTo>
                <a:lnTo>
                  <a:pt x="2180" y="450"/>
                </a:lnTo>
                <a:lnTo>
                  <a:pt x="2096" y="457"/>
                </a:lnTo>
                <a:lnTo>
                  <a:pt x="2058" y="457"/>
                </a:lnTo>
                <a:lnTo>
                  <a:pt x="2019" y="450"/>
                </a:lnTo>
                <a:lnTo>
                  <a:pt x="2013" y="450"/>
                </a:lnTo>
                <a:lnTo>
                  <a:pt x="1993" y="450"/>
                </a:lnTo>
                <a:lnTo>
                  <a:pt x="1968" y="450"/>
                </a:lnTo>
                <a:lnTo>
                  <a:pt x="1942" y="438"/>
                </a:lnTo>
                <a:lnTo>
                  <a:pt x="1923" y="438"/>
                </a:lnTo>
                <a:lnTo>
                  <a:pt x="1903" y="431"/>
                </a:lnTo>
                <a:lnTo>
                  <a:pt x="1878" y="418"/>
                </a:lnTo>
                <a:lnTo>
                  <a:pt x="1865" y="418"/>
                </a:lnTo>
                <a:lnTo>
                  <a:pt x="1865" y="425"/>
                </a:lnTo>
                <a:lnTo>
                  <a:pt x="1865" y="438"/>
                </a:lnTo>
                <a:lnTo>
                  <a:pt x="1884" y="450"/>
                </a:lnTo>
                <a:lnTo>
                  <a:pt x="1916" y="457"/>
                </a:lnTo>
                <a:lnTo>
                  <a:pt x="1961" y="470"/>
                </a:lnTo>
                <a:lnTo>
                  <a:pt x="1993" y="470"/>
                </a:lnTo>
                <a:lnTo>
                  <a:pt x="2006" y="470"/>
                </a:lnTo>
                <a:lnTo>
                  <a:pt x="2032" y="476"/>
                </a:lnTo>
                <a:lnTo>
                  <a:pt x="2058" y="476"/>
                </a:lnTo>
                <a:lnTo>
                  <a:pt x="2083" y="483"/>
                </a:lnTo>
                <a:lnTo>
                  <a:pt x="2109" y="476"/>
                </a:lnTo>
                <a:lnTo>
                  <a:pt x="2135" y="476"/>
                </a:lnTo>
                <a:lnTo>
                  <a:pt x="2180" y="470"/>
                </a:lnTo>
                <a:lnTo>
                  <a:pt x="2225" y="470"/>
                </a:lnTo>
                <a:lnTo>
                  <a:pt x="2238" y="476"/>
                </a:lnTo>
                <a:lnTo>
                  <a:pt x="2257" y="483"/>
                </a:lnTo>
                <a:lnTo>
                  <a:pt x="2283" y="489"/>
                </a:lnTo>
                <a:lnTo>
                  <a:pt x="2315" y="495"/>
                </a:lnTo>
                <a:lnTo>
                  <a:pt x="2321" y="489"/>
                </a:lnTo>
                <a:lnTo>
                  <a:pt x="2334" y="495"/>
                </a:lnTo>
                <a:lnTo>
                  <a:pt x="2360" y="508"/>
                </a:lnTo>
                <a:lnTo>
                  <a:pt x="2360" y="489"/>
                </a:lnTo>
                <a:lnTo>
                  <a:pt x="2366" y="489"/>
                </a:lnTo>
                <a:lnTo>
                  <a:pt x="2385" y="489"/>
                </a:lnTo>
                <a:lnTo>
                  <a:pt x="2405" y="495"/>
                </a:lnTo>
                <a:lnTo>
                  <a:pt x="2405" y="489"/>
                </a:lnTo>
                <a:lnTo>
                  <a:pt x="2424" y="489"/>
                </a:lnTo>
                <a:lnTo>
                  <a:pt x="2437" y="489"/>
                </a:lnTo>
                <a:lnTo>
                  <a:pt x="2450" y="495"/>
                </a:lnTo>
                <a:lnTo>
                  <a:pt x="2469" y="502"/>
                </a:lnTo>
                <a:lnTo>
                  <a:pt x="2456" y="489"/>
                </a:lnTo>
                <a:lnTo>
                  <a:pt x="2482" y="483"/>
                </a:lnTo>
                <a:lnTo>
                  <a:pt x="2488" y="489"/>
                </a:lnTo>
                <a:lnTo>
                  <a:pt x="2520" y="495"/>
                </a:lnTo>
                <a:lnTo>
                  <a:pt x="2546" y="508"/>
                </a:lnTo>
                <a:lnTo>
                  <a:pt x="2565" y="515"/>
                </a:lnTo>
                <a:lnTo>
                  <a:pt x="2578" y="521"/>
                </a:lnTo>
                <a:lnTo>
                  <a:pt x="2598" y="528"/>
                </a:lnTo>
                <a:lnTo>
                  <a:pt x="2623" y="534"/>
                </a:lnTo>
                <a:lnTo>
                  <a:pt x="2630" y="540"/>
                </a:lnTo>
                <a:lnTo>
                  <a:pt x="2636" y="540"/>
                </a:lnTo>
                <a:lnTo>
                  <a:pt x="2623" y="521"/>
                </a:lnTo>
                <a:lnTo>
                  <a:pt x="2604" y="515"/>
                </a:lnTo>
                <a:lnTo>
                  <a:pt x="2578" y="502"/>
                </a:lnTo>
                <a:lnTo>
                  <a:pt x="2546" y="483"/>
                </a:lnTo>
                <a:lnTo>
                  <a:pt x="2630" y="457"/>
                </a:lnTo>
                <a:lnTo>
                  <a:pt x="2675" y="450"/>
                </a:lnTo>
                <a:lnTo>
                  <a:pt x="2700" y="450"/>
                </a:lnTo>
                <a:lnTo>
                  <a:pt x="2733" y="431"/>
                </a:lnTo>
                <a:lnTo>
                  <a:pt x="2745" y="431"/>
                </a:lnTo>
                <a:lnTo>
                  <a:pt x="2771" y="438"/>
                </a:lnTo>
                <a:lnTo>
                  <a:pt x="2816" y="444"/>
                </a:lnTo>
                <a:lnTo>
                  <a:pt x="2784" y="431"/>
                </a:lnTo>
                <a:lnTo>
                  <a:pt x="2771" y="425"/>
                </a:lnTo>
                <a:lnTo>
                  <a:pt x="2765" y="425"/>
                </a:lnTo>
                <a:lnTo>
                  <a:pt x="2771" y="418"/>
                </a:lnTo>
                <a:lnTo>
                  <a:pt x="2887" y="373"/>
                </a:lnTo>
                <a:lnTo>
                  <a:pt x="2919" y="367"/>
                </a:lnTo>
                <a:lnTo>
                  <a:pt x="2964" y="373"/>
                </a:lnTo>
                <a:lnTo>
                  <a:pt x="3015" y="386"/>
                </a:lnTo>
                <a:lnTo>
                  <a:pt x="5433" y="495"/>
                </a:lnTo>
                <a:lnTo>
                  <a:pt x="2283" y="457"/>
                </a:lnTo>
                <a:lnTo>
                  <a:pt x="2270" y="457"/>
                </a:lnTo>
                <a:lnTo>
                  <a:pt x="2270" y="450"/>
                </a:lnTo>
                <a:lnTo>
                  <a:pt x="2283" y="450"/>
                </a:lnTo>
                <a:lnTo>
                  <a:pt x="2289" y="450"/>
                </a:lnTo>
                <a:lnTo>
                  <a:pt x="2315" y="457"/>
                </a:lnTo>
                <a:lnTo>
                  <a:pt x="2315" y="470"/>
                </a:lnTo>
                <a:lnTo>
                  <a:pt x="2302" y="470"/>
                </a:lnTo>
                <a:lnTo>
                  <a:pt x="2283" y="457"/>
                </a:lnTo>
                <a:lnTo>
                  <a:pt x="5433" y="495"/>
                </a:lnTo>
                <a:lnTo>
                  <a:pt x="3067" y="187"/>
                </a:lnTo>
                <a:lnTo>
                  <a:pt x="3080" y="180"/>
                </a:lnTo>
                <a:lnTo>
                  <a:pt x="3086" y="180"/>
                </a:lnTo>
                <a:lnTo>
                  <a:pt x="3086" y="174"/>
                </a:lnTo>
                <a:lnTo>
                  <a:pt x="3067" y="174"/>
                </a:lnTo>
                <a:lnTo>
                  <a:pt x="3060" y="174"/>
                </a:lnTo>
                <a:lnTo>
                  <a:pt x="3060" y="180"/>
                </a:lnTo>
                <a:lnTo>
                  <a:pt x="3060" y="187"/>
                </a:lnTo>
                <a:lnTo>
                  <a:pt x="3067" y="187"/>
                </a:lnTo>
                <a:lnTo>
                  <a:pt x="5433" y="495"/>
                </a:lnTo>
                <a:lnTo>
                  <a:pt x="2495" y="367"/>
                </a:lnTo>
                <a:lnTo>
                  <a:pt x="2501" y="367"/>
                </a:lnTo>
                <a:lnTo>
                  <a:pt x="2508" y="348"/>
                </a:lnTo>
                <a:lnTo>
                  <a:pt x="2501" y="348"/>
                </a:lnTo>
                <a:lnTo>
                  <a:pt x="2495" y="367"/>
                </a:lnTo>
                <a:lnTo>
                  <a:pt x="5433" y="495"/>
                </a:lnTo>
                <a:lnTo>
                  <a:pt x="2469" y="367"/>
                </a:lnTo>
                <a:lnTo>
                  <a:pt x="2469" y="354"/>
                </a:lnTo>
                <a:lnTo>
                  <a:pt x="2450" y="348"/>
                </a:lnTo>
                <a:lnTo>
                  <a:pt x="2456" y="354"/>
                </a:lnTo>
                <a:lnTo>
                  <a:pt x="2469" y="367"/>
                </a:lnTo>
                <a:lnTo>
                  <a:pt x="5433" y="495"/>
                </a:lnTo>
                <a:lnTo>
                  <a:pt x="2565" y="367"/>
                </a:lnTo>
                <a:lnTo>
                  <a:pt x="2572" y="373"/>
                </a:lnTo>
                <a:lnTo>
                  <a:pt x="2578" y="373"/>
                </a:lnTo>
                <a:lnTo>
                  <a:pt x="2578" y="367"/>
                </a:lnTo>
                <a:lnTo>
                  <a:pt x="2565" y="367"/>
                </a:lnTo>
                <a:lnTo>
                  <a:pt x="5433" y="495"/>
                </a:lnTo>
                <a:lnTo>
                  <a:pt x="2598" y="367"/>
                </a:lnTo>
                <a:lnTo>
                  <a:pt x="2610" y="367"/>
                </a:lnTo>
                <a:lnTo>
                  <a:pt x="2610" y="354"/>
                </a:lnTo>
                <a:lnTo>
                  <a:pt x="2598" y="354"/>
                </a:lnTo>
                <a:lnTo>
                  <a:pt x="2598" y="367"/>
                </a:lnTo>
                <a:lnTo>
                  <a:pt x="5433" y="495"/>
                </a:lnTo>
                <a:lnTo>
                  <a:pt x="2373" y="425"/>
                </a:lnTo>
                <a:lnTo>
                  <a:pt x="2379" y="431"/>
                </a:lnTo>
                <a:lnTo>
                  <a:pt x="2392" y="431"/>
                </a:lnTo>
                <a:lnTo>
                  <a:pt x="2373" y="425"/>
                </a:lnTo>
                <a:lnTo>
                  <a:pt x="5433" y="495"/>
                </a:lnTo>
                <a:lnTo>
                  <a:pt x="3581" y="238"/>
                </a:lnTo>
                <a:lnTo>
                  <a:pt x="3607" y="245"/>
                </a:lnTo>
                <a:lnTo>
                  <a:pt x="3639" y="251"/>
                </a:lnTo>
                <a:lnTo>
                  <a:pt x="3658" y="251"/>
                </a:lnTo>
                <a:lnTo>
                  <a:pt x="3665" y="251"/>
                </a:lnTo>
                <a:lnTo>
                  <a:pt x="3658" y="245"/>
                </a:lnTo>
                <a:lnTo>
                  <a:pt x="3626" y="238"/>
                </a:lnTo>
                <a:lnTo>
                  <a:pt x="3594" y="238"/>
                </a:lnTo>
                <a:lnTo>
                  <a:pt x="3581" y="232"/>
                </a:lnTo>
                <a:lnTo>
                  <a:pt x="3568" y="232"/>
                </a:lnTo>
                <a:lnTo>
                  <a:pt x="3568" y="238"/>
                </a:lnTo>
                <a:lnTo>
                  <a:pt x="3581" y="238"/>
                </a:lnTo>
                <a:lnTo>
                  <a:pt x="5433" y="495"/>
                </a:lnTo>
                <a:lnTo>
                  <a:pt x="3523" y="232"/>
                </a:lnTo>
                <a:lnTo>
                  <a:pt x="3536" y="238"/>
                </a:lnTo>
                <a:lnTo>
                  <a:pt x="3543" y="238"/>
                </a:lnTo>
                <a:lnTo>
                  <a:pt x="3562" y="238"/>
                </a:lnTo>
                <a:lnTo>
                  <a:pt x="3562" y="232"/>
                </a:lnTo>
                <a:lnTo>
                  <a:pt x="3555" y="232"/>
                </a:lnTo>
                <a:lnTo>
                  <a:pt x="3543" y="225"/>
                </a:lnTo>
                <a:lnTo>
                  <a:pt x="3517" y="225"/>
                </a:lnTo>
                <a:lnTo>
                  <a:pt x="3517" y="232"/>
                </a:lnTo>
                <a:lnTo>
                  <a:pt x="3523" y="232"/>
                </a:lnTo>
                <a:lnTo>
                  <a:pt x="5433" y="495"/>
                </a:lnTo>
                <a:lnTo>
                  <a:pt x="3491" y="225"/>
                </a:lnTo>
                <a:lnTo>
                  <a:pt x="3491" y="219"/>
                </a:lnTo>
                <a:lnTo>
                  <a:pt x="3485" y="219"/>
                </a:lnTo>
                <a:lnTo>
                  <a:pt x="3465" y="225"/>
                </a:lnTo>
                <a:lnTo>
                  <a:pt x="3440" y="219"/>
                </a:lnTo>
                <a:lnTo>
                  <a:pt x="3427" y="219"/>
                </a:lnTo>
                <a:lnTo>
                  <a:pt x="3420" y="219"/>
                </a:lnTo>
                <a:lnTo>
                  <a:pt x="3440" y="225"/>
                </a:lnTo>
                <a:lnTo>
                  <a:pt x="3472" y="232"/>
                </a:lnTo>
                <a:lnTo>
                  <a:pt x="3491" y="232"/>
                </a:lnTo>
                <a:lnTo>
                  <a:pt x="3491" y="225"/>
                </a:lnTo>
                <a:lnTo>
                  <a:pt x="5433" y="495"/>
                </a:lnTo>
                <a:lnTo>
                  <a:pt x="3787" y="213"/>
                </a:lnTo>
                <a:lnTo>
                  <a:pt x="3761" y="206"/>
                </a:lnTo>
                <a:lnTo>
                  <a:pt x="3735" y="206"/>
                </a:lnTo>
                <a:lnTo>
                  <a:pt x="3768" y="213"/>
                </a:lnTo>
                <a:lnTo>
                  <a:pt x="3787" y="213"/>
                </a:lnTo>
                <a:lnTo>
                  <a:pt x="5433" y="495"/>
                </a:lnTo>
                <a:lnTo>
                  <a:pt x="3735" y="264"/>
                </a:lnTo>
                <a:lnTo>
                  <a:pt x="3723" y="251"/>
                </a:lnTo>
                <a:lnTo>
                  <a:pt x="3716" y="251"/>
                </a:lnTo>
                <a:lnTo>
                  <a:pt x="3716" y="264"/>
                </a:lnTo>
                <a:lnTo>
                  <a:pt x="3723" y="270"/>
                </a:lnTo>
                <a:lnTo>
                  <a:pt x="3729" y="270"/>
                </a:lnTo>
                <a:lnTo>
                  <a:pt x="3735" y="270"/>
                </a:lnTo>
                <a:lnTo>
                  <a:pt x="3735" y="264"/>
                </a:lnTo>
                <a:lnTo>
                  <a:pt x="5433" y="495"/>
                </a:lnTo>
                <a:lnTo>
                  <a:pt x="3273" y="348"/>
                </a:lnTo>
                <a:lnTo>
                  <a:pt x="3292" y="341"/>
                </a:lnTo>
                <a:lnTo>
                  <a:pt x="3298" y="335"/>
                </a:lnTo>
                <a:lnTo>
                  <a:pt x="3318" y="328"/>
                </a:lnTo>
                <a:lnTo>
                  <a:pt x="3305" y="322"/>
                </a:lnTo>
                <a:lnTo>
                  <a:pt x="3292" y="328"/>
                </a:lnTo>
                <a:lnTo>
                  <a:pt x="3285" y="335"/>
                </a:lnTo>
                <a:lnTo>
                  <a:pt x="3260" y="335"/>
                </a:lnTo>
                <a:lnTo>
                  <a:pt x="3253" y="341"/>
                </a:lnTo>
                <a:lnTo>
                  <a:pt x="3253" y="348"/>
                </a:lnTo>
                <a:lnTo>
                  <a:pt x="3273" y="348"/>
                </a:lnTo>
                <a:lnTo>
                  <a:pt x="5433" y="495"/>
                </a:lnTo>
                <a:lnTo>
                  <a:pt x="3292" y="238"/>
                </a:lnTo>
                <a:lnTo>
                  <a:pt x="3292" y="245"/>
                </a:lnTo>
                <a:lnTo>
                  <a:pt x="3305" y="245"/>
                </a:lnTo>
                <a:lnTo>
                  <a:pt x="3305" y="232"/>
                </a:lnTo>
                <a:lnTo>
                  <a:pt x="3298" y="232"/>
                </a:lnTo>
                <a:lnTo>
                  <a:pt x="3292" y="238"/>
                </a:lnTo>
                <a:lnTo>
                  <a:pt x="5433" y="495"/>
                </a:lnTo>
                <a:lnTo>
                  <a:pt x="3125" y="225"/>
                </a:lnTo>
                <a:lnTo>
                  <a:pt x="3163" y="219"/>
                </a:lnTo>
                <a:lnTo>
                  <a:pt x="3195" y="219"/>
                </a:lnTo>
                <a:lnTo>
                  <a:pt x="3215" y="219"/>
                </a:lnTo>
                <a:lnTo>
                  <a:pt x="3215" y="232"/>
                </a:lnTo>
                <a:lnTo>
                  <a:pt x="3221" y="232"/>
                </a:lnTo>
                <a:lnTo>
                  <a:pt x="3234" y="225"/>
                </a:lnTo>
                <a:lnTo>
                  <a:pt x="3247" y="213"/>
                </a:lnTo>
                <a:lnTo>
                  <a:pt x="3247" y="206"/>
                </a:lnTo>
                <a:lnTo>
                  <a:pt x="3234" y="206"/>
                </a:lnTo>
                <a:lnTo>
                  <a:pt x="3189" y="206"/>
                </a:lnTo>
                <a:lnTo>
                  <a:pt x="3163" y="206"/>
                </a:lnTo>
                <a:lnTo>
                  <a:pt x="3144" y="213"/>
                </a:lnTo>
                <a:lnTo>
                  <a:pt x="3125" y="213"/>
                </a:lnTo>
                <a:lnTo>
                  <a:pt x="3112" y="219"/>
                </a:lnTo>
                <a:lnTo>
                  <a:pt x="3105" y="219"/>
                </a:lnTo>
                <a:lnTo>
                  <a:pt x="3112" y="225"/>
                </a:lnTo>
                <a:lnTo>
                  <a:pt x="3125" y="225"/>
                </a:lnTo>
                <a:lnTo>
                  <a:pt x="5433" y="495"/>
                </a:lnTo>
                <a:lnTo>
                  <a:pt x="3388" y="309"/>
                </a:lnTo>
                <a:lnTo>
                  <a:pt x="3363" y="315"/>
                </a:lnTo>
                <a:lnTo>
                  <a:pt x="3337" y="322"/>
                </a:lnTo>
                <a:lnTo>
                  <a:pt x="3330" y="328"/>
                </a:lnTo>
                <a:lnTo>
                  <a:pt x="3337" y="335"/>
                </a:lnTo>
                <a:lnTo>
                  <a:pt x="3350" y="328"/>
                </a:lnTo>
                <a:lnTo>
                  <a:pt x="3356" y="328"/>
                </a:lnTo>
                <a:lnTo>
                  <a:pt x="3375" y="328"/>
                </a:lnTo>
                <a:lnTo>
                  <a:pt x="3382" y="322"/>
                </a:lnTo>
                <a:lnTo>
                  <a:pt x="3408" y="322"/>
                </a:lnTo>
                <a:lnTo>
                  <a:pt x="3395" y="328"/>
                </a:lnTo>
                <a:lnTo>
                  <a:pt x="3382" y="335"/>
                </a:lnTo>
                <a:lnTo>
                  <a:pt x="3375" y="341"/>
                </a:lnTo>
                <a:lnTo>
                  <a:pt x="3363" y="348"/>
                </a:lnTo>
                <a:lnTo>
                  <a:pt x="3356" y="354"/>
                </a:lnTo>
                <a:lnTo>
                  <a:pt x="3363" y="354"/>
                </a:lnTo>
                <a:lnTo>
                  <a:pt x="3375" y="348"/>
                </a:lnTo>
                <a:lnTo>
                  <a:pt x="3395" y="341"/>
                </a:lnTo>
                <a:lnTo>
                  <a:pt x="3408" y="335"/>
                </a:lnTo>
                <a:lnTo>
                  <a:pt x="3433" y="328"/>
                </a:lnTo>
                <a:lnTo>
                  <a:pt x="3459" y="328"/>
                </a:lnTo>
                <a:lnTo>
                  <a:pt x="3472" y="322"/>
                </a:lnTo>
                <a:lnTo>
                  <a:pt x="3498" y="322"/>
                </a:lnTo>
                <a:lnTo>
                  <a:pt x="3510" y="315"/>
                </a:lnTo>
                <a:lnTo>
                  <a:pt x="3536" y="315"/>
                </a:lnTo>
                <a:lnTo>
                  <a:pt x="3562" y="309"/>
                </a:lnTo>
                <a:lnTo>
                  <a:pt x="3607" y="309"/>
                </a:lnTo>
                <a:lnTo>
                  <a:pt x="3626" y="309"/>
                </a:lnTo>
                <a:lnTo>
                  <a:pt x="3639" y="315"/>
                </a:lnTo>
                <a:lnTo>
                  <a:pt x="3665" y="309"/>
                </a:lnTo>
                <a:lnTo>
                  <a:pt x="3735" y="315"/>
                </a:lnTo>
                <a:lnTo>
                  <a:pt x="3761" y="315"/>
                </a:lnTo>
                <a:lnTo>
                  <a:pt x="3774" y="322"/>
                </a:lnTo>
                <a:lnTo>
                  <a:pt x="3774" y="315"/>
                </a:lnTo>
                <a:lnTo>
                  <a:pt x="3774" y="309"/>
                </a:lnTo>
                <a:lnTo>
                  <a:pt x="3735" y="309"/>
                </a:lnTo>
                <a:lnTo>
                  <a:pt x="3716" y="309"/>
                </a:lnTo>
                <a:lnTo>
                  <a:pt x="3703" y="309"/>
                </a:lnTo>
                <a:lnTo>
                  <a:pt x="3645" y="309"/>
                </a:lnTo>
                <a:lnTo>
                  <a:pt x="3633" y="303"/>
                </a:lnTo>
                <a:lnTo>
                  <a:pt x="3613" y="303"/>
                </a:lnTo>
                <a:lnTo>
                  <a:pt x="3600" y="303"/>
                </a:lnTo>
                <a:lnTo>
                  <a:pt x="3588" y="303"/>
                </a:lnTo>
                <a:lnTo>
                  <a:pt x="3594" y="303"/>
                </a:lnTo>
                <a:lnTo>
                  <a:pt x="3568" y="309"/>
                </a:lnTo>
                <a:lnTo>
                  <a:pt x="3555" y="303"/>
                </a:lnTo>
                <a:lnTo>
                  <a:pt x="3530" y="303"/>
                </a:lnTo>
                <a:lnTo>
                  <a:pt x="3530" y="309"/>
                </a:lnTo>
                <a:lnTo>
                  <a:pt x="3510" y="309"/>
                </a:lnTo>
                <a:lnTo>
                  <a:pt x="3465" y="309"/>
                </a:lnTo>
                <a:lnTo>
                  <a:pt x="3433" y="309"/>
                </a:lnTo>
                <a:lnTo>
                  <a:pt x="3408" y="309"/>
                </a:lnTo>
                <a:lnTo>
                  <a:pt x="3388" y="309"/>
                </a:lnTo>
                <a:lnTo>
                  <a:pt x="5433" y="495"/>
                </a:lnTo>
                <a:lnTo>
                  <a:pt x="3337" y="213"/>
                </a:lnTo>
                <a:lnTo>
                  <a:pt x="3356" y="219"/>
                </a:lnTo>
                <a:lnTo>
                  <a:pt x="3382" y="219"/>
                </a:lnTo>
                <a:lnTo>
                  <a:pt x="3388" y="219"/>
                </a:lnTo>
                <a:lnTo>
                  <a:pt x="3395" y="213"/>
                </a:lnTo>
                <a:lnTo>
                  <a:pt x="3388" y="213"/>
                </a:lnTo>
                <a:lnTo>
                  <a:pt x="3375" y="206"/>
                </a:lnTo>
                <a:lnTo>
                  <a:pt x="3356" y="206"/>
                </a:lnTo>
                <a:lnTo>
                  <a:pt x="3337" y="206"/>
                </a:lnTo>
                <a:lnTo>
                  <a:pt x="3324" y="206"/>
                </a:lnTo>
                <a:lnTo>
                  <a:pt x="3324" y="213"/>
                </a:lnTo>
                <a:lnTo>
                  <a:pt x="3337" y="213"/>
                </a:lnTo>
                <a:lnTo>
                  <a:pt x="5433" y="495"/>
                </a:lnTo>
                <a:lnTo>
                  <a:pt x="3285" y="219"/>
                </a:lnTo>
                <a:lnTo>
                  <a:pt x="3318" y="213"/>
                </a:lnTo>
                <a:lnTo>
                  <a:pt x="3324" y="213"/>
                </a:lnTo>
                <a:lnTo>
                  <a:pt x="3318" y="206"/>
                </a:lnTo>
                <a:lnTo>
                  <a:pt x="3305" y="206"/>
                </a:lnTo>
                <a:lnTo>
                  <a:pt x="3285" y="206"/>
                </a:lnTo>
                <a:lnTo>
                  <a:pt x="3273" y="206"/>
                </a:lnTo>
                <a:lnTo>
                  <a:pt x="3266" y="213"/>
                </a:lnTo>
                <a:lnTo>
                  <a:pt x="3273" y="219"/>
                </a:lnTo>
                <a:lnTo>
                  <a:pt x="3285" y="219"/>
                </a:lnTo>
                <a:lnTo>
                  <a:pt x="5433" y="495"/>
                </a:lnTo>
                <a:lnTo>
                  <a:pt x="2900" y="264"/>
                </a:lnTo>
                <a:lnTo>
                  <a:pt x="2906" y="251"/>
                </a:lnTo>
                <a:lnTo>
                  <a:pt x="2919" y="251"/>
                </a:lnTo>
                <a:lnTo>
                  <a:pt x="2925" y="264"/>
                </a:lnTo>
                <a:lnTo>
                  <a:pt x="2938" y="264"/>
                </a:lnTo>
                <a:lnTo>
                  <a:pt x="2945" y="264"/>
                </a:lnTo>
                <a:lnTo>
                  <a:pt x="2938" y="251"/>
                </a:lnTo>
                <a:lnTo>
                  <a:pt x="2925" y="245"/>
                </a:lnTo>
                <a:lnTo>
                  <a:pt x="2938" y="238"/>
                </a:lnTo>
                <a:lnTo>
                  <a:pt x="2951" y="238"/>
                </a:lnTo>
                <a:lnTo>
                  <a:pt x="2958" y="238"/>
                </a:lnTo>
                <a:lnTo>
                  <a:pt x="2951" y="232"/>
                </a:lnTo>
                <a:lnTo>
                  <a:pt x="2925" y="232"/>
                </a:lnTo>
                <a:lnTo>
                  <a:pt x="2906" y="245"/>
                </a:lnTo>
                <a:lnTo>
                  <a:pt x="2887" y="251"/>
                </a:lnTo>
                <a:lnTo>
                  <a:pt x="2880" y="264"/>
                </a:lnTo>
                <a:lnTo>
                  <a:pt x="2887" y="270"/>
                </a:lnTo>
                <a:lnTo>
                  <a:pt x="2893" y="270"/>
                </a:lnTo>
                <a:lnTo>
                  <a:pt x="2900" y="264"/>
                </a:lnTo>
                <a:lnTo>
                  <a:pt x="5433" y="495"/>
                </a:lnTo>
                <a:lnTo>
                  <a:pt x="1723" y="270"/>
                </a:lnTo>
                <a:lnTo>
                  <a:pt x="1723" y="264"/>
                </a:lnTo>
                <a:lnTo>
                  <a:pt x="1717" y="264"/>
                </a:lnTo>
                <a:lnTo>
                  <a:pt x="1710" y="264"/>
                </a:lnTo>
                <a:lnTo>
                  <a:pt x="1704" y="270"/>
                </a:lnTo>
                <a:lnTo>
                  <a:pt x="1717" y="277"/>
                </a:lnTo>
                <a:lnTo>
                  <a:pt x="1723" y="277"/>
                </a:lnTo>
                <a:lnTo>
                  <a:pt x="1723" y="270"/>
                </a:lnTo>
                <a:lnTo>
                  <a:pt x="5433" y="495"/>
                </a:lnTo>
                <a:lnTo>
                  <a:pt x="1762" y="341"/>
                </a:lnTo>
                <a:lnTo>
                  <a:pt x="1768" y="341"/>
                </a:lnTo>
                <a:lnTo>
                  <a:pt x="1775" y="348"/>
                </a:lnTo>
                <a:lnTo>
                  <a:pt x="1788" y="348"/>
                </a:lnTo>
                <a:lnTo>
                  <a:pt x="1800" y="341"/>
                </a:lnTo>
                <a:lnTo>
                  <a:pt x="1781" y="341"/>
                </a:lnTo>
                <a:lnTo>
                  <a:pt x="1775" y="335"/>
                </a:lnTo>
                <a:lnTo>
                  <a:pt x="1768" y="328"/>
                </a:lnTo>
                <a:lnTo>
                  <a:pt x="1781" y="315"/>
                </a:lnTo>
                <a:lnTo>
                  <a:pt x="1788" y="315"/>
                </a:lnTo>
                <a:lnTo>
                  <a:pt x="1800" y="315"/>
                </a:lnTo>
                <a:lnTo>
                  <a:pt x="1813" y="315"/>
                </a:lnTo>
                <a:lnTo>
                  <a:pt x="1820" y="328"/>
                </a:lnTo>
                <a:lnTo>
                  <a:pt x="1820" y="335"/>
                </a:lnTo>
                <a:lnTo>
                  <a:pt x="1826" y="328"/>
                </a:lnTo>
                <a:lnTo>
                  <a:pt x="1826" y="315"/>
                </a:lnTo>
                <a:lnTo>
                  <a:pt x="1820" y="309"/>
                </a:lnTo>
                <a:lnTo>
                  <a:pt x="1807" y="309"/>
                </a:lnTo>
                <a:lnTo>
                  <a:pt x="1800" y="303"/>
                </a:lnTo>
                <a:lnTo>
                  <a:pt x="1781" y="296"/>
                </a:lnTo>
                <a:lnTo>
                  <a:pt x="1775" y="296"/>
                </a:lnTo>
                <a:lnTo>
                  <a:pt x="1775" y="303"/>
                </a:lnTo>
                <a:lnTo>
                  <a:pt x="1755" y="315"/>
                </a:lnTo>
                <a:lnTo>
                  <a:pt x="1743" y="322"/>
                </a:lnTo>
                <a:lnTo>
                  <a:pt x="1730" y="328"/>
                </a:lnTo>
                <a:lnTo>
                  <a:pt x="1730" y="335"/>
                </a:lnTo>
                <a:lnTo>
                  <a:pt x="1749" y="335"/>
                </a:lnTo>
                <a:lnTo>
                  <a:pt x="1755" y="335"/>
                </a:lnTo>
                <a:lnTo>
                  <a:pt x="1762" y="341"/>
                </a:lnTo>
                <a:lnTo>
                  <a:pt x="5433" y="495"/>
                </a:lnTo>
                <a:lnTo>
                  <a:pt x="1839" y="303"/>
                </a:lnTo>
                <a:lnTo>
                  <a:pt x="1839" y="296"/>
                </a:lnTo>
                <a:lnTo>
                  <a:pt x="1833" y="309"/>
                </a:lnTo>
                <a:lnTo>
                  <a:pt x="1833" y="309"/>
                </a:lnTo>
                <a:lnTo>
                  <a:pt x="1839" y="309"/>
                </a:lnTo>
                <a:lnTo>
                  <a:pt x="1839" y="303"/>
                </a:lnTo>
                <a:lnTo>
                  <a:pt x="5433" y="495"/>
                </a:lnTo>
                <a:lnTo>
                  <a:pt x="1755" y="296"/>
                </a:lnTo>
                <a:lnTo>
                  <a:pt x="1762" y="296"/>
                </a:lnTo>
                <a:lnTo>
                  <a:pt x="1755" y="290"/>
                </a:lnTo>
                <a:lnTo>
                  <a:pt x="1743" y="277"/>
                </a:lnTo>
                <a:lnTo>
                  <a:pt x="1736" y="277"/>
                </a:lnTo>
                <a:lnTo>
                  <a:pt x="1736" y="283"/>
                </a:lnTo>
                <a:lnTo>
                  <a:pt x="1743" y="290"/>
                </a:lnTo>
                <a:lnTo>
                  <a:pt x="1755" y="296"/>
                </a:lnTo>
                <a:lnTo>
                  <a:pt x="5433" y="495"/>
                </a:lnTo>
                <a:lnTo>
                  <a:pt x="1717" y="309"/>
                </a:lnTo>
                <a:lnTo>
                  <a:pt x="1717" y="315"/>
                </a:lnTo>
                <a:lnTo>
                  <a:pt x="1723" y="322"/>
                </a:lnTo>
                <a:lnTo>
                  <a:pt x="1723" y="315"/>
                </a:lnTo>
                <a:lnTo>
                  <a:pt x="1723" y="309"/>
                </a:lnTo>
                <a:lnTo>
                  <a:pt x="1723" y="309"/>
                </a:lnTo>
                <a:lnTo>
                  <a:pt x="1717" y="309"/>
                </a:lnTo>
                <a:lnTo>
                  <a:pt x="5433" y="495"/>
                </a:lnTo>
                <a:lnTo>
                  <a:pt x="1833" y="431"/>
                </a:lnTo>
                <a:lnTo>
                  <a:pt x="1833" y="438"/>
                </a:lnTo>
                <a:lnTo>
                  <a:pt x="1839" y="444"/>
                </a:lnTo>
                <a:lnTo>
                  <a:pt x="1852" y="450"/>
                </a:lnTo>
                <a:lnTo>
                  <a:pt x="1858" y="444"/>
                </a:lnTo>
                <a:lnTo>
                  <a:pt x="1852" y="438"/>
                </a:lnTo>
                <a:lnTo>
                  <a:pt x="1839" y="431"/>
                </a:lnTo>
                <a:lnTo>
                  <a:pt x="1833" y="431"/>
                </a:lnTo>
                <a:lnTo>
                  <a:pt x="5433" y="495"/>
                </a:lnTo>
                <a:lnTo>
                  <a:pt x="1601" y="225"/>
                </a:lnTo>
                <a:lnTo>
                  <a:pt x="1608" y="238"/>
                </a:lnTo>
                <a:lnTo>
                  <a:pt x="1620" y="238"/>
                </a:lnTo>
                <a:lnTo>
                  <a:pt x="1608" y="219"/>
                </a:lnTo>
                <a:lnTo>
                  <a:pt x="1601" y="219"/>
                </a:lnTo>
                <a:lnTo>
                  <a:pt x="1601" y="225"/>
                </a:lnTo>
                <a:lnTo>
                  <a:pt x="5433" y="495"/>
                </a:lnTo>
                <a:lnTo>
                  <a:pt x="1698" y="373"/>
                </a:lnTo>
                <a:lnTo>
                  <a:pt x="1704" y="373"/>
                </a:lnTo>
                <a:lnTo>
                  <a:pt x="1710" y="354"/>
                </a:lnTo>
                <a:lnTo>
                  <a:pt x="1710" y="341"/>
                </a:lnTo>
                <a:lnTo>
                  <a:pt x="1710" y="335"/>
                </a:lnTo>
                <a:lnTo>
                  <a:pt x="1704" y="341"/>
                </a:lnTo>
                <a:lnTo>
                  <a:pt x="1685" y="367"/>
                </a:lnTo>
                <a:lnTo>
                  <a:pt x="1685" y="373"/>
                </a:lnTo>
                <a:lnTo>
                  <a:pt x="1698" y="373"/>
                </a:lnTo>
                <a:lnTo>
                  <a:pt x="5433" y="495"/>
                </a:lnTo>
                <a:lnTo>
                  <a:pt x="1672" y="264"/>
                </a:lnTo>
                <a:lnTo>
                  <a:pt x="1672" y="251"/>
                </a:lnTo>
                <a:lnTo>
                  <a:pt x="1665" y="245"/>
                </a:lnTo>
                <a:lnTo>
                  <a:pt x="1653" y="238"/>
                </a:lnTo>
                <a:lnTo>
                  <a:pt x="1646" y="238"/>
                </a:lnTo>
                <a:lnTo>
                  <a:pt x="1646" y="245"/>
                </a:lnTo>
                <a:lnTo>
                  <a:pt x="1659" y="264"/>
                </a:lnTo>
                <a:lnTo>
                  <a:pt x="1665" y="264"/>
                </a:lnTo>
                <a:lnTo>
                  <a:pt x="1672" y="264"/>
                </a:lnTo>
                <a:lnTo>
                  <a:pt x="5433" y="495"/>
                </a:lnTo>
                <a:lnTo>
                  <a:pt x="3009" y="213"/>
                </a:lnTo>
                <a:lnTo>
                  <a:pt x="3022" y="213"/>
                </a:lnTo>
                <a:lnTo>
                  <a:pt x="3022" y="206"/>
                </a:lnTo>
                <a:lnTo>
                  <a:pt x="3048" y="200"/>
                </a:lnTo>
                <a:lnTo>
                  <a:pt x="3048" y="193"/>
                </a:lnTo>
                <a:lnTo>
                  <a:pt x="3041" y="193"/>
                </a:lnTo>
                <a:lnTo>
                  <a:pt x="3015" y="193"/>
                </a:lnTo>
                <a:lnTo>
                  <a:pt x="3009" y="193"/>
                </a:lnTo>
                <a:lnTo>
                  <a:pt x="3009" y="200"/>
                </a:lnTo>
                <a:lnTo>
                  <a:pt x="3003" y="213"/>
                </a:lnTo>
                <a:lnTo>
                  <a:pt x="3009" y="213"/>
                </a:lnTo>
                <a:lnTo>
                  <a:pt x="5433" y="495"/>
                </a:lnTo>
                <a:lnTo>
                  <a:pt x="2855" y="283"/>
                </a:lnTo>
                <a:lnTo>
                  <a:pt x="2835" y="290"/>
                </a:lnTo>
                <a:lnTo>
                  <a:pt x="2835" y="296"/>
                </a:lnTo>
                <a:lnTo>
                  <a:pt x="2848" y="290"/>
                </a:lnTo>
                <a:lnTo>
                  <a:pt x="2868" y="283"/>
                </a:lnTo>
                <a:lnTo>
                  <a:pt x="2874" y="277"/>
                </a:lnTo>
                <a:lnTo>
                  <a:pt x="2868" y="270"/>
                </a:lnTo>
                <a:lnTo>
                  <a:pt x="2855" y="283"/>
                </a:lnTo>
                <a:lnTo>
                  <a:pt x="5433" y="495"/>
                </a:lnTo>
                <a:lnTo>
                  <a:pt x="1820" y="348"/>
                </a:lnTo>
                <a:lnTo>
                  <a:pt x="1813" y="341"/>
                </a:lnTo>
                <a:lnTo>
                  <a:pt x="1807" y="341"/>
                </a:lnTo>
                <a:lnTo>
                  <a:pt x="1813" y="354"/>
                </a:lnTo>
                <a:lnTo>
                  <a:pt x="1826" y="367"/>
                </a:lnTo>
                <a:lnTo>
                  <a:pt x="1826" y="354"/>
                </a:lnTo>
                <a:lnTo>
                  <a:pt x="1833" y="367"/>
                </a:lnTo>
                <a:lnTo>
                  <a:pt x="1845" y="373"/>
                </a:lnTo>
                <a:lnTo>
                  <a:pt x="1858" y="373"/>
                </a:lnTo>
                <a:lnTo>
                  <a:pt x="1865" y="380"/>
                </a:lnTo>
                <a:lnTo>
                  <a:pt x="1865" y="373"/>
                </a:lnTo>
                <a:lnTo>
                  <a:pt x="1858" y="367"/>
                </a:lnTo>
                <a:lnTo>
                  <a:pt x="1845" y="354"/>
                </a:lnTo>
                <a:lnTo>
                  <a:pt x="1826" y="354"/>
                </a:lnTo>
                <a:lnTo>
                  <a:pt x="1820" y="348"/>
                </a:lnTo>
                <a:lnTo>
                  <a:pt x="5433" y="495"/>
                </a:lnTo>
                <a:lnTo>
                  <a:pt x="2829" y="335"/>
                </a:lnTo>
                <a:lnTo>
                  <a:pt x="2848" y="335"/>
                </a:lnTo>
                <a:lnTo>
                  <a:pt x="2861" y="335"/>
                </a:lnTo>
                <a:lnTo>
                  <a:pt x="2880" y="341"/>
                </a:lnTo>
                <a:lnTo>
                  <a:pt x="2880" y="341"/>
                </a:lnTo>
                <a:lnTo>
                  <a:pt x="2868" y="328"/>
                </a:lnTo>
                <a:lnTo>
                  <a:pt x="2855" y="322"/>
                </a:lnTo>
                <a:lnTo>
                  <a:pt x="2835" y="328"/>
                </a:lnTo>
                <a:lnTo>
                  <a:pt x="2816" y="328"/>
                </a:lnTo>
                <a:lnTo>
                  <a:pt x="2829" y="335"/>
                </a:lnTo>
                <a:lnTo>
                  <a:pt x="5433" y="495"/>
                </a:lnTo>
                <a:lnTo>
                  <a:pt x="3009" y="232"/>
                </a:lnTo>
                <a:lnTo>
                  <a:pt x="3067" y="225"/>
                </a:lnTo>
                <a:lnTo>
                  <a:pt x="3093" y="225"/>
                </a:lnTo>
                <a:lnTo>
                  <a:pt x="3093" y="219"/>
                </a:lnTo>
                <a:lnTo>
                  <a:pt x="3060" y="219"/>
                </a:lnTo>
                <a:lnTo>
                  <a:pt x="3041" y="219"/>
                </a:lnTo>
                <a:lnTo>
                  <a:pt x="3003" y="225"/>
                </a:lnTo>
                <a:lnTo>
                  <a:pt x="2977" y="232"/>
                </a:lnTo>
                <a:lnTo>
                  <a:pt x="2970" y="232"/>
                </a:lnTo>
                <a:lnTo>
                  <a:pt x="3009" y="232"/>
                </a:lnTo>
                <a:lnTo>
                  <a:pt x="5433" y="495"/>
                </a:lnTo>
                <a:lnTo>
                  <a:pt x="2848" y="270"/>
                </a:lnTo>
                <a:lnTo>
                  <a:pt x="2868" y="264"/>
                </a:lnTo>
                <a:lnTo>
                  <a:pt x="2868" y="251"/>
                </a:lnTo>
                <a:lnTo>
                  <a:pt x="2861" y="251"/>
                </a:lnTo>
                <a:lnTo>
                  <a:pt x="2848" y="251"/>
                </a:lnTo>
                <a:lnTo>
                  <a:pt x="2835" y="251"/>
                </a:lnTo>
                <a:lnTo>
                  <a:pt x="2835" y="270"/>
                </a:lnTo>
                <a:lnTo>
                  <a:pt x="2842" y="270"/>
                </a:lnTo>
                <a:lnTo>
                  <a:pt x="2848" y="270"/>
                </a:lnTo>
                <a:lnTo>
                  <a:pt x="5433" y="495"/>
                </a:lnTo>
                <a:lnTo>
                  <a:pt x="1878" y="373"/>
                </a:lnTo>
                <a:lnTo>
                  <a:pt x="1903" y="386"/>
                </a:lnTo>
                <a:lnTo>
                  <a:pt x="1929" y="393"/>
                </a:lnTo>
                <a:lnTo>
                  <a:pt x="1980" y="393"/>
                </a:lnTo>
                <a:lnTo>
                  <a:pt x="1993" y="393"/>
                </a:lnTo>
                <a:lnTo>
                  <a:pt x="2019" y="393"/>
                </a:lnTo>
                <a:lnTo>
                  <a:pt x="2070" y="399"/>
                </a:lnTo>
                <a:lnTo>
                  <a:pt x="2128" y="399"/>
                </a:lnTo>
                <a:lnTo>
                  <a:pt x="2212" y="393"/>
                </a:lnTo>
                <a:lnTo>
                  <a:pt x="2244" y="386"/>
                </a:lnTo>
                <a:lnTo>
                  <a:pt x="2263" y="380"/>
                </a:lnTo>
                <a:lnTo>
                  <a:pt x="2225" y="380"/>
                </a:lnTo>
                <a:lnTo>
                  <a:pt x="2186" y="386"/>
                </a:lnTo>
                <a:lnTo>
                  <a:pt x="2148" y="386"/>
                </a:lnTo>
                <a:lnTo>
                  <a:pt x="2141" y="386"/>
                </a:lnTo>
                <a:lnTo>
                  <a:pt x="2135" y="386"/>
                </a:lnTo>
                <a:lnTo>
                  <a:pt x="2109" y="386"/>
                </a:lnTo>
                <a:lnTo>
                  <a:pt x="2051" y="386"/>
                </a:lnTo>
                <a:lnTo>
                  <a:pt x="2025" y="380"/>
                </a:lnTo>
                <a:lnTo>
                  <a:pt x="2006" y="373"/>
                </a:lnTo>
                <a:lnTo>
                  <a:pt x="1974" y="348"/>
                </a:lnTo>
                <a:lnTo>
                  <a:pt x="1968" y="341"/>
                </a:lnTo>
                <a:lnTo>
                  <a:pt x="1961" y="341"/>
                </a:lnTo>
                <a:lnTo>
                  <a:pt x="1968" y="354"/>
                </a:lnTo>
                <a:lnTo>
                  <a:pt x="1974" y="367"/>
                </a:lnTo>
                <a:lnTo>
                  <a:pt x="1980" y="367"/>
                </a:lnTo>
                <a:lnTo>
                  <a:pt x="1980" y="373"/>
                </a:lnTo>
                <a:lnTo>
                  <a:pt x="1980" y="380"/>
                </a:lnTo>
                <a:lnTo>
                  <a:pt x="1961" y="380"/>
                </a:lnTo>
                <a:lnTo>
                  <a:pt x="1955" y="380"/>
                </a:lnTo>
                <a:lnTo>
                  <a:pt x="1935" y="380"/>
                </a:lnTo>
                <a:lnTo>
                  <a:pt x="1923" y="380"/>
                </a:lnTo>
                <a:lnTo>
                  <a:pt x="1910" y="380"/>
                </a:lnTo>
                <a:lnTo>
                  <a:pt x="1884" y="367"/>
                </a:lnTo>
                <a:lnTo>
                  <a:pt x="1878" y="373"/>
                </a:lnTo>
                <a:lnTo>
                  <a:pt x="5433" y="495"/>
                </a:lnTo>
                <a:lnTo>
                  <a:pt x="1871" y="341"/>
                </a:lnTo>
                <a:lnTo>
                  <a:pt x="1890" y="354"/>
                </a:lnTo>
                <a:lnTo>
                  <a:pt x="1903" y="354"/>
                </a:lnTo>
                <a:lnTo>
                  <a:pt x="1903" y="348"/>
                </a:lnTo>
                <a:lnTo>
                  <a:pt x="1884" y="341"/>
                </a:lnTo>
                <a:lnTo>
                  <a:pt x="1878" y="335"/>
                </a:lnTo>
                <a:lnTo>
                  <a:pt x="1871" y="328"/>
                </a:lnTo>
                <a:lnTo>
                  <a:pt x="1865" y="328"/>
                </a:lnTo>
                <a:lnTo>
                  <a:pt x="1865" y="335"/>
                </a:lnTo>
                <a:lnTo>
                  <a:pt x="1871" y="341"/>
                </a:lnTo>
                <a:lnTo>
                  <a:pt x="5433" y="495"/>
                </a:lnTo>
                <a:lnTo>
                  <a:pt x="2784" y="277"/>
                </a:lnTo>
                <a:lnTo>
                  <a:pt x="2784" y="270"/>
                </a:lnTo>
                <a:lnTo>
                  <a:pt x="2778" y="270"/>
                </a:lnTo>
                <a:lnTo>
                  <a:pt x="2765" y="283"/>
                </a:lnTo>
                <a:lnTo>
                  <a:pt x="2771" y="283"/>
                </a:lnTo>
                <a:lnTo>
                  <a:pt x="2784" y="277"/>
                </a:lnTo>
                <a:lnTo>
                  <a:pt x="5433" y="495"/>
                </a:lnTo>
                <a:lnTo>
                  <a:pt x="2816" y="270"/>
                </a:lnTo>
                <a:lnTo>
                  <a:pt x="2816" y="264"/>
                </a:lnTo>
                <a:lnTo>
                  <a:pt x="2797" y="270"/>
                </a:lnTo>
                <a:lnTo>
                  <a:pt x="2803" y="277"/>
                </a:lnTo>
                <a:lnTo>
                  <a:pt x="2816" y="270"/>
                </a:lnTo>
                <a:lnTo>
                  <a:pt x="5433" y="495"/>
                </a:lnTo>
                <a:lnTo>
                  <a:pt x="2289" y="168"/>
                </a:lnTo>
                <a:lnTo>
                  <a:pt x="2328" y="168"/>
                </a:lnTo>
                <a:lnTo>
                  <a:pt x="2366" y="180"/>
                </a:lnTo>
                <a:lnTo>
                  <a:pt x="2405" y="187"/>
                </a:lnTo>
                <a:lnTo>
                  <a:pt x="2437" y="200"/>
                </a:lnTo>
                <a:lnTo>
                  <a:pt x="2450" y="206"/>
                </a:lnTo>
                <a:lnTo>
                  <a:pt x="2469" y="206"/>
                </a:lnTo>
                <a:lnTo>
                  <a:pt x="2482" y="219"/>
                </a:lnTo>
                <a:lnTo>
                  <a:pt x="2501" y="219"/>
                </a:lnTo>
                <a:lnTo>
                  <a:pt x="2527" y="225"/>
                </a:lnTo>
                <a:lnTo>
                  <a:pt x="2553" y="238"/>
                </a:lnTo>
                <a:lnTo>
                  <a:pt x="2565" y="245"/>
                </a:lnTo>
                <a:lnTo>
                  <a:pt x="2585" y="264"/>
                </a:lnTo>
                <a:lnTo>
                  <a:pt x="2610" y="270"/>
                </a:lnTo>
                <a:lnTo>
                  <a:pt x="2675" y="283"/>
                </a:lnTo>
                <a:lnTo>
                  <a:pt x="2681" y="290"/>
                </a:lnTo>
                <a:lnTo>
                  <a:pt x="2675" y="296"/>
                </a:lnTo>
                <a:lnTo>
                  <a:pt x="2630" y="303"/>
                </a:lnTo>
                <a:lnTo>
                  <a:pt x="2668" y="303"/>
                </a:lnTo>
                <a:lnTo>
                  <a:pt x="2694" y="303"/>
                </a:lnTo>
                <a:lnTo>
                  <a:pt x="2713" y="303"/>
                </a:lnTo>
                <a:lnTo>
                  <a:pt x="2733" y="303"/>
                </a:lnTo>
                <a:lnTo>
                  <a:pt x="2739" y="309"/>
                </a:lnTo>
                <a:lnTo>
                  <a:pt x="2778" y="315"/>
                </a:lnTo>
                <a:lnTo>
                  <a:pt x="2797" y="315"/>
                </a:lnTo>
                <a:lnTo>
                  <a:pt x="2810" y="309"/>
                </a:lnTo>
                <a:lnTo>
                  <a:pt x="2803" y="309"/>
                </a:lnTo>
                <a:lnTo>
                  <a:pt x="2784" y="309"/>
                </a:lnTo>
                <a:lnTo>
                  <a:pt x="2758" y="296"/>
                </a:lnTo>
                <a:lnTo>
                  <a:pt x="2745" y="290"/>
                </a:lnTo>
                <a:lnTo>
                  <a:pt x="2739" y="290"/>
                </a:lnTo>
                <a:lnTo>
                  <a:pt x="2707" y="290"/>
                </a:lnTo>
                <a:lnTo>
                  <a:pt x="2688" y="277"/>
                </a:lnTo>
                <a:lnTo>
                  <a:pt x="2655" y="270"/>
                </a:lnTo>
                <a:lnTo>
                  <a:pt x="2623" y="251"/>
                </a:lnTo>
                <a:lnTo>
                  <a:pt x="2578" y="238"/>
                </a:lnTo>
                <a:lnTo>
                  <a:pt x="2520" y="213"/>
                </a:lnTo>
                <a:lnTo>
                  <a:pt x="2437" y="187"/>
                </a:lnTo>
                <a:lnTo>
                  <a:pt x="2321" y="161"/>
                </a:lnTo>
                <a:lnTo>
                  <a:pt x="2270" y="155"/>
                </a:lnTo>
                <a:lnTo>
                  <a:pt x="2250" y="155"/>
                </a:lnTo>
                <a:lnTo>
                  <a:pt x="2250" y="161"/>
                </a:lnTo>
                <a:lnTo>
                  <a:pt x="2263" y="161"/>
                </a:lnTo>
                <a:lnTo>
                  <a:pt x="2289" y="168"/>
                </a:lnTo>
                <a:lnTo>
                  <a:pt x="5433" y="495"/>
                </a:lnTo>
                <a:close/>
              </a:path>
            </a:pathLst>
          </a:cu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38100" algn="tl" rotWithShape="0">
              <a:schemeClr val="bg1">
                <a:alpha val="60000"/>
              </a:scheme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13" name="フリーフォーム 12"/>
          <p:cNvSpPr>
            <a:spLocks/>
          </p:cNvSpPr>
          <p:nvPr/>
        </p:nvSpPr>
        <p:spPr bwMode="auto">
          <a:xfrm>
            <a:off x="0" y="0"/>
            <a:ext cx="9144000" cy="6870700"/>
          </a:xfrm>
          <a:custGeom>
            <a:avLst/>
            <a:gdLst/>
            <a:ahLst/>
            <a:cxnLst>
              <a:cxn ang="0">
                <a:pos x="2808" y="370"/>
              </a:cxn>
              <a:cxn ang="0">
                <a:pos x="2679" y="719"/>
              </a:cxn>
              <a:cxn ang="0">
                <a:pos x="2462" y="879"/>
              </a:cxn>
              <a:cxn ang="0">
                <a:pos x="1646" y="1440"/>
              </a:cxn>
              <a:cxn ang="0">
                <a:pos x="1479" y="1684"/>
              </a:cxn>
              <a:cxn ang="0">
                <a:pos x="1287" y="1848"/>
              </a:cxn>
              <a:cxn ang="0">
                <a:pos x="1162" y="2082"/>
              </a:cxn>
              <a:cxn ang="0">
                <a:pos x="1343" y="1963"/>
              </a:cxn>
              <a:cxn ang="0">
                <a:pos x="1437" y="2012"/>
              </a:cxn>
              <a:cxn ang="0">
                <a:pos x="1556" y="1980"/>
              </a:cxn>
              <a:cxn ang="0">
                <a:pos x="1573" y="1813"/>
              </a:cxn>
              <a:cxn ang="0">
                <a:pos x="1782" y="1430"/>
              </a:cxn>
              <a:cxn ang="0">
                <a:pos x="1793" y="1388"/>
              </a:cxn>
              <a:cxn ang="0">
                <a:pos x="1789" y="1353"/>
              </a:cxn>
              <a:cxn ang="0">
                <a:pos x="2068" y="1151"/>
              </a:cxn>
              <a:cxn ang="0">
                <a:pos x="2302" y="1022"/>
              </a:cxn>
              <a:cxn ang="0">
                <a:pos x="2082" y="1172"/>
              </a:cxn>
              <a:cxn ang="0">
                <a:pos x="1915" y="1287"/>
              </a:cxn>
              <a:cxn ang="0">
                <a:pos x="2033" y="1224"/>
              </a:cxn>
              <a:cxn ang="0">
                <a:pos x="2075" y="1200"/>
              </a:cxn>
              <a:cxn ang="0">
                <a:pos x="1988" y="1266"/>
              </a:cxn>
              <a:cxn ang="0">
                <a:pos x="2602" y="875"/>
              </a:cxn>
              <a:cxn ang="0">
                <a:pos x="2783" y="774"/>
              </a:cxn>
              <a:cxn ang="0">
                <a:pos x="2616" y="325"/>
              </a:cxn>
              <a:cxn ang="0">
                <a:pos x="2522" y="293"/>
              </a:cxn>
              <a:cxn ang="0">
                <a:pos x="2208" y="258"/>
              </a:cxn>
              <a:cxn ang="0">
                <a:pos x="2225" y="262"/>
              </a:cxn>
              <a:cxn ang="0">
                <a:pos x="1486" y="276"/>
              </a:cxn>
              <a:cxn ang="0">
                <a:pos x="1845" y="251"/>
              </a:cxn>
              <a:cxn ang="0">
                <a:pos x="1514" y="262"/>
              </a:cxn>
              <a:cxn ang="0">
                <a:pos x="1280" y="227"/>
              </a:cxn>
              <a:cxn ang="0">
                <a:pos x="830" y="81"/>
              </a:cxn>
              <a:cxn ang="0">
                <a:pos x="761" y="35"/>
              </a:cxn>
              <a:cxn ang="0">
                <a:pos x="736" y="74"/>
              </a:cxn>
              <a:cxn ang="0">
                <a:pos x="869" y="95"/>
              </a:cxn>
              <a:cxn ang="0">
                <a:pos x="1305" y="834"/>
              </a:cxn>
              <a:cxn ang="0">
                <a:pos x="1231" y="949"/>
              </a:cxn>
              <a:cxn ang="0">
                <a:pos x="1214" y="956"/>
              </a:cxn>
              <a:cxn ang="0">
                <a:pos x="1075" y="938"/>
              </a:cxn>
              <a:cxn ang="0">
                <a:pos x="1116" y="1064"/>
              </a:cxn>
              <a:cxn ang="0">
                <a:pos x="1043" y="1144"/>
              </a:cxn>
              <a:cxn ang="0">
                <a:pos x="966" y="1210"/>
              </a:cxn>
              <a:cxn ang="0">
                <a:pos x="2839" y="356"/>
              </a:cxn>
              <a:cxn ang="0">
                <a:pos x="2839" y="356"/>
              </a:cxn>
              <a:cxn ang="0">
                <a:pos x="593" y="1580"/>
              </a:cxn>
              <a:cxn ang="0">
                <a:pos x="639" y="1377"/>
              </a:cxn>
              <a:cxn ang="0">
                <a:pos x="412" y="1702"/>
              </a:cxn>
              <a:cxn ang="0">
                <a:pos x="381" y="1736"/>
              </a:cxn>
              <a:cxn ang="0">
                <a:pos x="2839" y="356"/>
              </a:cxn>
              <a:cxn ang="0">
                <a:pos x="63" y="1879"/>
              </a:cxn>
              <a:cxn ang="0">
                <a:pos x="88" y="841"/>
              </a:cxn>
              <a:cxn ang="0">
                <a:pos x="21" y="848"/>
              </a:cxn>
              <a:cxn ang="0">
                <a:pos x="245" y="757"/>
              </a:cxn>
              <a:cxn ang="0">
                <a:pos x="646" y="652"/>
              </a:cxn>
              <a:cxn ang="0">
                <a:pos x="973" y="485"/>
              </a:cxn>
              <a:cxn ang="0">
                <a:pos x="1364" y="558"/>
              </a:cxn>
              <a:cxn ang="0">
                <a:pos x="1483" y="558"/>
              </a:cxn>
              <a:cxn ang="0">
                <a:pos x="1619" y="475"/>
              </a:cxn>
              <a:cxn ang="0">
                <a:pos x="1761" y="527"/>
              </a:cxn>
              <a:cxn ang="0">
                <a:pos x="1803" y="213"/>
              </a:cxn>
              <a:cxn ang="0">
                <a:pos x="2839" y="356"/>
              </a:cxn>
              <a:cxn ang="0">
                <a:pos x="2013" y="14"/>
              </a:cxn>
            </a:cxnLst>
            <a:rect l="0" t="0" r="0" b="0"/>
            <a:pathLst>
              <a:path w="2846" h="2082">
                <a:moveTo>
                  <a:pt x="2839" y="356"/>
                </a:moveTo>
                <a:lnTo>
                  <a:pt x="2836" y="353"/>
                </a:lnTo>
                <a:lnTo>
                  <a:pt x="2832" y="349"/>
                </a:lnTo>
                <a:lnTo>
                  <a:pt x="2822" y="349"/>
                </a:lnTo>
                <a:lnTo>
                  <a:pt x="2818" y="349"/>
                </a:lnTo>
                <a:lnTo>
                  <a:pt x="2815" y="346"/>
                </a:lnTo>
                <a:lnTo>
                  <a:pt x="2804" y="339"/>
                </a:lnTo>
                <a:lnTo>
                  <a:pt x="2797" y="335"/>
                </a:lnTo>
                <a:lnTo>
                  <a:pt x="2794" y="342"/>
                </a:lnTo>
                <a:lnTo>
                  <a:pt x="2794" y="346"/>
                </a:lnTo>
                <a:lnTo>
                  <a:pt x="2787" y="353"/>
                </a:lnTo>
                <a:lnTo>
                  <a:pt x="2787" y="356"/>
                </a:lnTo>
                <a:lnTo>
                  <a:pt x="2797" y="356"/>
                </a:lnTo>
                <a:lnTo>
                  <a:pt x="2815" y="363"/>
                </a:lnTo>
                <a:lnTo>
                  <a:pt x="2808" y="370"/>
                </a:lnTo>
                <a:lnTo>
                  <a:pt x="2797" y="394"/>
                </a:lnTo>
                <a:lnTo>
                  <a:pt x="2787" y="419"/>
                </a:lnTo>
                <a:lnTo>
                  <a:pt x="2769" y="468"/>
                </a:lnTo>
                <a:lnTo>
                  <a:pt x="2755" y="499"/>
                </a:lnTo>
                <a:lnTo>
                  <a:pt x="2752" y="509"/>
                </a:lnTo>
                <a:lnTo>
                  <a:pt x="2738" y="509"/>
                </a:lnTo>
                <a:lnTo>
                  <a:pt x="2724" y="509"/>
                </a:lnTo>
                <a:lnTo>
                  <a:pt x="2710" y="513"/>
                </a:lnTo>
                <a:lnTo>
                  <a:pt x="2696" y="520"/>
                </a:lnTo>
                <a:lnTo>
                  <a:pt x="2696" y="523"/>
                </a:lnTo>
                <a:lnTo>
                  <a:pt x="2696" y="537"/>
                </a:lnTo>
                <a:lnTo>
                  <a:pt x="2696" y="555"/>
                </a:lnTo>
                <a:lnTo>
                  <a:pt x="2689" y="638"/>
                </a:lnTo>
                <a:lnTo>
                  <a:pt x="2686" y="691"/>
                </a:lnTo>
                <a:lnTo>
                  <a:pt x="2679" y="719"/>
                </a:lnTo>
                <a:lnTo>
                  <a:pt x="2675" y="722"/>
                </a:lnTo>
                <a:lnTo>
                  <a:pt x="2665" y="722"/>
                </a:lnTo>
                <a:lnTo>
                  <a:pt x="2640" y="726"/>
                </a:lnTo>
                <a:lnTo>
                  <a:pt x="2630" y="733"/>
                </a:lnTo>
                <a:lnTo>
                  <a:pt x="2612" y="746"/>
                </a:lnTo>
                <a:lnTo>
                  <a:pt x="2591" y="771"/>
                </a:lnTo>
                <a:lnTo>
                  <a:pt x="2584" y="774"/>
                </a:lnTo>
                <a:lnTo>
                  <a:pt x="2574" y="778"/>
                </a:lnTo>
                <a:lnTo>
                  <a:pt x="2546" y="792"/>
                </a:lnTo>
                <a:lnTo>
                  <a:pt x="2518" y="809"/>
                </a:lnTo>
                <a:lnTo>
                  <a:pt x="2497" y="834"/>
                </a:lnTo>
                <a:lnTo>
                  <a:pt x="2483" y="851"/>
                </a:lnTo>
                <a:lnTo>
                  <a:pt x="2476" y="868"/>
                </a:lnTo>
                <a:lnTo>
                  <a:pt x="2469" y="879"/>
                </a:lnTo>
                <a:lnTo>
                  <a:pt x="2462" y="879"/>
                </a:lnTo>
                <a:lnTo>
                  <a:pt x="2455" y="879"/>
                </a:lnTo>
                <a:lnTo>
                  <a:pt x="2448" y="882"/>
                </a:lnTo>
                <a:lnTo>
                  <a:pt x="2386" y="924"/>
                </a:lnTo>
                <a:lnTo>
                  <a:pt x="2326" y="963"/>
                </a:lnTo>
                <a:lnTo>
                  <a:pt x="2173" y="1064"/>
                </a:lnTo>
                <a:lnTo>
                  <a:pt x="2121" y="1099"/>
                </a:lnTo>
                <a:lnTo>
                  <a:pt x="2058" y="1133"/>
                </a:lnTo>
                <a:lnTo>
                  <a:pt x="1918" y="1227"/>
                </a:lnTo>
                <a:lnTo>
                  <a:pt x="1877" y="1259"/>
                </a:lnTo>
                <a:lnTo>
                  <a:pt x="1838" y="1294"/>
                </a:lnTo>
                <a:lnTo>
                  <a:pt x="1786" y="1346"/>
                </a:lnTo>
                <a:lnTo>
                  <a:pt x="1723" y="1388"/>
                </a:lnTo>
                <a:lnTo>
                  <a:pt x="1678" y="1412"/>
                </a:lnTo>
                <a:lnTo>
                  <a:pt x="1660" y="1426"/>
                </a:lnTo>
                <a:lnTo>
                  <a:pt x="1646" y="1440"/>
                </a:lnTo>
                <a:lnTo>
                  <a:pt x="1643" y="1451"/>
                </a:lnTo>
                <a:lnTo>
                  <a:pt x="1636" y="1471"/>
                </a:lnTo>
                <a:lnTo>
                  <a:pt x="1622" y="1489"/>
                </a:lnTo>
                <a:lnTo>
                  <a:pt x="1605" y="1513"/>
                </a:lnTo>
                <a:lnTo>
                  <a:pt x="1591" y="1520"/>
                </a:lnTo>
                <a:lnTo>
                  <a:pt x="1573" y="1538"/>
                </a:lnTo>
                <a:lnTo>
                  <a:pt x="1559" y="1555"/>
                </a:lnTo>
                <a:lnTo>
                  <a:pt x="1545" y="1576"/>
                </a:lnTo>
                <a:lnTo>
                  <a:pt x="1528" y="1600"/>
                </a:lnTo>
                <a:lnTo>
                  <a:pt x="1521" y="1604"/>
                </a:lnTo>
                <a:lnTo>
                  <a:pt x="1517" y="1607"/>
                </a:lnTo>
                <a:lnTo>
                  <a:pt x="1503" y="1625"/>
                </a:lnTo>
                <a:lnTo>
                  <a:pt x="1496" y="1649"/>
                </a:lnTo>
                <a:lnTo>
                  <a:pt x="1493" y="1667"/>
                </a:lnTo>
                <a:lnTo>
                  <a:pt x="1479" y="1684"/>
                </a:lnTo>
                <a:lnTo>
                  <a:pt x="1465" y="1702"/>
                </a:lnTo>
                <a:lnTo>
                  <a:pt x="1444" y="1709"/>
                </a:lnTo>
                <a:lnTo>
                  <a:pt x="1413" y="1726"/>
                </a:lnTo>
                <a:lnTo>
                  <a:pt x="1395" y="1733"/>
                </a:lnTo>
                <a:lnTo>
                  <a:pt x="1381" y="1736"/>
                </a:lnTo>
                <a:lnTo>
                  <a:pt x="1357" y="1747"/>
                </a:lnTo>
                <a:lnTo>
                  <a:pt x="1333" y="1761"/>
                </a:lnTo>
                <a:lnTo>
                  <a:pt x="1326" y="1768"/>
                </a:lnTo>
                <a:lnTo>
                  <a:pt x="1322" y="1775"/>
                </a:lnTo>
                <a:lnTo>
                  <a:pt x="1312" y="1792"/>
                </a:lnTo>
                <a:lnTo>
                  <a:pt x="1298" y="1813"/>
                </a:lnTo>
                <a:lnTo>
                  <a:pt x="1287" y="1824"/>
                </a:lnTo>
                <a:lnTo>
                  <a:pt x="1284" y="1831"/>
                </a:lnTo>
                <a:lnTo>
                  <a:pt x="1284" y="1838"/>
                </a:lnTo>
                <a:lnTo>
                  <a:pt x="1287" y="1848"/>
                </a:lnTo>
                <a:lnTo>
                  <a:pt x="1291" y="1851"/>
                </a:lnTo>
                <a:lnTo>
                  <a:pt x="1284" y="1865"/>
                </a:lnTo>
                <a:lnTo>
                  <a:pt x="1266" y="1883"/>
                </a:lnTo>
                <a:lnTo>
                  <a:pt x="1245" y="1900"/>
                </a:lnTo>
                <a:lnTo>
                  <a:pt x="1238" y="1911"/>
                </a:lnTo>
                <a:lnTo>
                  <a:pt x="1228" y="1921"/>
                </a:lnTo>
                <a:lnTo>
                  <a:pt x="1228" y="1932"/>
                </a:lnTo>
                <a:lnTo>
                  <a:pt x="1221" y="1939"/>
                </a:lnTo>
                <a:lnTo>
                  <a:pt x="1172" y="1994"/>
                </a:lnTo>
                <a:lnTo>
                  <a:pt x="1151" y="2012"/>
                </a:lnTo>
                <a:lnTo>
                  <a:pt x="1127" y="2029"/>
                </a:lnTo>
                <a:lnTo>
                  <a:pt x="1082" y="2057"/>
                </a:lnTo>
                <a:lnTo>
                  <a:pt x="1040" y="2082"/>
                </a:lnTo>
                <a:lnTo>
                  <a:pt x="1158" y="2082"/>
                </a:lnTo>
                <a:lnTo>
                  <a:pt x="1162" y="2082"/>
                </a:lnTo>
                <a:lnTo>
                  <a:pt x="1169" y="2075"/>
                </a:lnTo>
                <a:lnTo>
                  <a:pt x="1190" y="2050"/>
                </a:lnTo>
                <a:lnTo>
                  <a:pt x="1204" y="2043"/>
                </a:lnTo>
                <a:lnTo>
                  <a:pt x="1228" y="2033"/>
                </a:lnTo>
                <a:lnTo>
                  <a:pt x="1256" y="2012"/>
                </a:lnTo>
                <a:lnTo>
                  <a:pt x="1273" y="1987"/>
                </a:lnTo>
                <a:lnTo>
                  <a:pt x="1305" y="1970"/>
                </a:lnTo>
                <a:lnTo>
                  <a:pt x="1319" y="1963"/>
                </a:lnTo>
                <a:lnTo>
                  <a:pt x="1329" y="1953"/>
                </a:lnTo>
                <a:lnTo>
                  <a:pt x="1333" y="1949"/>
                </a:lnTo>
                <a:lnTo>
                  <a:pt x="1340" y="1949"/>
                </a:lnTo>
                <a:lnTo>
                  <a:pt x="1336" y="1956"/>
                </a:lnTo>
                <a:lnTo>
                  <a:pt x="1333" y="1963"/>
                </a:lnTo>
                <a:lnTo>
                  <a:pt x="1336" y="1963"/>
                </a:lnTo>
                <a:lnTo>
                  <a:pt x="1343" y="1963"/>
                </a:lnTo>
                <a:lnTo>
                  <a:pt x="1354" y="1960"/>
                </a:lnTo>
                <a:lnTo>
                  <a:pt x="1360" y="1960"/>
                </a:lnTo>
                <a:lnTo>
                  <a:pt x="1371" y="1960"/>
                </a:lnTo>
                <a:lnTo>
                  <a:pt x="1381" y="1977"/>
                </a:lnTo>
                <a:lnTo>
                  <a:pt x="1388" y="1980"/>
                </a:lnTo>
                <a:lnTo>
                  <a:pt x="1395" y="1984"/>
                </a:lnTo>
                <a:lnTo>
                  <a:pt x="1395" y="1987"/>
                </a:lnTo>
                <a:lnTo>
                  <a:pt x="1402" y="1994"/>
                </a:lnTo>
                <a:lnTo>
                  <a:pt x="1406" y="2005"/>
                </a:lnTo>
                <a:lnTo>
                  <a:pt x="1406" y="2012"/>
                </a:lnTo>
                <a:lnTo>
                  <a:pt x="1406" y="2015"/>
                </a:lnTo>
                <a:lnTo>
                  <a:pt x="1409" y="2015"/>
                </a:lnTo>
                <a:lnTo>
                  <a:pt x="1420" y="2008"/>
                </a:lnTo>
                <a:lnTo>
                  <a:pt x="1430" y="2008"/>
                </a:lnTo>
                <a:lnTo>
                  <a:pt x="1437" y="2012"/>
                </a:lnTo>
                <a:lnTo>
                  <a:pt x="1448" y="2019"/>
                </a:lnTo>
                <a:lnTo>
                  <a:pt x="1458" y="2019"/>
                </a:lnTo>
                <a:lnTo>
                  <a:pt x="1469" y="2022"/>
                </a:lnTo>
                <a:lnTo>
                  <a:pt x="1472" y="2026"/>
                </a:lnTo>
                <a:lnTo>
                  <a:pt x="1476" y="2033"/>
                </a:lnTo>
                <a:lnTo>
                  <a:pt x="1479" y="2040"/>
                </a:lnTo>
                <a:lnTo>
                  <a:pt x="1493" y="2033"/>
                </a:lnTo>
                <a:lnTo>
                  <a:pt x="1510" y="2022"/>
                </a:lnTo>
                <a:lnTo>
                  <a:pt x="1517" y="2022"/>
                </a:lnTo>
                <a:lnTo>
                  <a:pt x="1528" y="2022"/>
                </a:lnTo>
                <a:lnTo>
                  <a:pt x="1542" y="2022"/>
                </a:lnTo>
                <a:lnTo>
                  <a:pt x="1549" y="2019"/>
                </a:lnTo>
                <a:lnTo>
                  <a:pt x="1545" y="2008"/>
                </a:lnTo>
                <a:lnTo>
                  <a:pt x="1552" y="1994"/>
                </a:lnTo>
                <a:lnTo>
                  <a:pt x="1556" y="1980"/>
                </a:lnTo>
                <a:lnTo>
                  <a:pt x="1559" y="1977"/>
                </a:lnTo>
                <a:lnTo>
                  <a:pt x="1566" y="1970"/>
                </a:lnTo>
                <a:lnTo>
                  <a:pt x="1570" y="1966"/>
                </a:lnTo>
                <a:lnTo>
                  <a:pt x="1563" y="1960"/>
                </a:lnTo>
                <a:lnTo>
                  <a:pt x="1563" y="1942"/>
                </a:lnTo>
                <a:lnTo>
                  <a:pt x="1563" y="1935"/>
                </a:lnTo>
                <a:lnTo>
                  <a:pt x="1570" y="1925"/>
                </a:lnTo>
                <a:lnTo>
                  <a:pt x="1570" y="1921"/>
                </a:lnTo>
                <a:lnTo>
                  <a:pt x="1563" y="1914"/>
                </a:lnTo>
                <a:lnTo>
                  <a:pt x="1559" y="1897"/>
                </a:lnTo>
                <a:lnTo>
                  <a:pt x="1559" y="1872"/>
                </a:lnTo>
                <a:lnTo>
                  <a:pt x="1556" y="1848"/>
                </a:lnTo>
                <a:lnTo>
                  <a:pt x="1559" y="1838"/>
                </a:lnTo>
                <a:lnTo>
                  <a:pt x="1566" y="1827"/>
                </a:lnTo>
                <a:lnTo>
                  <a:pt x="1573" y="1813"/>
                </a:lnTo>
                <a:lnTo>
                  <a:pt x="1573" y="1792"/>
                </a:lnTo>
                <a:lnTo>
                  <a:pt x="1587" y="1768"/>
                </a:lnTo>
                <a:lnTo>
                  <a:pt x="1601" y="1743"/>
                </a:lnTo>
                <a:lnTo>
                  <a:pt x="1629" y="1677"/>
                </a:lnTo>
                <a:lnTo>
                  <a:pt x="1639" y="1656"/>
                </a:lnTo>
                <a:lnTo>
                  <a:pt x="1650" y="1639"/>
                </a:lnTo>
                <a:lnTo>
                  <a:pt x="1664" y="1618"/>
                </a:lnTo>
                <a:lnTo>
                  <a:pt x="1671" y="1594"/>
                </a:lnTo>
                <a:lnTo>
                  <a:pt x="1678" y="1583"/>
                </a:lnTo>
                <a:lnTo>
                  <a:pt x="1688" y="1569"/>
                </a:lnTo>
                <a:lnTo>
                  <a:pt x="1702" y="1552"/>
                </a:lnTo>
                <a:lnTo>
                  <a:pt x="1730" y="1510"/>
                </a:lnTo>
                <a:lnTo>
                  <a:pt x="1741" y="1496"/>
                </a:lnTo>
                <a:lnTo>
                  <a:pt x="1755" y="1478"/>
                </a:lnTo>
                <a:lnTo>
                  <a:pt x="1782" y="1430"/>
                </a:lnTo>
                <a:lnTo>
                  <a:pt x="1814" y="1391"/>
                </a:lnTo>
                <a:lnTo>
                  <a:pt x="1835" y="1377"/>
                </a:lnTo>
                <a:lnTo>
                  <a:pt x="1842" y="1363"/>
                </a:lnTo>
                <a:lnTo>
                  <a:pt x="1845" y="1353"/>
                </a:lnTo>
                <a:lnTo>
                  <a:pt x="1842" y="1356"/>
                </a:lnTo>
                <a:lnTo>
                  <a:pt x="1838" y="1363"/>
                </a:lnTo>
                <a:lnTo>
                  <a:pt x="1835" y="1370"/>
                </a:lnTo>
                <a:lnTo>
                  <a:pt x="1824" y="1374"/>
                </a:lnTo>
                <a:lnTo>
                  <a:pt x="1810" y="1377"/>
                </a:lnTo>
                <a:lnTo>
                  <a:pt x="1803" y="1381"/>
                </a:lnTo>
                <a:lnTo>
                  <a:pt x="1800" y="1384"/>
                </a:lnTo>
                <a:lnTo>
                  <a:pt x="1786" y="1398"/>
                </a:lnTo>
                <a:lnTo>
                  <a:pt x="1782" y="1398"/>
                </a:lnTo>
                <a:lnTo>
                  <a:pt x="1786" y="1395"/>
                </a:lnTo>
                <a:lnTo>
                  <a:pt x="1793" y="1388"/>
                </a:lnTo>
                <a:lnTo>
                  <a:pt x="1807" y="1370"/>
                </a:lnTo>
                <a:lnTo>
                  <a:pt x="1821" y="1356"/>
                </a:lnTo>
                <a:lnTo>
                  <a:pt x="1845" y="1332"/>
                </a:lnTo>
                <a:lnTo>
                  <a:pt x="1824" y="1349"/>
                </a:lnTo>
                <a:lnTo>
                  <a:pt x="1807" y="1363"/>
                </a:lnTo>
                <a:lnTo>
                  <a:pt x="1779" y="1391"/>
                </a:lnTo>
                <a:lnTo>
                  <a:pt x="1761" y="1409"/>
                </a:lnTo>
                <a:lnTo>
                  <a:pt x="1758" y="1412"/>
                </a:lnTo>
                <a:lnTo>
                  <a:pt x="1758" y="1409"/>
                </a:lnTo>
                <a:lnTo>
                  <a:pt x="1758" y="1398"/>
                </a:lnTo>
                <a:lnTo>
                  <a:pt x="1765" y="1391"/>
                </a:lnTo>
                <a:lnTo>
                  <a:pt x="1772" y="1384"/>
                </a:lnTo>
                <a:lnTo>
                  <a:pt x="1782" y="1374"/>
                </a:lnTo>
                <a:lnTo>
                  <a:pt x="1786" y="1363"/>
                </a:lnTo>
                <a:lnTo>
                  <a:pt x="1789" y="1353"/>
                </a:lnTo>
                <a:lnTo>
                  <a:pt x="1800" y="1339"/>
                </a:lnTo>
                <a:lnTo>
                  <a:pt x="1817" y="1318"/>
                </a:lnTo>
                <a:lnTo>
                  <a:pt x="1877" y="1266"/>
                </a:lnTo>
                <a:lnTo>
                  <a:pt x="1897" y="1252"/>
                </a:lnTo>
                <a:lnTo>
                  <a:pt x="1943" y="1221"/>
                </a:lnTo>
                <a:lnTo>
                  <a:pt x="1960" y="1210"/>
                </a:lnTo>
                <a:lnTo>
                  <a:pt x="1974" y="1200"/>
                </a:lnTo>
                <a:lnTo>
                  <a:pt x="1992" y="1189"/>
                </a:lnTo>
                <a:lnTo>
                  <a:pt x="2013" y="1179"/>
                </a:lnTo>
                <a:lnTo>
                  <a:pt x="2016" y="1179"/>
                </a:lnTo>
                <a:lnTo>
                  <a:pt x="2020" y="1179"/>
                </a:lnTo>
                <a:lnTo>
                  <a:pt x="2030" y="1175"/>
                </a:lnTo>
                <a:lnTo>
                  <a:pt x="2040" y="1168"/>
                </a:lnTo>
                <a:lnTo>
                  <a:pt x="2054" y="1158"/>
                </a:lnTo>
                <a:lnTo>
                  <a:pt x="2068" y="1151"/>
                </a:lnTo>
                <a:lnTo>
                  <a:pt x="2117" y="1123"/>
                </a:lnTo>
                <a:lnTo>
                  <a:pt x="2121" y="1119"/>
                </a:lnTo>
                <a:lnTo>
                  <a:pt x="2124" y="1123"/>
                </a:lnTo>
                <a:lnTo>
                  <a:pt x="2142" y="1116"/>
                </a:lnTo>
                <a:lnTo>
                  <a:pt x="2159" y="1102"/>
                </a:lnTo>
                <a:lnTo>
                  <a:pt x="2180" y="1092"/>
                </a:lnTo>
                <a:lnTo>
                  <a:pt x="2201" y="1081"/>
                </a:lnTo>
                <a:lnTo>
                  <a:pt x="2215" y="1071"/>
                </a:lnTo>
                <a:lnTo>
                  <a:pt x="2257" y="1036"/>
                </a:lnTo>
                <a:lnTo>
                  <a:pt x="2312" y="1001"/>
                </a:lnTo>
                <a:lnTo>
                  <a:pt x="2319" y="1001"/>
                </a:lnTo>
                <a:lnTo>
                  <a:pt x="2319" y="1008"/>
                </a:lnTo>
                <a:lnTo>
                  <a:pt x="2319" y="1011"/>
                </a:lnTo>
                <a:lnTo>
                  <a:pt x="2312" y="1015"/>
                </a:lnTo>
                <a:lnTo>
                  <a:pt x="2302" y="1022"/>
                </a:lnTo>
                <a:lnTo>
                  <a:pt x="2288" y="1032"/>
                </a:lnTo>
                <a:lnTo>
                  <a:pt x="2264" y="1050"/>
                </a:lnTo>
                <a:lnTo>
                  <a:pt x="2243" y="1064"/>
                </a:lnTo>
                <a:lnTo>
                  <a:pt x="2218" y="1078"/>
                </a:lnTo>
                <a:lnTo>
                  <a:pt x="2190" y="1095"/>
                </a:lnTo>
                <a:lnTo>
                  <a:pt x="2156" y="1116"/>
                </a:lnTo>
                <a:lnTo>
                  <a:pt x="2135" y="1130"/>
                </a:lnTo>
                <a:lnTo>
                  <a:pt x="2128" y="1137"/>
                </a:lnTo>
                <a:lnTo>
                  <a:pt x="2117" y="1140"/>
                </a:lnTo>
                <a:lnTo>
                  <a:pt x="2114" y="1144"/>
                </a:lnTo>
                <a:lnTo>
                  <a:pt x="2114" y="1147"/>
                </a:lnTo>
                <a:lnTo>
                  <a:pt x="2114" y="1154"/>
                </a:lnTo>
                <a:lnTo>
                  <a:pt x="2100" y="1161"/>
                </a:lnTo>
                <a:lnTo>
                  <a:pt x="2089" y="1165"/>
                </a:lnTo>
                <a:lnTo>
                  <a:pt x="2082" y="1172"/>
                </a:lnTo>
                <a:lnTo>
                  <a:pt x="2072" y="1175"/>
                </a:lnTo>
                <a:lnTo>
                  <a:pt x="2065" y="1179"/>
                </a:lnTo>
                <a:lnTo>
                  <a:pt x="2058" y="1186"/>
                </a:lnTo>
                <a:lnTo>
                  <a:pt x="2051" y="1189"/>
                </a:lnTo>
                <a:lnTo>
                  <a:pt x="2044" y="1193"/>
                </a:lnTo>
                <a:lnTo>
                  <a:pt x="2030" y="1203"/>
                </a:lnTo>
                <a:lnTo>
                  <a:pt x="2023" y="1207"/>
                </a:lnTo>
                <a:lnTo>
                  <a:pt x="2013" y="1214"/>
                </a:lnTo>
                <a:lnTo>
                  <a:pt x="2002" y="1221"/>
                </a:lnTo>
                <a:lnTo>
                  <a:pt x="1992" y="1227"/>
                </a:lnTo>
                <a:lnTo>
                  <a:pt x="1950" y="1252"/>
                </a:lnTo>
                <a:lnTo>
                  <a:pt x="1932" y="1262"/>
                </a:lnTo>
                <a:lnTo>
                  <a:pt x="1929" y="1269"/>
                </a:lnTo>
                <a:lnTo>
                  <a:pt x="1922" y="1276"/>
                </a:lnTo>
                <a:lnTo>
                  <a:pt x="1915" y="1287"/>
                </a:lnTo>
                <a:lnTo>
                  <a:pt x="1894" y="1297"/>
                </a:lnTo>
                <a:lnTo>
                  <a:pt x="1870" y="1315"/>
                </a:lnTo>
                <a:lnTo>
                  <a:pt x="1856" y="1329"/>
                </a:lnTo>
                <a:lnTo>
                  <a:pt x="1866" y="1318"/>
                </a:lnTo>
                <a:lnTo>
                  <a:pt x="1884" y="1308"/>
                </a:lnTo>
                <a:lnTo>
                  <a:pt x="1911" y="1290"/>
                </a:lnTo>
                <a:lnTo>
                  <a:pt x="1936" y="1273"/>
                </a:lnTo>
                <a:lnTo>
                  <a:pt x="1943" y="1269"/>
                </a:lnTo>
                <a:lnTo>
                  <a:pt x="1950" y="1269"/>
                </a:lnTo>
                <a:lnTo>
                  <a:pt x="1981" y="1248"/>
                </a:lnTo>
                <a:lnTo>
                  <a:pt x="1992" y="1248"/>
                </a:lnTo>
                <a:lnTo>
                  <a:pt x="1999" y="1245"/>
                </a:lnTo>
                <a:lnTo>
                  <a:pt x="2002" y="1241"/>
                </a:lnTo>
                <a:lnTo>
                  <a:pt x="2027" y="1227"/>
                </a:lnTo>
                <a:lnTo>
                  <a:pt x="2033" y="1224"/>
                </a:lnTo>
                <a:lnTo>
                  <a:pt x="2044" y="1217"/>
                </a:lnTo>
                <a:lnTo>
                  <a:pt x="2058" y="1207"/>
                </a:lnTo>
                <a:lnTo>
                  <a:pt x="2068" y="1196"/>
                </a:lnTo>
                <a:lnTo>
                  <a:pt x="2082" y="1189"/>
                </a:lnTo>
                <a:lnTo>
                  <a:pt x="2093" y="1179"/>
                </a:lnTo>
                <a:lnTo>
                  <a:pt x="2107" y="1172"/>
                </a:lnTo>
                <a:lnTo>
                  <a:pt x="2121" y="1165"/>
                </a:lnTo>
                <a:lnTo>
                  <a:pt x="2131" y="1158"/>
                </a:lnTo>
                <a:lnTo>
                  <a:pt x="2135" y="1158"/>
                </a:lnTo>
                <a:lnTo>
                  <a:pt x="2135" y="1161"/>
                </a:lnTo>
                <a:lnTo>
                  <a:pt x="2124" y="1168"/>
                </a:lnTo>
                <a:lnTo>
                  <a:pt x="2100" y="1186"/>
                </a:lnTo>
                <a:lnTo>
                  <a:pt x="2093" y="1193"/>
                </a:lnTo>
                <a:lnTo>
                  <a:pt x="2082" y="1196"/>
                </a:lnTo>
                <a:lnTo>
                  <a:pt x="2075" y="1200"/>
                </a:lnTo>
                <a:lnTo>
                  <a:pt x="2075" y="1203"/>
                </a:lnTo>
                <a:lnTo>
                  <a:pt x="2054" y="1221"/>
                </a:lnTo>
                <a:lnTo>
                  <a:pt x="2044" y="1227"/>
                </a:lnTo>
                <a:lnTo>
                  <a:pt x="2030" y="1234"/>
                </a:lnTo>
                <a:lnTo>
                  <a:pt x="2016" y="1241"/>
                </a:lnTo>
                <a:lnTo>
                  <a:pt x="2006" y="1248"/>
                </a:lnTo>
                <a:lnTo>
                  <a:pt x="1988" y="1259"/>
                </a:lnTo>
                <a:lnTo>
                  <a:pt x="1974" y="1266"/>
                </a:lnTo>
                <a:lnTo>
                  <a:pt x="1957" y="1276"/>
                </a:lnTo>
                <a:lnTo>
                  <a:pt x="1950" y="1280"/>
                </a:lnTo>
                <a:lnTo>
                  <a:pt x="1950" y="1287"/>
                </a:lnTo>
                <a:lnTo>
                  <a:pt x="1957" y="1287"/>
                </a:lnTo>
                <a:lnTo>
                  <a:pt x="1964" y="1276"/>
                </a:lnTo>
                <a:lnTo>
                  <a:pt x="1974" y="1273"/>
                </a:lnTo>
                <a:lnTo>
                  <a:pt x="1988" y="1266"/>
                </a:lnTo>
                <a:lnTo>
                  <a:pt x="2009" y="1252"/>
                </a:lnTo>
                <a:lnTo>
                  <a:pt x="2033" y="1238"/>
                </a:lnTo>
                <a:lnTo>
                  <a:pt x="2089" y="1207"/>
                </a:lnTo>
                <a:lnTo>
                  <a:pt x="2190" y="1140"/>
                </a:lnTo>
                <a:lnTo>
                  <a:pt x="2243" y="1112"/>
                </a:lnTo>
                <a:lnTo>
                  <a:pt x="2267" y="1099"/>
                </a:lnTo>
                <a:lnTo>
                  <a:pt x="2281" y="1085"/>
                </a:lnTo>
                <a:lnTo>
                  <a:pt x="2295" y="1074"/>
                </a:lnTo>
                <a:lnTo>
                  <a:pt x="2326" y="1053"/>
                </a:lnTo>
                <a:lnTo>
                  <a:pt x="2368" y="1018"/>
                </a:lnTo>
                <a:lnTo>
                  <a:pt x="2452" y="966"/>
                </a:lnTo>
                <a:lnTo>
                  <a:pt x="2525" y="928"/>
                </a:lnTo>
                <a:lnTo>
                  <a:pt x="2546" y="914"/>
                </a:lnTo>
                <a:lnTo>
                  <a:pt x="2571" y="900"/>
                </a:lnTo>
                <a:lnTo>
                  <a:pt x="2602" y="875"/>
                </a:lnTo>
                <a:lnTo>
                  <a:pt x="2633" y="858"/>
                </a:lnTo>
                <a:lnTo>
                  <a:pt x="2679" y="837"/>
                </a:lnTo>
                <a:lnTo>
                  <a:pt x="2696" y="827"/>
                </a:lnTo>
                <a:lnTo>
                  <a:pt x="2710" y="816"/>
                </a:lnTo>
                <a:lnTo>
                  <a:pt x="2717" y="816"/>
                </a:lnTo>
                <a:lnTo>
                  <a:pt x="2727" y="820"/>
                </a:lnTo>
                <a:lnTo>
                  <a:pt x="2748" y="830"/>
                </a:lnTo>
                <a:lnTo>
                  <a:pt x="2752" y="830"/>
                </a:lnTo>
                <a:lnTo>
                  <a:pt x="2755" y="827"/>
                </a:lnTo>
                <a:lnTo>
                  <a:pt x="2759" y="820"/>
                </a:lnTo>
                <a:lnTo>
                  <a:pt x="2766" y="813"/>
                </a:lnTo>
                <a:lnTo>
                  <a:pt x="2776" y="809"/>
                </a:lnTo>
                <a:lnTo>
                  <a:pt x="2783" y="802"/>
                </a:lnTo>
                <a:lnTo>
                  <a:pt x="2783" y="788"/>
                </a:lnTo>
                <a:lnTo>
                  <a:pt x="2783" y="774"/>
                </a:lnTo>
                <a:lnTo>
                  <a:pt x="2790" y="757"/>
                </a:lnTo>
                <a:lnTo>
                  <a:pt x="2801" y="729"/>
                </a:lnTo>
                <a:lnTo>
                  <a:pt x="2818" y="687"/>
                </a:lnTo>
                <a:lnTo>
                  <a:pt x="2836" y="666"/>
                </a:lnTo>
                <a:lnTo>
                  <a:pt x="2846" y="656"/>
                </a:lnTo>
                <a:lnTo>
                  <a:pt x="2846" y="377"/>
                </a:lnTo>
                <a:lnTo>
                  <a:pt x="2846" y="356"/>
                </a:lnTo>
                <a:lnTo>
                  <a:pt x="2843" y="356"/>
                </a:lnTo>
                <a:lnTo>
                  <a:pt x="2839" y="356"/>
                </a:lnTo>
                <a:lnTo>
                  <a:pt x="2539" y="335"/>
                </a:lnTo>
                <a:lnTo>
                  <a:pt x="2546" y="339"/>
                </a:lnTo>
                <a:lnTo>
                  <a:pt x="2557" y="339"/>
                </a:lnTo>
                <a:lnTo>
                  <a:pt x="2577" y="332"/>
                </a:lnTo>
                <a:lnTo>
                  <a:pt x="2598" y="328"/>
                </a:lnTo>
                <a:lnTo>
                  <a:pt x="2616" y="325"/>
                </a:lnTo>
                <a:lnTo>
                  <a:pt x="2619" y="325"/>
                </a:lnTo>
                <a:lnTo>
                  <a:pt x="2619" y="321"/>
                </a:lnTo>
                <a:lnTo>
                  <a:pt x="2612" y="318"/>
                </a:lnTo>
                <a:lnTo>
                  <a:pt x="2616" y="314"/>
                </a:lnTo>
                <a:lnTo>
                  <a:pt x="2633" y="311"/>
                </a:lnTo>
                <a:lnTo>
                  <a:pt x="2651" y="314"/>
                </a:lnTo>
                <a:lnTo>
                  <a:pt x="2665" y="311"/>
                </a:lnTo>
                <a:lnTo>
                  <a:pt x="2633" y="307"/>
                </a:lnTo>
                <a:lnTo>
                  <a:pt x="2623" y="304"/>
                </a:lnTo>
                <a:lnTo>
                  <a:pt x="2609" y="300"/>
                </a:lnTo>
                <a:lnTo>
                  <a:pt x="2605" y="297"/>
                </a:lnTo>
                <a:lnTo>
                  <a:pt x="2602" y="293"/>
                </a:lnTo>
                <a:lnTo>
                  <a:pt x="2574" y="293"/>
                </a:lnTo>
                <a:lnTo>
                  <a:pt x="2539" y="293"/>
                </a:lnTo>
                <a:lnTo>
                  <a:pt x="2522" y="293"/>
                </a:lnTo>
                <a:lnTo>
                  <a:pt x="2511" y="293"/>
                </a:lnTo>
                <a:lnTo>
                  <a:pt x="2504" y="293"/>
                </a:lnTo>
                <a:lnTo>
                  <a:pt x="2501" y="293"/>
                </a:lnTo>
                <a:lnTo>
                  <a:pt x="2504" y="297"/>
                </a:lnTo>
                <a:lnTo>
                  <a:pt x="2501" y="297"/>
                </a:lnTo>
                <a:lnTo>
                  <a:pt x="2490" y="300"/>
                </a:lnTo>
                <a:lnTo>
                  <a:pt x="2483" y="300"/>
                </a:lnTo>
                <a:lnTo>
                  <a:pt x="2515" y="325"/>
                </a:lnTo>
                <a:lnTo>
                  <a:pt x="2529" y="332"/>
                </a:lnTo>
                <a:lnTo>
                  <a:pt x="2539" y="335"/>
                </a:lnTo>
                <a:lnTo>
                  <a:pt x="2839" y="356"/>
                </a:lnTo>
                <a:lnTo>
                  <a:pt x="2169" y="262"/>
                </a:lnTo>
                <a:lnTo>
                  <a:pt x="2187" y="262"/>
                </a:lnTo>
                <a:lnTo>
                  <a:pt x="2201" y="262"/>
                </a:lnTo>
                <a:lnTo>
                  <a:pt x="2208" y="258"/>
                </a:lnTo>
                <a:lnTo>
                  <a:pt x="2197" y="255"/>
                </a:lnTo>
                <a:lnTo>
                  <a:pt x="2183" y="255"/>
                </a:lnTo>
                <a:lnTo>
                  <a:pt x="2156" y="258"/>
                </a:lnTo>
                <a:lnTo>
                  <a:pt x="2128" y="258"/>
                </a:lnTo>
                <a:lnTo>
                  <a:pt x="2089" y="258"/>
                </a:lnTo>
                <a:lnTo>
                  <a:pt x="2058" y="258"/>
                </a:lnTo>
                <a:lnTo>
                  <a:pt x="2128" y="262"/>
                </a:lnTo>
                <a:lnTo>
                  <a:pt x="2169" y="262"/>
                </a:lnTo>
                <a:lnTo>
                  <a:pt x="2839" y="356"/>
                </a:lnTo>
                <a:lnTo>
                  <a:pt x="2225" y="262"/>
                </a:lnTo>
                <a:lnTo>
                  <a:pt x="2236" y="262"/>
                </a:lnTo>
                <a:lnTo>
                  <a:pt x="2222" y="255"/>
                </a:lnTo>
                <a:lnTo>
                  <a:pt x="2218" y="255"/>
                </a:lnTo>
                <a:lnTo>
                  <a:pt x="2222" y="262"/>
                </a:lnTo>
                <a:lnTo>
                  <a:pt x="2225" y="262"/>
                </a:lnTo>
                <a:lnTo>
                  <a:pt x="2839" y="356"/>
                </a:lnTo>
                <a:lnTo>
                  <a:pt x="1273" y="244"/>
                </a:lnTo>
                <a:lnTo>
                  <a:pt x="1280" y="255"/>
                </a:lnTo>
                <a:lnTo>
                  <a:pt x="1287" y="258"/>
                </a:lnTo>
                <a:lnTo>
                  <a:pt x="1308" y="258"/>
                </a:lnTo>
                <a:lnTo>
                  <a:pt x="1319" y="258"/>
                </a:lnTo>
                <a:lnTo>
                  <a:pt x="1326" y="262"/>
                </a:lnTo>
                <a:lnTo>
                  <a:pt x="1347" y="276"/>
                </a:lnTo>
                <a:lnTo>
                  <a:pt x="1360" y="276"/>
                </a:lnTo>
                <a:lnTo>
                  <a:pt x="1385" y="269"/>
                </a:lnTo>
                <a:lnTo>
                  <a:pt x="1402" y="269"/>
                </a:lnTo>
                <a:lnTo>
                  <a:pt x="1416" y="272"/>
                </a:lnTo>
                <a:lnTo>
                  <a:pt x="1434" y="276"/>
                </a:lnTo>
                <a:lnTo>
                  <a:pt x="1451" y="276"/>
                </a:lnTo>
                <a:lnTo>
                  <a:pt x="1486" y="276"/>
                </a:lnTo>
                <a:lnTo>
                  <a:pt x="1545" y="272"/>
                </a:lnTo>
                <a:lnTo>
                  <a:pt x="1622" y="265"/>
                </a:lnTo>
                <a:lnTo>
                  <a:pt x="1657" y="262"/>
                </a:lnTo>
                <a:lnTo>
                  <a:pt x="1685" y="258"/>
                </a:lnTo>
                <a:lnTo>
                  <a:pt x="1734" y="262"/>
                </a:lnTo>
                <a:lnTo>
                  <a:pt x="1786" y="262"/>
                </a:lnTo>
                <a:lnTo>
                  <a:pt x="1835" y="262"/>
                </a:lnTo>
                <a:lnTo>
                  <a:pt x="1849" y="265"/>
                </a:lnTo>
                <a:lnTo>
                  <a:pt x="1852" y="265"/>
                </a:lnTo>
                <a:lnTo>
                  <a:pt x="1849" y="262"/>
                </a:lnTo>
                <a:lnTo>
                  <a:pt x="1838" y="258"/>
                </a:lnTo>
                <a:lnTo>
                  <a:pt x="1842" y="258"/>
                </a:lnTo>
                <a:lnTo>
                  <a:pt x="1877" y="258"/>
                </a:lnTo>
                <a:lnTo>
                  <a:pt x="1856" y="255"/>
                </a:lnTo>
                <a:lnTo>
                  <a:pt x="1845" y="251"/>
                </a:lnTo>
                <a:lnTo>
                  <a:pt x="1828" y="251"/>
                </a:lnTo>
                <a:lnTo>
                  <a:pt x="1824" y="251"/>
                </a:lnTo>
                <a:lnTo>
                  <a:pt x="1828" y="248"/>
                </a:lnTo>
                <a:lnTo>
                  <a:pt x="1852" y="244"/>
                </a:lnTo>
                <a:lnTo>
                  <a:pt x="1821" y="241"/>
                </a:lnTo>
                <a:lnTo>
                  <a:pt x="1800" y="241"/>
                </a:lnTo>
                <a:lnTo>
                  <a:pt x="1775" y="241"/>
                </a:lnTo>
                <a:lnTo>
                  <a:pt x="1737" y="241"/>
                </a:lnTo>
                <a:lnTo>
                  <a:pt x="1709" y="241"/>
                </a:lnTo>
                <a:lnTo>
                  <a:pt x="1674" y="248"/>
                </a:lnTo>
                <a:lnTo>
                  <a:pt x="1653" y="255"/>
                </a:lnTo>
                <a:lnTo>
                  <a:pt x="1619" y="258"/>
                </a:lnTo>
                <a:lnTo>
                  <a:pt x="1580" y="258"/>
                </a:lnTo>
                <a:lnTo>
                  <a:pt x="1535" y="258"/>
                </a:lnTo>
                <a:lnTo>
                  <a:pt x="1514" y="262"/>
                </a:lnTo>
                <a:lnTo>
                  <a:pt x="1496" y="265"/>
                </a:lnTo>
                <a:lnTo>
                  <a:pt x="1472" y="262"/>
                </a:lnTo>
                <a:lnTo>
                  <a:pt x="1458" y="262"/>
                </a:lnTo>
                <a:lnTo>
                  <a:pt x="1444" y="258"/>
                </a:lnTo>
                <a:lnTo>
                  <a:pt x="1420" y="251"/>
                </a:lnTo>
                <a:lnTo>
                  <a:pt x="1406" y="248"/>
                </a:lnTo>
                <a:lnTo>
                  <a:pt x="1378" y="251"/>
                </a:lnTo>
                <a:lnTo>
                  <a:pt x="1357" y="248"/>
                </a:lnTo>
                <a:lnTo>
                  <a:pt x="1340" y="244"/>
                </a:lnTo>
                <a:lnTo>
                  <a:pt x="1305" y="231"/>
                </a:lnTo>
                <a:lnTo>
                  <a:pt x="1294" y="227"/>
                </a:lnTo>
                <a:lnTo>
                  <a:pt x="1287" y="224"/>
                </a:lnTo>
                <a:lnTo>
                  <a:pt x="1277" y="217"/>
                </a:lnTo>
                <a:lnTo>
                  <a:pt x="1277" y="220"/>
                </a:lnTo>
                <a:lnTo>
                  <a:pt x="1280" y="227"/>
                </a:lnTo>
                <a:lnTo>
                  <a:pt x="1284" y="231"/>
                </a:lnTo>
                <a:lnTo>
                  <a:pt x="1287" y="231"/>
                </a:lnTo>
                <a:lnTo>
                  <a:pt x="1284" y="234"/>
                </a:lnTo>
                <a:lnTo>
                  <a:pt x="1280" y="238"/>
                </a:lnTo>
                <a:lnTo>
                  <a:pt x="1277" y="238"/>
                </a:lnTo>
                <a:lnTo>
                  <a:pt x="1270" y="231"/>
                </a:lnTo>
                <a:lnTo>
                  <a:pt x="1266" y="231"/>
                </a:lnTo>
                <a:lnTo>
                  <a:pt x="1263" y="231"/>
                </a:lnTo>
                <a:lnTo>
                  <a:pt x="1266" y="238"/>
                </a:lnTo>
                <a:lnTo>
                  <a:pt x="1273" y="244"/>
                </a:lnTo>
                <a:lnTo>
                  <a:pt x="2839" y="356"/>
                </a:lnTo>
                <a:lnTo>
                  <a:pt x="883" y="98"/>
                </a:lnTo>
                <a:lnTo>
                  <a:pt x="869" y="91"/>
                </a:lnTo>
                <a:lnTo>
                  <a:pt x="855" y="84"/>
                </a:lnTo>
                <a:lnTo>
                  <a:pt x="830" y="81"/>
                </a:lnTo>
                <a:lnTo>
                  <a:pt x="816" y="77"/>
                </a:lnTo>
                <a:lnTo>
                  <a:pt x="810" y="74"/>
                </a:lnTo>
                <a:lnTo>
                  <a:pt x="806" y="70"/>
                </a:lnTo>
                <a:lnTo>
                  <a:pt x="806" y="63"/>
                </a:lnTo>
                <a:lnTo>
                  <a:pt x="810" y="60"/>
                </a:lnTo>
                <a:lnTo>
                  <a:pt x="823" y="63"/>
                </a:lnTo>
                <a:lnTo>
                  <a:pt x="841" y="63"/>
                </a:lnTo>
                <a:lnTo>
                  <a:pt x="844" y="67"/>
                </a:lnTo>
                <a:lnTo>
                  <a:pt x="848" y="67"/>
                </a:lnTo>
                <a:lnTo>
                  <a:pt x="841" y="63"/>
                </a:lnTo>
                <a:lnTo>
                  <a:pt x="830" y="56"/>
                </a:lnTo>
                <a:lnTo>
                  <a:pt x="813" y="49"/>
                </a:lnTo>
                <a:lnTo>
                  <a:pt x="799" y="46"/>
                </a:lnTo>
                <a:lnTo>
                  <a:pt x="778" y="39"/>
                </a:lnTo>
                <a:lnTo>
                  <a:pt x="761" y="35"/>
                </a:lnTo>
                <a:lnTo>
                  <a:pt x="754" y="28"/>
                </a:lnTo>
                <a:lnTo>
                  <a:pt x="743" y="18"/>
                </a:lnTo>
                <a:lnTo>
                  <a:pt x="729" y="11"/>
                </a:lnTo>
                <a:lnTo>
                  <a:pt x="691" y="0"/>
                </a:lnTo>
                <a:lnTo>
                  <a:pt x="534" y="0"/>
                </a:lnTo>
                <a:lnTo>
                  <a:pt x="555" y="7"/>
                </a:lnTo>
                <a:lnTo>
                  <a:pt x="572" y="14"/>
                </a:lnTo>
                <a:lnTo>
                  <a:pt x="583" y="14"/>
                </a:lnTo>
                <a:lnTo>
                  <a:pt x="600" y="18"/>
                </a:lnTo>
                <a:lnTo>
                  <a:pt x="625" y="25"/>
                </a:lnTo>
                <a:lnTo>
                  <a:pt x="646" y="35"/>
                </a:lnTo>
                <a:lnTo>
                  <a:pt x="674" y="53"/>
                </a:lnTo>
                <a:lnTo>
                  <a:pt x="684" y="60"/>
                </a:lnTo>
                <a:lnTo>
                  <a:pt x="691" y="63"/>
                </a:lnTo>
                <a:lnTo>
                  <a:pt x="736" y="74"/>
                </a:lnTo>
                <a:lnTo>
                  <a:pt x="775" y="84"/>
                </a:lnTo>
                <a:lnTo>
                  <a:pt x="789" y="95"/>
                </a:lnTo>
                <a:lnTo>
                  <a:pt x="803" y="105"/>
                </a:lnTo>
                <a:lnTo>
                  <a:pt x="813" y="109"/>
                </a:lnTo>
                <a:lnTo>
                  <a:pt x="796" y="91"/>
                </a:lnTo>
                <a:lnTo>
                  <a:pt x="806" y="91"/>
                </a:lnTo>
                <a:lnTo>
                  <a:pt x="813" y="98"/>
                </a:lnTo>
                <a:lnTo>
                  <a:pt x="823" y="105"/>
                </a:lnTo>
                <a:lnTo>
                  <a:pt x="834" y="105"/>
                </a:lnTo>
                <a:lnTo>
                  <a:pt x="823" y="102"/>
                </a:lnTo>
                <a:lnTo>
                  <a:pt x="816" y="91"/>
                </a:lnTo>
                <a:lnTo>
                  <a:pt x="823" y="88"/>
                </a:lnTo>
                <a:lnTo>
                  <a:pt x="841" y="88"/>
                </a:lnTo>
                <a:lnTo>
                  <a:pt x="844" y="88"/>
                </a:lnTo>
                <a:lnTo>
                  <a:pt x="869" y="95"/>
                </a:lnTo>
                <a:lnTo>
                  <a:pt x="883" y="102"/>
                </a:lnTo>
                <a:lnTo>
                  <a:pt x="890" y="109"/>
                </a:lnTo>
                <a:lnTo>
                  <a:pt x="897" y="112"/>
                </a:lnTo>
                <a:lnTo>
                  <a:pt x="914" y="116"/>
                </a:lnTo>
                <a:lnTo>
                  <a:pt x="956" y="122"/>
                </a:lnTo>
                <a:lnTo>
                  <a:pt x="918" y="112"/>
                </a:lnTo>
                <a:lnTo>
                  <a:pt x="897" y="105"/>
                </a:lnTo>
                <a:lnTo>
                  <a:pt x="883" y="98"/>
                </a:lnTo>
                <a:lnTo>
                  <a:pt x="2839" y="356"/>
                </a:lnTo>
                <a:lnTo>
                  <a:pt x="1329" y="795"/>
                </a:lnTo>
                <a:lnTo>
                  <a:pt x="1319" y="799"/>
                </a:lnTo>
                <a:lnTo>
                  <a:pt x="1308" y="802"/>
                </a:lnTo>
                <a:lnTo>
                  <a:pt x="1301" y="820"/>
                </a:lnTo>
                <a:lnTo>
                  <a:pt x="1301" y="830"/>
                </a:lnTo>
                <a:lnTo>
                  <a:pt x="1305" y="834"/>
                </a:lnTo>
                <a:lnTo>
                  <a:pt x="1308" y="837"/>
                </a:lnTo>
                <a:lnTo>
                  <a:pt x="1315" y="837"/>
                </a:lnTo>
                <a:lnTo>
                  <a:pt x="1319" y="841"/>
                </a:lnTo>
                <a:lnTo>
                  <a:pt x="1322" y="841"/>
                </a:lnTo>
                <a:lnTo>
                  <a:pt x="1333" y="834"/>
                </a:lnTo>
                <a:lnTo>
                  <a:pt x="1340" y="827"/>
                </a:lnTo>
                <a:lnTo>
                  <a:pt x="1343" y="820"/>
                </a:lnTo>
                <a:lnTo>
                  <a:pt x="1343" y="813"/>
                </a:lnTo>
                <a:lnTo>
                  <a:pt x="1343" y="799"/>
                </a:lnTo>
                <a:lnTo>
                  <a:pt x="1340" y="792"/>
                </a:lnTo>
                <a:lnTo>
                  <a:pt x="1333" y="792"/>
                </a:lnTo>
                <a:lnTo>
                  <a:pt x="1329" y="795"/>
                </a:lnTo>
                <a:lnTo>
                  <a:pt x="2839" y="356"/>
                </a:lnTo>
                <a:lnTo>
                  <a:pt x="1214" y="956"/>
                </a:lnTo>
                <a:lnTo>
                  <a:pt x="1231" y="949"/>
                </a:lnTo>
                <a:lnTo>
                  <a:pt x="1231" y="938"/>
                </a:lnTo>
                <a:lnTo>
                  <a:pt x="1238" y="928"/>
                </a:lnTo>
                <a:lnTo>
                  <a:pt x="1249" y="921"/>
                </a:lnTo>
                <a:lnTo>
                  <a:pt x="1252" y="914"/>
                </a:lnTo>
                <a:lnTo>
                  <a:pt x="1256" y="903"/>
                </a:lnTo>
                <a:lnTo>
                  <a:pt x="1252" y="896"/>
                </a:lnTo>
                <a:lnTo>
                  <a:pt x="1245" y="900"/>
                </a:lnTo>
                <a:lnTo>
                  <a:pt x="1231" y="907"/>
                </a:lnTo>
                <a:lnTo>
                  <a:pt x="1221" y="921"/>
                </a:lnTo>
                <a:lnTo>
                  <a:pt x="1218" y="931"/>
                </a:lnTo>
                <a:lnTo>
                  <a:pt x="1211" y="935"/>
                </a:lnTo>
                <a:lnTo>
                  <a:pt x="1207" y="945"/>
                </a:lnTo>
                <a:lnTo>
                  <a:pt x="1207" y="952"/>
                </a:lnTo>
                <a:lnTo>
                  <a:pt x="1211" y="956"/>
                </a:lnTo>
                <a:lnTo>
                  <a:pt x="1214" y="956"/>
                </a:lnTo>
                <a:lnTo>
                  <a:pt x="2839" y="356"/>
                </a:lnTo>
                <a:lnTo>
                  <a:pt x="1200" y="966"/>
                </a:lnTo>
                <a:lnTo>
                  <a:pt x="1204" y="959"/>
                </a:lnTo>
                <a:lnTo>
                  <a:pt x="1200" y="959"/>
                </a:lnTo>
                <a:lnTo>
                  <a:pt x="1193" y="963"/>
                </a:lnTo>
                <a:lnTo>
                  <a:pt x="1193" y="966"/>
                </a:lnTo>
                <a:lnTo>
                  <a:pt x="1197" y="970"/>
                </a:lnTo>
                <a:lnTo>
                  <a:pt x="1200" y="966"/>
                </a:lnTo>
                <a:lnTo>
                  <a:pt x="2839" y="356"/>
                </a:lnTo>
                <a:lnTo>
                  <a:pt x="1085" y="942"/>
                </a:lnTo>
                <a:lnTo>
                  <a:pt x="1082" y="935"/>
                </a:lnTo>
                <a:lnTo>
                  <a:pt x="1078" y="928"/>
                </a:lnTo>
                <a:lnTo>
                  <a:pt x="1075" y="928"/>
                </a:lnTo>
                <a:lnTo>
                  <a:pt x="1071" y="931"/>
                </a:lnTo>
                <a:lnTo>
                  <a:pt x="1075" y="938"/>
                </a:lnTo>
                <a:lnTo>
                  <a:pt x="1078" y="945"/>
                </a:lnTo>
                <a:lnTo>
                  <a:pt x="1082" y="945"/>
                </a:lnTo>
                <a:lnTo>
                  <a:pt x="1085" y="942"/>
                </a:lnTo>
                <a:lnTo>
                  <a:pt x="2839" y="356"/>
                </a:lnTo>
                <a:lnTo>
                  <a:pt x="1095" y="1088"/>
                </a:lnTo>
                <a:lnTo>
                  <a:pt x="1102" y="1081"/>
                </a:lnTo>
                <a:lnTo>
                  <a:pt x="1106" y="1074"/>
                </a:lnTo>
                <a:lnTo>
                  <a:pt x="1106" y="1071"/>
                </a:lnTo>
                <a:lnTo>
                  <a:pt x="1102" y="1067"/>
                </a:lnTo>
                <a:lnTo>
                  <a:pt x="1099" y="1074"/>
                </a:lnTo>
                <a:lnTo>
                  <a:pt x="1095" y="1078"/>
                </a:lnTo>
                <a:lnTo>
                  <a:pt x="1092" y="1088"/>
                </a:lnTo>
                <a:lnTo>
                  <a:pt x="1095" y="1088"/>
                </a:lnTo>
                <a:lnTo>
                  <a:pt x="2839" y="356"/>
                </a:lnTo>
                <a:lnTo>
                  <a:pt x="1116" y="1064"/>
                </a:lnTo>
                <a:lnTo>
                  <a:pt x="1120" y="1053"/>
                </a:lnTo>
                <a:lnTo>
                  <a:pt x="1116" y="1057"/>
                </a:lnTo>
                <a:lnTo>
                  <a:pt x="1113" y="1067"/>
                </a:lnTo>
                <a:lnTo>
                  <a:pt x="1116" y="1064"/>
                </a:lnTo>
                <a:lnTo>
                  <a:pt x="2839" y="356"/>
                </a:lnTo>
                <a:lnTo>
                  <a:pt x="1054" y="1123"/>
                </a:lnTo>
                <a:lnTo>
                  <a:pt x="1061" y="1112"/>
                </a:lnTo>
                <a:lnTo>
                  <a:pt x="1057" y="1112"/>
                </a:lnTo>
                <a:lnTo>
                  <a:pt x="1050" y="1119"/>
                </a:lnTo>
                <a:lnTo>
                  <a:pt x="1043" y="1123"/>
                </a:lnTo>
                <a:lnTo>
                  <a:pt x="1036" y="1126"/>
                </a:lnTo>
                <a:lnTo>
                  <a:pt x="1033" y="1133"/>
                </a:lnTo>
                <a:lnTo>
                  <a:pt x="1036" y="1144"/>
                </a:lnTo>
                <a:lnTo>
                  <a:pt x="1036" y="1147"/>
                </a:lnTo>
                <a:lnTo>
                  <a:pt x="1043" y="1144"/>
                </a:lnTo>
                <a:lnTo>
                  <a:pt x="1050" y="1133"/>
                </a:lnTo>
                <a:lnTo>
                  <a:pt x="1054" y="1123"/>
                </a:lnTo>
                <a:lnTo>
                  <a:pt x="2839" y="356"/>
                </a:lnTo>
                <a:lnTo>
                  <a:pt x="991" y="1186"/>
                </a:lnTo>
                <a:lnTo>
                  <a:pt x="980" y="1193"/>
                </a:lnTo>
                <a:lnTo>
                  <a:pt x="980" y="1196"/>
                </a:lnTo>
                <a:lnTo>
                  <a:pt x="991" y="1189"/>
                </a:lnTo>
                <a:lnTo>
                  <a:pt x="994" y="1186"/>
                </a:lnTo>
                <a:lnTo>
                  <a:pt x="991" y="1186"/>
                </a:lnTo>
                <a:lnTo>
                  <a:pt x="2839" y="356"/>
                </a:lnTo>
                <a:lnTo>
                  <a:pt x="959" y="1207"/>
                </a:lnTo>
                <a:lnTo>
                  <a:pt x="956" y="1217"/>
                </a:lnTo>
                <a:lnTo>
                  <a:pt x="956" y="1221"/>
                </a:lnTo>
                <a:lnTo>
                  <a:pt x="959" y="1217"/>
                </a:lnTo>
                <a:lnTo>
                  <a:pt x="966" y="1210"/>
                </a:lnTo>
                <a:lnTo>
                  <a:pt x="970" y="1203"/>
                </a:lnTo>
                <a:lnTo>
                  <a:pt x="970" y="1200"/>
                </a:lnTo>
                <a:lnTo>
                  <a:pt x="966" y="1200"/>
                </a:lnTo>
                <a:lnTo>
                  <a:pt x="959" y="1207"/>
                </a:lnTo>
                <a:lnTo>
                  <a:pt x="2839" y="356"/>
                </a:lnTo>
                <a:lnTo>
                  <a:pt x="911" y="1276"/>
                </a:lnTo>
                <a:lnTo>
                  <a:pt x="904" y="1273"/>
                </a:lnTo>
                <a:lnTo>
                  <a:pt x="897" y="1280"/>
                </a:lnTo>
                <a:lnTo>
                  <a:pt x="893" y="1290"/>
                </a:lnTo>
                <a:lnTo>
                  <a:pt x="897" y="1294"/>
                </a:lnTo>
                <a:lnTo>
                  <a:pt x="900" y="1290"/>
                </a:lnTo>
                <a:lnTo>
                  <a:pt x="911" y="1280"/>
                </a:lnTo>
                <a:lnTo>
                  <a:pt x="914" y="1276"/>
                </a:lnTo>
                <a:lnTo>
                  <a:pt x="911" y="1276"/>
                </a:lnTo>
                <a:lnTo>
                  <a:pt x="2839" y="356"/>
                </a:lnTo>
                <a:lnTo>
                  <a:pt x="876" y="1304"/>
                </a:lnTo>
                <a:lnTo>
                  <a:pt x="872" y="1308"/>
                </a:lnTo>
                <a:lnTo>
                  <a:pt x="869" y="1311"/>
                </a:lnTo>
                <a:lnTo>
                  <a:pt x="869" y="1315"/>
                </a:lnTo>
                <a:lnTo>
                  <a:pt x="872" y="1315"/>
                </a:lnTo>
                <a:lnTo>
                  <a:pt x="879" y="1308"/>
                </a:lnTo>
                <a:lnTo>
                  <a:pt x="879" y="1304"/>
                </a:lnTo>
                <a:lnTo>
                  <a:pt x="876" y="1304"/>
                </a:lnTo>
                <a:lnTo>
                  <a:pt x="2839" y="356"/>
                </a:lnTo>
                <a:lnTo>
                  <a:pt x="785" y="1395"/>
                </a:lnTo>
                <a:lnTo>
                  <a:pt x="785" y="1405"/>
                </a:lnTo>
                <a:lnTo>
                  <a:pt x="789" y="1405"/>
                </a:lnTo>
                <a:lnTo>
                  <a:pt x="789" y="1395"/>
                </a:lnTo>
                <a:lnTo>
                  <a:pt x="785" y="1395"/>
                </a:lnTo>
                <a:lnTo>
                  <a:pt x="2839" y="356"/>
                </a:lnTo>
                <a:lnTo>
                  <a:pt x="653" y="1534"/>
                </a:lnTo>
                <a:lnTo>
                  <a:pt x="642" y="1538"/>
                </a:lnTo>
                <a:lnTo>
                  <a:pt x="639" y="1545"/>
                </a:lnTo>
                <a:lnTo>
                  <a:pt x="635" y="1552"/>
                </a:lnTo>
                <a:lnTo>
                  <a:pt x="635" y="1555"/>
                </a:lnTo>
                <a:lnTo>
                  <a:pt x="639" y="1559"/>
                </a:lnTo>
                <a:lnTo>
                  <a:pt x="646" y="1555"/>
                </a:lnTo>
                <a:lnTo>
                  <a:pt x="653" y="1545"/>
                </a:lnTo>
                <a:lnTo>
                  <a:pt x="660" y="1534"/>
                </a:lnTo>
                <a:lnTo>
                  <a:pt x="653" y="1534"/>
                </a:lnTo>
                <a:lnTo>
                  <a:pt x="2839" y="356"/>
                </a:lnTo>
                <a:lnTo>
                  <a:pt x="621" y="1555"/>
                </a:lnTo>
                <a:lnTo>
                  <a:pt x="614" y="1559"/>
                </a:lnTo>
                <a:lnTo>
                  <a:pt x="604" y="1566"/>
                </a:lnTo>
                <a:lnTo>
                  <a:pt x="593" y="1580"/>
                </a:lnTo>
                <a:lnTo>
                  <a:pt x="600" y="1580"/>
                </a:lnTo>
                <a:lnTo>
                  <a:pt x="611" y="1576"/>
                </a:lnTo>
                <a:lnTo>
                  <a:pt x="621" y="1566"/>
                </a:lnTo>
                <a:lnTo>
                  <a:pt x="625" y="1559"/>
                </a:lnTo>
                <a:lnTo>
                  <a:pt x="625" y="1555"/>
                </a:lnTo>
                <a:lnTo>
                  <a:pt x="621" y="1555"/>
                </a:lnTo>
                <a:lnTo>
                  <a:pt x="2839" y="356"/>
                </a:lnTo>
                <a:lnTo>
                  <a:pt x="642" y="1377"/>
                </a:lnTo>
                <a:lnTo>
                  <a:pt x="646" y="1374"/>
                </a:lnTo>
                <a:lnTo>
                  <a:pt x="642" y="1367"/>
                </a:lnTo>
                <a:lnTo>
                  <a:pt x="639" y="1367"/>
                </a:lnTo>
                <a:lnTo>
                  <a:pt x="635" y="1367"/>
                </a:lnTo>
                <a:lnTo>
                  <a:pt x="632" y="1374"/>
                </a:lnTo>
                <a:lnTo>
                  <a:pt x="635" y="1377"/>
                </a:lnTo>
                <a:lnTo>
                  <a:pt x="639" y="1377"/>
                </a:lnTo>
                <a:lnTo>
                  <a:pt x="642" y="1377"/>
                </a:lnTo>
                <a:lnTo>
                  <a:pt x="2839" y="356"/>
                </a:lnTo>
                <a:lnTo>
                  <a:pt x="520" y="1621"/>
                </a:lnTo>
                <a:lnTo>
                  <a:pt x="513" y="1628"/>
                </a:lnTo>
                <a:lnTo>
                  <a:pt x="503" y="1639"/>
                </a:lnTo>
                <a:lnTo>
                  <a:pt x="503" y="1646"/>
                </a:lnTo>
                <a:lnTo>
                  <a:pt x="506" y="1646"/>
                </a:lnTo>
                <a:lnTo>
                  <a:pt x="513" y="1639"/>
                </a:lnTo>
                <a:lnTo>
                  <a:pt x="520" y="1632"/>
                </a:lnTo>
                <a:lnTo>
                  <a:pt x="527" y="1625"/>
                </a:lnTo>
                <a:lnTo>
                  <a:pt x="531" y="1621"/>
                </a:lnTo>
                <a:lnTo>
                  <a:pt x="527" y="1618"/>
                </a:lnTo>
                <a:lnTo>
                  <a:pt x="520" y="1621"/>
                </a:lnTo>
                <a:lnTo>
                  <a:pt x="2839" y="356"/>
                </a:lnTo>
                <a:lnTo>
                  <a:pt x="412" y="1702"/>
                </a:lnTo>
                <a:lnTo>
                  <a:pt x="398" y="1716"/>
                </a:lnTo>
                <a:lnTo>
                  <a:pt x="391" y="1729"/>
                </a:lnTo>
                <a:lnTo>
                  <a:pt x="388" y="1733"/>
                </a:lnTo>
                <a:lnTo>
                  <a:pt x="391" y="1733"/>
                </a:lnTo>
                <a:lnTo>
                  <a:pt x="408" y="1722"/>
                </a:lnTo>
                <a:lnTo>
                  <a:pt x="419" y="1716"/>
                </a:lnTo>
                <a:lnTo>
                  <a:pt x="422" y="1705"/>
                </a:lnTo>
                <a:lnTo>
                  <a:pt x="419" y="1698"/>
                </a:lnTo>
                <a:lnTo>
                  <a:pt x="412" y="1702"/>
                </a:lnTo>
                <a:lnTo>
                  <a:pt x="2839" y="356"/>
                </a:lnTo>
                <a:lnTo>
                  <a:pt x="381" y="1736"/>
                </a:lnTo>
                <a:lnTo>
                  <a:pt x="381" y="1743"/>
                </a:lnTo>
                <a:lnTo>
                  <a:pt x="384" y="1743"/>
                </a:lnTo>
                <a:lnTo>
                  <a:pt x="384" y="1736"/>
                </a:lnTo>
                <a:lnTo>
                  <a:pt x="381" y="1736"/>
                </a:lnTo>
                <a:lnTo>
                  <a:pt x="2839" y="356"/>
                </a:lnTo>
                <a:lnTo>
                  <a:pt x="374" y="1747"/>
                </a:lnTo>
                <a:lnTo>
                  <a:pt x="370" y="1754"/>
                </a:lnTo>
                <a:lnTo>
                  <a:pt x="374" y="1754"/>
                </a:lnTo>
                <a:lnTo>
                  <a:pt x="377" y="1750"/>
                </a:lnTo>
                <a:lnTo>
                  <a:pt x="374" y="1747"/>
                </a:lnTo>
                <a:lnTo>
                  <a:pt x="2839" y="356"/>
                </a:lnTo>
                <a:lnTo>
                  <a:pt x="339" y="1761"/>
                </a:lnTo>
                <a:lnTo>
                  <a:pt x="332" y="1771"/>
                </a:lnTo>
                <a:lnTo>
                  <a:pt x="325" y="1782"/>
                </a:lnTo>
                <a:lnTo>
                  <a:pt x="328" y="1778"/>
                </a:lnTo>
                <a:lnTo>
                  <a:pt x="339" y="1771"/>
                </a:lnTo>
                <a:lnTo>
                  <a:pt x="342" y="1761"/>
                </a:lnTo>
                <a:lnTo>
                  <a:pt x="339" y="1761"/>
                </a:lnTo>
                <a:lnTo>
                  <a:pt x="2839" y="356"/>
                </a:lnTo>
                <a:lnTo>
                  <a:pt x="314" y="1778"/>
                </a:lnTo>
                <a:lnTo>
                  <a:pt x="307" y="1782"/>
                </a:lnTo>
                <a:lnTo>
                  <a:pt x="304" y="1785"/>
                </a:lnTo>
                <a:lnTo>
                  <a:pt x="293" y="1799"/>
                </a:lnTo>
                <a:lnTo>
                  <a:pt x="279" y="1817"/>
                </a:lnTo>
                <a:lnTo>
                  <a:pt x="293" y="1810"/>
                </a:lnTo>
                <a:lnTo>
                  <a:pt x="304" y="1803"/>
                </a:lnTo>
                <a:lnTo>
                  <a:pt x="311" y="1796"/>
                </a:lnTo>
                <a:lnTo>
                  <a:pt x="314" y="1785"/>
                </a:lnTo>
                <a:lnTo>
                  <a:pt x="318" y="1782"/>
                </a:lnTo>
                <a:lnTo>
                  <a:pt x="314" y="1778"/>
                </a:lnTo>
                <a:lnTo>
                  <a:pt x="2839" y="356"/>
                </a:lnTo>
                <a:lnTo>
                  <a:pt x="67" y="1869"/>
                </a:lnTo>
                <a:lnTo>
                  <a:pt x="63" y="1872"/>
                </a:lnTo>
                <a:lnTo>
                  <a:pt x="63" y="1879"/>
                </a:lnTo>
                <a:lnTo>
                  <a:pt x="67" y="1883"/>
                </a:lnTo>
                <a:lnTo>
                  <a:pt x="70" y="1883"/>
                </a:lnTo>
                <a:lnTo>
                  <a:pt x="74" y="1879"/>
                </a:lnTo>
                <a:lnTo>
                  <a:pt x="77" y="1872"/>
                </a:lnTo>
                <a:lnTo>
                  <a:pt x="74" y="1869"/>
                </a:lnTo>
                <a:lnTo>
                  <a:pt x="67" y="1869"/>
                </a:lnTo>
                <a:lnTo>
                  <a:pt x="2839" y="356"/>
                </a:lnTo>
                <a:lnTo>
                  <a:pt x="77" y="1820"/>
                </a:lnTo>
                <a:lnTo>
                  <a:pt x="74" y="1824"/>
                </a:lnTo>
                <a:lnTo>
                  <a:pt x="81" y="1824"/>
                </a:lnTo>
                <a:lnTo>
                  <a:pt x="81" y="1820"/>
                </a:lnTo>
                <a:lnTo>
                  <a:pt x="81" y="1817"/>
                </a:lnTo>
                <a:lnTo>
                  <a:pt x="77" y="1820"/>
                </a:lnTo>
                <a:lnTo>
                  <a:pt x="2839" y="356"/>
                </a:lnTo>
                <a:lnTo>
                  <a:pt x="88" y="841"/>
                </a:lnTo>
                <a:lnTo>
                  <a:pt x="74" y="837"/>
                </a:lnTo>
                <a:lnTo>
                  <a:pt x="60" y="837"/>
                </a:lnTo>
                <a:lnTo>
                  <a:pt x="46" y="841"/>
                </a:lnTo>
                <a:lnTo>
                  <a:pt x="35" y="848"/>
                </a:lnTo>
                <a:lnTo>
                  <a:pt x="32" y="851"/>
                </a:lnTo>
                <a:lnTo>
                  <a:pt x="39" y="851"/>
                </a:lnTo>
                <a:lnTo>
                  <a:pt x="60" y="855"/>
                </a:lnTo>
                <a:lnTo>
                  <a:pt x="74" y="851"/>
                </a:lnTo>
                <a:lnTo>
                  <a:pt x="81" y="848"/>
                </a:lnTo>
                <a:lnTo>
                  <a:pt x="88" y="844"/>
                </a:lnTo>
                <a:lnTo>
                  <a:pt x="88" y="841"/>
                </a:lnTo>
                <a:lnTo>
                  <a:pt x="2839" y="356"/>
                </a:lnTo>
                <a:lnTo>
                  <a:pt x="0" y="855"/>
                </a:lnTo>
                <a:lnTo>
                  <a:pt x="7" y="855"/>
                </a:lnTo>
                <a:lnTo>
                  <a:pt x="21" y="848"/>
                </a:lnTo>
                <a:lnTo>
                  <a:pt x="14" y="848"/>
                </a:lnTo>
                <a:lnTo>
                  <a:pt x="0" y="855"/>
                </a:lnTo>
                <a:lnTo>
                  <a:pt x="2839" y="356"/>
                </a:lnTo>
                <a:lnTo>
                  <a:pt x="252" y="788"/>
                </a:lnTo>
                <a:lnTo>
                  <a:pt x="245" y="788"/>
                </a:lnTo>
                <a:lnTo>
                  <a:pt x="238" y="792"/>
                </a:lnTo>
                <a:lnTo>
                  <a:pt x="238" y="795"/>
                </a:lnTo>
                <a:lnTo>
                  <a:pt x="241" y="795"/>
                </a:lnTo>
                <a:lnTo>
                  <a:pt x="252" y="792"/>
                </a:lnTo>
                <a:lnTo>
                  <a:pt x="255" y="788"/>
                </a:lnTo>
                <a:lnTo>
                  <a:pt x="252" y="788"/>
                </a:lnTo>
                <a:lnTo>
                  <a:pt x="2839" y="356"/>
                </a:lnTo>
                <a:lnTo>
                  <a:pt x="252" y="753"/>
                </a:lnTo>
                <a:lnTo>
                  <a:pt x="248" y="757"/>
                </a:lnTo>
                <a:lnTo>
                  <a:pt x="245" y="757"/>
                </a:lnTo>
                <a:lnTo>
                  <a:pt x="248" y="760"/>
                </a:lnTo>
                <a:lnTo>
                  <a:pt x="255" y="757"/>
                </a:lnTo>
                <a:lnTo>
                  <a:pt x="255" y="753"/>
                </a:lnTo>
                <a:lnTo>
                  <a:pt x="252" y="753"/>
                </a:lnTo>
                <a:lnTo>
                  <a:pt x="2839" y="356"/>
                </a:lnTo>
                <a:lnTo>
                  <a:pt x="168" y="429"/>
                </a:lnTo>
                <a:lnTo>
                  <a:pt x="157" y="422"/>
                </a:lnTo>
                <a:lnTo>
                  <a:pt x="157" y="426"/>
                </a:lnTo>
                <a:lnTo>
                  <a:pt x="154" y="426"/>
                </a:lnTo>
                <a:lnTo>
                  <a:pt x="157" y="433"/>
                </a:lnTo>
                <a:lnTo>
                  <a:pt x="161" y="436"/>
                </a:lnTo>
                <a:lnTo>
                  <a:pt x="168" y="433"/>
                </a:lnTo>
                <a:lnTo>
                  <a:pt x="168" y="429"/>
                </a:lnTo>
                <a:lnTo>
                  <a:pt x="2839" y="356"/>
                </a:lnTo>
                <a:lnTo>
                  <a:pt x="646" y="652"/>
                </a:lnTo>
                <a:lnTo>
                  <a:pt x="639" y="649"/>
                </a:lnTo>
                <a:lnTo>
                  <a:pt x="632" y="652"/>
                </a:lnTo>
                <a:lnTo>
                  <a:pt x="628" y="656"/>
                </a:lnTo>
                <a:lnTo>
                  <a:pt x="632" y="656"/>
                </a:lnTo>
                <a:lnTo>
                  <a:pt x="642" y="656"/>
                </a:lnTo>
                <a:lnTo>
                  <a:pt x="646" y="656"/>
                </a:lnTo>
                <a:lnTo>
                  <a:pt x="646" y="652"/>
                </a:lnTo>
                <a:lnTo>
                  <a:pt x="2839" y="356"/>
                </a:lnTo>
                <a:lnTo>
                  <a:pt x="970" y="488"/>
                </a:lnTo>
                <a:lnTo>
                  <a:pt x="966" y="492"/>
                </a:lnTo>
                <a:lnTo>
                  <a:pt x="966" y="495"/>
                </a:lnTo>
                <a:lnTo>
                  <a:pt x="973" y="495"/>
                </a:lnTo>
                <a:lnTo>
                  <a:pt x="980" y="492"/>
                </a:lnTo>
                <a:lnTo>
                  <a:pt x="980" y="488"/>
                </a:lnTo>
                <a:lnTo>
                  <a:pt x="973" y="485"/>
                </a:lnTo>
                <a:lnTo>
                  <a:pt x="970" y="488"/>
                </a:lnTo>
                <a:lnTo>
                  <a:pt x="2839" y="356"/>
                </a:lnTo>
                <a:lnTo>
                  <a:pt x="1221" y="562"/>
                </a:lnTo>
                <a:lnTo>
                  <a:pt x="1224" y="558"/>
                </a:lnTo>
                <a:lnTo>
                  <a:pt x="1224" y="555"/>
                </a:lnTo>
                <a:lnTo>
                  <a:pt x="1218" y="555"/>
                </a:lnTo>
                <a:lnTo>
                  <a:pt x="1214" y="558"/>
                </a:lnTo>
                <a:lnTo>
                  <a:pt x="1221" y="562"/>
                </a:lnTo>
                <a:lnTo>
                  <a:pt x="2839" y="356"/>
                </a:lnTo>
                <a:lnTo>
                  <a:pt x="1364" y="562"/>
                </a:lnTo>
                <a:lnTo>
                  <a:pt x="1374" y="562"/>
                </a:lnTo>
                <a:lnTo>
                  <a:pt x="1378" y="558"/>
                </a:lnTo>
                <a:lnTo>
                  <a:pt x="1374" y="558"/>
                </a:lnTo>
                <a:lnTo>
                  <a:pt x="1371" y="558"/>
                </a:lnTo>
                <a:lnTo>
                  <a:pt x="1364" y="558"/>
                </a:lnTo>
                <a:lnTo>
                  <a:pt x="1360" y="562"/>
                </a:lnTo>
                <a:lnTo>
                  <a:pt x="1364" y="562"/>
                </a:lnTo>
                <a:lnTo>
                  <a:pt x="2839" y="356"/>
                </a:lnTo>
                <a:lnTo>
                  <a:pt x="1413" y="548"/>
                </a:lnTo>
                <a:lnTo>
                  <a:pt x="1416" y="555"/>
                </a:lnTo>
                <a:lnTo>
                  <a:pt x="1420" y="555"/>
                </a:lnTo>
                <a:lnTo>
                  <a:pt x="1413" y="544"/>
                </a:lnTo>
                <a:lnTo>
                  <a:pt x="1413" y="548"/>
                </a:lnTo>
                <a:lnTo>
                  <a:pt x="2839" y="356"/>
                </a:lnTo>
                <a:lnTo>
                  <a:pt x="1479" y="558"/>
                </a:lnTo>
                <a:lnTo>
                  <a:pt x="1472" y="562"/>
                </a:lnTo>
                <a:lnTo>
                  <a:pt x="1476" y="565"/>
                </a:lnTo>
                <a:lnTo>
                  <a:pt x="1479" y="565"/>
                </a:lnTo>
                <a:lnTo>
                  <a:pt x="1483" y="562"/>
                </a:lnTo>
                <a:lnTo>
                  <a:pt x="1483" y="558"/>
                </a:lnTo>
                <a:lnTo>
                  <a:pt x="1479" y="558"/>
                </a:lnTo>
                <a:lnTo>
                  <a:pt x="2839" y="356"/>
                </a:lnTo>
                <a:lnTo>
                  <a:pt x="1570" y="558"/>
                </a:lnTo>
                <a:lnTo>
                  <a:pt x="1559" y="565"/>
                </a:lnTo>
                <a:lnTo>
                  <a:pt x="1556" y="565"/>
                </a:lnTo>
                <a:lnTo>
                  <a:pt x="1563" y="569"/>
                </a:lnTo>
                <a:lnTo>
                  <a:pt x="1570" y="565"/>
                </a:lnTo>
                <a:lnTo>
                  <a:pt x="1573" y="562"/>
                </a:lnTo>
                <a:lnTo>
                  <a:pt x="1573" y="558"/>
                </a:lnTo>
                <a:lnTo>
                  <a:pt x="1570" y="558"/>
                </a:lnTo>
                <a:lnTo>
                  <a:pt x="2839" y="356"/>
                </a:lnTo>
                <a:lnTo>
                  <a:pt x="1615" y="464"/>
                </a:lnTo>
                <a:lnTo>
                  <a:pt x="1612" y="471"/>
                </a:lnTo>
                <a:lnTo>
                  <a:pt x="1615" y="475"/>
                </a:lnTo>
                <a:lnTo>
                  <a:pt x="1619" y="475"/>
                </a:lnTo>
                <a:lnTo>
                  <a:pt x="1622" y="471"/>
                </a:lnTo>
                <a:lnTo>
                  <a:pt x="1622" y="468"/>
                </a:lnTo>
                <a:lnTo>
                  <a:pt x="1619" y="464"/>
                </a:lnTo>
                <a:lnTo>
                  <a:pt x="1615" y="464"/>
                </a:lnTo>
                <a:lnTo>
                  <a:pt x="2839" y="356"/>
                </a:lnTo>
                <a:lnTo>
                  <a:pt x="1761" y="527"/>
                </a:lnTo>
                <a:lnTo>
                  <a:pt x="1755" y="530"/>
                </a:lnTo>
                <a:lnTo>
                  <a:pt x="1758" y="534"/>
                </a:lnTo>
                <a:lnTo>
                  <a:pt x="1758" y="537"/>
                </a:lnTo>
                <a:lnTo>
                  <a:pt x="1765" y="537"/>
                </a:lnTo>
                <a:lnTo>
                  <a:pt x="1775" y="530"/>
                </a:lnTo>
                <a:lnTo>
                  <a:pt x="1779" y="527"/>
                </a:lnTo>
                <a:lnTo>
                  <a:pt x="1772" y="523"/>
                </a:lnTo>
                <a:lnTo>
                  <a:pt x="1765" y="523"/>
                </a:lnTo>
                <a:lnTo>
                  <a:pt x="1761" y="527"/>
                </a:lnTo>
                <a:lnTo>
                  <a:pt x="2839" y="356"/>
                </a:lnTo>
                <a:lnTo>
                  <a:pt x="1828" y="509"/>
                </a:lnTo>
                <a:lnTo>
                  <a:pt x="1814" y="509"/>
                </a:lnTo>
                <a:lnTo>
                  <a:pt x="1807" y="516"/>
                </a:lnTo>
                <a:lnTo>
                  <a:pt x="1807" y="520"/>
                </a:lnTo>
                <a:lnTo>
                  <a:pt x="1810" y="520"/>
                </a:lnTo>
                <a:lnTo>
                  <a:pt x="1824" y="516"/>
                </a:lnTo>
                <a:lnTo>
                  <a:pt x="1835" y="513"/>
                </a:lnTo>
                <a:lnTo>
                  <a:pt x="1838" y="509"/>
                </a:lnTo>
                <a:lnTo>
                  <a:pt x="1835" y="509"/>
                </a:lnTo>
                <a:lnTo>
                  <a:pt x="1828" y="509"/>
                </a:lnTo>
                <a:lnTo>
                  <a:pt x="2839" y="356"/>
                </a:lnTo>
                <a:lnTo>
                  <a:pt x="1814" y="203"/>
                </a:lnTo>
                <a:lnTo>
                  <a:pt x="1810" y="199"/>
                </a:lnTo>
                <a:lnTo>
                  <a:pt x="1803" y="213"/>
                </a:lnTo>
                <a:lnTo>
                  <a:pt x="1807" y="213"/>
                </a:lnTo>
                <a:lnTo>
                  <a:pt x="1810" y="213"/>
                </a:lnTo>
                <a:lnTo>
                  <a:pt x="1814" y="210"/>
                </a:lnTo>
                <a:lnTo>
                  <a:pt x="1814" y="203"/>
                </a:lnTo>
                <a:lnTo>
                  <a:pt x="2839" y="356"/>
                </a:lnTo>
                <a:lnTo>
                  <a:pt x="1859" y="147"/>
                </a:lnTo>
                <a:lnTo>
                  <a:pt x="1866" y="143"/>
                </a:lnTo>
                <a:lnTo>
                  <a:pt x="1870" y="140"/>
                </a:lnTo>
                <a:lnTo>
                  <a:pt x="1870" y="136"/>
                </a:lnTo>
                <a:lnTo>
                  <a:pt x="1866" y="133"/>
                </a:lnTo>
                <a:lnTo>
                  <a:pt x="1859" y="133"/>
                </a:lnTo>
                <a:lnTo>
                  <a:pt x="1856" y="136"/>
                </a:lnTo>
                <a:lnTo>
                  <a:pt x="1852" y="143"/>
                </a:lnTo>
                <a:lnTo>
                  <a:pt x="1859" y="147"/>
                </a:lnTo>
                <a:lnTo>
                  <a:pt x="2839" y="356"/>
                </a:lnTo>
                <a:lnTo>
                  <a:pt x="1978" y="63"/>
                </a:lnTo>
                <a:lnTo>
                  <a:pt x="1981" y="60"/>
                </a:lnTo>
                <a:lnTo>
                  <a:pt x="1985" y="56"/>
                </a:lnTo>
                <a:lnTo>
                  <a:pt x="1985" y="53"/>
                </a:lnTo>
                <a:lnTo>
                  <a:pt x="1981" y="53"/>
                </a:lnTo>
                <a:lnTo>
                  <a:pt x="1978" y="53"/>
                </a:lnTo>
                <a:lnTo>
                  <a:pt x="1974" y="56"/>
                </a:lnTo>
                <a:lnTo>
                  <a:pt x="1971" y="60"/>
                </a:lnTo>
                <a:lnTo>
                  <a:pt x="1978" y="63"/>
                </a:lnTo>
                <a:lnTo>
                  <a:pt x="2839" y="356"/>
                </a:lnTo>
                <a:lnTo>
                  <a:pt x="2006" y="25"/>
                </a:lnTo>
                <a:lnTo>
                  <a:pt x="2013" y="25"/>
                </a:lnTo>
                <a:lnTo>
                  <a:pt x="2016" y="21"/>
                </a:lnTo>
                <a:lnTo>
                  <a:pt x="2016" y="18"/>
                </a:lnTo>
                <a:lnTo>
                  <a:pt x="2013" y="14"/>
                </a:lnTo>
                <a:lnTo>
                  <a:pt x="2006" y="21"/>
                </a:lnTo>
                <a:lnTo>
                  <a:pt x="2006" y="25"/>
                </a:lnTo>
                <a:lnTo>
                  <a:pt x="2839" y="356"/>
                </a:lnTo>
                <a:close/>
              </a:path>
            </a:pathLst>
          </a:custGeom>
          <a:gradFill>
            <a:gsLst>
              <a:gs pos="0">
                <a:schemeClr val="tx1">
                  <a:alpha val="15000"/>
                </a:schemeClr>
              </a:gs>
              <a:gs pos="100000">
                <a:schemeClr val="tx1">
                  <a:alpha val="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461" y="0"/>
            <a:ext cx="9147461" cy="6858000"/>
            <a:chOff x="-3461" y="0"/>
            <a:chExt cx="9147461" cy="6858000"/>
          </a:xfrm>
        </p:grpSpPr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-3461" y="587486"/>
              <a:ext cx="3890704" cy="1840390"/>
            </a:xfrm>
            <a:custGeom>
              <a:avLst/>
              <a:gdLst/>
              <a:ahLst/>
              <a:cxnLst>
                <a:cxn ang="0">
                  <a:pos x="641" y="55"/>
                </a:cxn>
                <a:cxn ang="0">
                  <a:pos x="664" y="50"/>
                </a:cxn>
                <a:cxn ang="0">
                  <a:pos x="660" y="46"/>
                </a:cxn>
                <a:cxn ang="0">
                  <a:pos x="495" y="54"/>
                </a:cxn>
                <a:cxn ang="0">
                  <a:pos x="378" y="42"/>
                </a:cxn>
                <a:cxn ang="0">
                  <a:pos x="365" y="29"/>
                </a:cxn>
                <a:cxn ang="0">
                  <a:pos x="357" y="17"/>
                </a:cxn>
                <a:cxn ang="0">
                  <a:pos x="328" y="6"/>
                </a:cxn>
                <a:cxn ang="0">
                  <a:pos x="307" y="0"/>
                </a:cxn>
                <a:cxn ang="0">
                  <a:pos x="298" y="11"/>
                </a:cxn>
                <a:cxn ang="0">
                  <a:pos x="278" y="27"/>
                </a:cxn>
                <a:cxn ang="0">
                  <a:pos x="278" y="44"/>
                </a:cxn>
                <a:cxn ang="0">
                  <a:pos x="271" y="59"/>
                </a:cxn>
                <a:cxn ang="0">
                  <a:pos x="280" y="71"/>
                </a:cxn>
                <a:cxn ang="0">
                  <a:pos x="282" y="96"/>
                </a:cxn>
                <a:cxn ang="0">
                  <a:pos x="271" y="111"/>
                </a:cxn>
                <a:cxn ang="0">
                  <a:pos x="236" y="125"/>
                </a:cxn>
                <a:cxn ang="0">
                  <a:pos x="221" y="134"/>
                </a:cxn>
                <a:cxn ang="0">
                  <a:pos x="202" y="144"/>
                </a:cxn>
                <a:cxn ang="0">
                  <a:pos x="142" y="169"/>
                </a:cxn>
                <a:cxn ang="0">
                  <a:pos x="119" y="186"/>
                </a:cxn>
                <a:cxn ang="0">
                  <a:pos x="69" y="211"/>
                </a:cxn>
                <a:cxn ang="0">
                  <a:pos x="31" y="230"/>
                </a:cxn>
                <a:cxn ang="0">
                  <a:pos x="4" y="297"/>
                </a:cxn>
                <a:cxn ang="0">
                  <a:pos x="10" y="269"/>
                </a:cxn>
                <a:cxn ang="0">
                  <a:pos x="50" y="242"/>
                </a:cxn>
                <a:cxn ang="0">
                  <a:pos x="96" y="224"/>
                </a:cxn>
                <a:cxn ang="0">
                  <a:pos x="169" y="190"/>
                </a:cxn>
                <a:cxn ang="0">
                  <a:pos x="209" y="171"/>
                </a:cxn>
                <a:cxn ang="0">
                  <a:pos x="244" y="163"/>
                </a:cxn>
                <a:cxn ang="0">
                  <a:pos x="292" y="153"/>
                </a:cxn>
                <a:cxn ang="0">
                  <a:pos x="313" y="157"/>
                </a:cxn>
                <a:cxn ang="0">
                  <a:pos x="349" y="159"/>
                </a:cxn>
                <a:cxn ang="0">
                  <a:pos x="397" y="130"/>
                </a:cxn>
                <a:cxn ang="0">
                  <a:pos x="440" y="113"/>
                </a:cxn>
                <a:cxn ang="0">
                  <a:pos x="478" y="119"/>
                </a:cxn>
                <a:cxn ang="0">
                  <a:pos x="522" y="111"/>
                </a:cxn>
                <a:cxn ang="0">
                  <a:pos x="587" y="102"/>
                </a:cxn>
                <a:cxn ang="0">
                  <a:pos x="682" y="65"/>
                </a:cxn>
                <a:cxn ang="0">
                  <a:pos x="655" y="65"/>
                </a:cxn>
                <a:cxn ang="0">
                  <a:pos x="676" y="57"/>
                </a:cxn>
                <a:cxn ang="0">
                  <a:pos x="649" y="65"/>
                </a:cxn>
                <a:cxn ang="0">
                  <a:pos x="643" y="63"/>
                </a:cxn>
                <a:cxn ang="0">
                  <a:pos x="685" y="52"/>
                </a:cxn>
                <a:cxn ang="0">
                  <a:pos x="682" y="50"/>
                </a:cxn>
                <a:cxn ang="0">
                  <a:pos x="79" y="219"/>
                </a:cxn>
                <a:cxn ang="0">
                  <a:pos x="84" y="207"/>
                </a:cxn>
                <a:cxn ang="0">
                  <a:pos x="173" y="167"/>
                </a:cxn>
                <a:cxn ang="0">
                  <a:pos x="161" y="182"/>
                </a:cxn>
                <a:cxn ang="0">
                  <a:pos x="148" y="186"/>
                </a:cxn>
                <a:cxn ang="0">
                  <a:pos x="129" y="194"/>
                </a:cxn>
                <a:cxn ang="0">
                  <a:pos x="106" y="205"/>
                </a:cxn>
                <a:cxn ang="0">
                  <a:pos x="130" y="186"/>
                </a:cxn>
                <a:cxn ang="0">
                  <a:pos x="152" y="178"/>
                </a:cxn>
                <a:cxn ang="0">
                  <a:pos x="173" y="167"/>
                </a:cxn>
              </a:cxnLst>
              <a:rect l="0" t="0" r="0" b="0"/>
              <a:pathLst>
                <a:path w="691" h="307">
                  <a:moveTo>
                    <a:pt x="682" y="50"/>
                  </a:moveTo>
                  <a:lnTo>
                    <a:pt x="674" y="54"/>
                  </a:lnTo>
                  <a:lnTo>
                    <a:pt x="662" y="55"/>
                  </a:lnTo>
                  <a:lnTo>
                    <a:pt x="639" y="59"/>
                  </a:lnTo>
                  <a:lnTo>
                    <a:pt x="641" y="55"/>
                  </a:lnTo>
                  <a:lnTo>
                    <a:pt x="647" y="52"/>
                  </a:lnTo>
                  <a:lnTo>
                    <a:pt x="653" y="52"/>
                  </a:lnTo>
                  <a:lnTo>
                    <a:pt x="657" y="50"/>
                  </a:lnTo>
                  <a:lnTo>
                    <a:pt x="660" y="50"/>
                  </a:lnTo>
                  <a:lnTo>
                    <a:pt x="664" y="50"/>
                  </a:lnTo>
                  <a:lnTo>
                    <a:pt x="668" y="46"/>
                  </a:lnTo>
                  <a:lnTo>
                    <a:pt x="670" y="44"/>
                  </a:lnTo>
                  <a:lnTo>
                    <a:pt x="670" y="42"/>
                  </a:lnTo>
                  <a:lnTo>
                    <a:pt x="666" y="44"/>
                  </a:lnTo>
                  <a:lnTo>
                    <a:pt x="660" y="46"/>
                  </a:lnTo>
                  <a:lnTo>
                    <a:pt x="649" y="48"/>
                  </a:lnTo>
                  <a:lnTo>
                    <a:pt x="622" y="52"/>
                  </a:lnTo>
                  <a:lnTo>
                    <a:pt x="561" y="54"/>
                  </a:lnTo>
                  <a:lnTo>
                    <a:pt x="541" y="54"/>
                  </a:lnTo>
                  <a:lnTo>
                    <a:pt x="495" y="54"/>
                  </a:lnTo>
                  <a:lnTo>
                    <a:pt x="463" y="52"/>
                  </a:lnTo>
                  <a:lnTo>
                    <a:pt x="442" y="48"/>
                  </a:lnTo>
                  <a:lnTo>
                    <a:pt x="418" y="48"/>
                  </a:lnTo>
                  <a:lnTo>
                    <a:pt x="401" y="44"/>
                  </a:lnTo>
                  <a:lnTo>
                    <a:pt x="378" y="42"/>
                  </a:lnTo>
                  <a:lnTo>
                    <a:pt x="376" y="40"/>
                  </a:lnTo>
                  <a:lnTo>
                    <a:pt x="376" y="38"/>
                  </a:lnTo>
                  <a:lnTo>
                    <a:pt x="374" y="36"/>
                  </a:lnTo>
                  <a:lnTo>
                    <a:pt x="370" y="32"/>
                  </a:lnTo>
                  <a:lnTo>
                    <a:pt x="365" y="29"/>
                  </a:lnTo>
                  <a:lnTo>
                    <a:pt x="361" y="27"/>
                  </a:lnTo>
                  <a:lnTo>
                    <a:pt x="357" y="25"/>
                  </a:lnTo>
                  <a:lnTo>
                    <a:pt x="355" y="21"/>
                  </a:lnTo>
                  <a:lnTo>
                    <a:pt x="355" y="19"/>
                  </a:lnTo>
                  <a:lnTo>
                    <a:pt x="357" y="17"/>
                  </a:lnTo>
                  <a:lnTo>
                    <a:pt x="355" y="13"/>
                  </a:lnTo>
                  <a:lnTo>
                    <a:pt x="349" y="13"/>
                  </a:lnTo>
                  <a:lnTo>
                    <a:pt x="346" y="17"/>
                  </a:lnTo>
                  <a:lnTo>
                    <a:pt x="336" y="9"/>
                  </a:lnTo>
                  <a:lnTo>
                    <a:pt x="328" y="6"/>
                  </a:lnTo>
                  <a:lnTo>
                    <a:pt x="326" y="4"/>
                  </a:lnTo>
                  <a:lnTo>
                    <a:pt x="322" y="6"/>
                  </a:lnTo>
                  <a:lnTo>
                    <a:pt x="317" y="4"/>
                  </a:lnTo>
                  <a:lnTo>
                    <a:pt x="311" y="4"/>
                  </a:lnTo>
                  <a:lnTo>
                    <a:pt x="307" y="0"/>
                  </a:lnTo>
                  <a:lnTo>
                    <a:pt x="303" y="2"/>
                  </a:lnTo>
                  <a:lnTo>
                    <a:pt x="299" y="4"/>
                  </a:lnTo>
                  <a:lnTo>
                    <a:pt x="299" y="8"/>
                  </a:lnTo>
                  <a:lnTo>
                    <a:pt x="298" y="9"/>
                  </a:lnTo>
                  <a:lnTo>
                    <a:pt x="298" y="11"/>
                  </a:lnTo>
                  <a:lnTo>
                    <a:pt x="292" y="13"/>
                  </a:lnTo>
                  <a:lnTo>
                    <a:pt x="288" y="19"/>
                  </a:lnTo>
                  <a:lnTo>
                    <a:pt x="284" y="23"/>
                  </a:lnTo>
                  <a:lnTo>
                    <a:pt x="278" y="25"/>
                  </a:lnTo>
                  <a:lnTo>
                    <a:pt x="278" y="27"/>
                  </a:lnTo>
                  <a:lnTo>
                    <a:pt x="282" y="29"/>
                  </a:lnTo>
                  <a:lnTo>
                    <a:pt x="282" y="32"/>
                  </a:lnTo>
                  <a:lnTo>
                    <a:pt x="284" y="36"/>
                  </a:lnTo>
                  <a:lnTo>
                    <a:pt x="282" y="38"/>
                  </a:lnTo>
                  <a:lnTo>
                    <a:pt x="278" y="44"/>
                  </a:lnTo>
                  <a:lnTo>
                    <a:pt x="278" y="48"/>
                  </a:lnTo>
                  <a:lnTo>
                    <a:pt x="280" y="52"/>
                  </a:lnTo>
                  <a:lnTo>
                    <a:pt x="278" y="55"/>
                  </a:lnTo>
                  <a:lnTo>
                    <a:pt x="276" y="55"/>
                  </a:lnTo>
                  <a:lnTo>
                    <a:pt x="271" y="59"/>
                  </a:lnTo>
                  <a:lnTo>
                    <a:pt x="271" y="61"/>
                  </a:lnTo>
                  <a:lnTo>
                    <a:pt x="271" y="63"/>
                  </a:lnTo>
                  <a:lnTo>
                    <a:pt x="274" y="65"/>
                  </a:lnTo>
                  <a:lnTo>
                    <a:pt x="276" y="67"/>
                  </a:lnTo>
                  <a:lnTo>
                    <a:pt x="280" y="71"/>
                  </a:lnTo>
                  <a:lnTo>
                    <a:pt x="282" y="77"/>
                  </a:lnTo>
                  <a:lnTo>
                    <a:pt x="280" y="86"/>
                  </a:lnTo>
                  <a:lnTo>
                    <a:pt x="284" y="90"/>
                  </a:lnTo>
                  <a:lnTo>
                    <a:pt x="286" y="92"/>
                  </a:lnTo>
                  <a:lnTo>
                    <a:pt x="282" y="96"/>
                  </a:lnTo>
                  <a:lnTo>
                    <a:pt x="276" y="100"/>
                  </a:lnTo>
                  <a:lnTo>
                    <a:pt x="274" y="103"/>
                  </a:lnTo>
                  <a:lnTo>
                    <a:pt x="278" y="107"/>
                  </a:lnTo>
                  <a:lnTo>
                    <a:pt x="274" y="111"/>
                  </a:lnTo>
                  <a:lnTo>
                    <a:pt x="271" y="111"/>
                  </a:lnTo>
                  <a:lnTo>
                    <a:pt x="267" y="115"/>
                  </a:lnTo>
                  <a:lnTo>
                    <a:pt x="263" y="115"/>
                  </a:lnTo>
                  <a:lnTo>
                    <a:pt x="255" y="121"/>
                  </a:lnTo>
                  <a:lnTo>
                    <a:pt x="246" y="125"/>
                  </a:lnTo>
                  <a:lnTo>
                    <a:pt x="236" y="125"/>
                  </a:lnTo>
                  <a:lnTo>
                    <a:pt x="232" y="127"/>
                  </a:lnTo>
                  <a:lnTo>
                    <a:pt x="228" y="128"/>
                  </a:lnTo>
                  <a:lnTo>
                    <a:pt x="225" y="130"/>
                  </a:lnTo>
                  <a:lnTo>
                    <a:pt x="223" y="130"/>
                  </a:lnTo>
                  <a:lnTo>
                    <a:pt x="221" y="134"/>
                  </a:lnTo>
                  <a:lnTo>
                    <a:pt x="219" y="132"/>
                  </a:lnTo>
                  <a:lnTo>
                    <a:pt x="215" y="134"/>
                  </a:lnTo>
                  <a:lnTo>
                    <a:pt x="211" y="138"/>
                  </a:lnTo>
                  <a:lnTo>
                    <a:pt x="203" y="142"/>
                  </a:lnTo>
                  <a:lnTo>
                    <a:pt x="202" y="144"/>
                  </a:lnTo>
                  <a:lnTo>
                    <a:pt x="188" y="146"/>
                  </a:lnTo>
                  <a:lnTo>
                    <a:pt x="184" y="148"/>
                  </a:lnTo>
                  <a:lnTo>
                    <a:pt x="173" y="151"/>
                  </a:lnTo>
                  <a:lnTo>
                    <a:pt x="152" y="159"/>
                  </a:lnTo>
                  <a:lnTo>
                    <a:pt x="142" y="169"/>
                  </a:lnTo>
                  <a:lnTo>
                    <a:pt x="138" y="171"/>
                  </a:lnTo>
                  <a:lnTo>
                    <a:pt x="136" y="175"/>
                  </a:lnTo>
                  <a:lnTo>
                    <a:pt x="130" y="180"/>
                  </a:lnTo>
                  <a:lnTo>
                    <a:pt x="127" y="182"/>
                  </a:lnTo>
                  <a:lnTo>
                    <a:pt x="119" y="186"/>
                  </a:lnTo>
                  <a:lnTo>
                    <a:pt x="106" y="196"/>
                  </a:lnTo>
                  <a:lnTo>
                    <a:pt x="90" y="201"/>
                  </a:lnTo>
                  <a:lnTo>
                    <a:pt x="84" y="203"/>
                  </a:lnTo>
                  <a:lnTo>
                    <a:pt x="79" y="203"/>
                  </a:lnTo>
                  <a:lnTo>
                    <a:pt x="69" y="211"/>
                  </a:lnTo>
                  <a:lnTo>
                    <a:pt x="61" y="219"/>
                  </a:lnTo>
                  <a:lnTo>
                    <a:pt x="59" y="221"/>
                  </a:lnTo>
                  <a:lnTo>
                    <a:pt x="54" y="223"/>
                  </a:lnTo>
                  <a:lnTo>
                    <a:pt x="46" y="224"/>
                  </a:lnTo>
                  <a:lnTo>
                    <a:pt x="31" y="230"/>
                  </a:lnTo>
                  <a:lnTo>
                    <a:pt x="17" y="232"/>
                  </a:lnTo>
                  <a:lnTo>
                    <a:pt x="8" y="234"/>
                  </a:lnTo>
                  <a:lnTo>
                    <a:pt x="0" y="238"/>
                  </a:lnTo>
                  <a:lnTo>
                    <a:pt x="0" y="307"/>
                  </a:lnTo>
                  <a:lnTo>
                    <a:pt x="4" y="297"/>
                  </a:lnTo>
                  <a:lnTo>
                    <a:pt x="4" y="284"/>
                  </a:lnTo>
                  <a:lnTo>
                    <a:pt x="6" y="278"/>
                  </a:lnTo>
                  <a:lnTo>
                    <a:pt x="8" y="274"/>
                  </a:lnTo>
                  <a:lnTo>
                    <a:pt x="10" y="271"/>
                  </a:lnTo>
                  <a:lnTo>
                    <a:pt x="10" y="269"/>
                  </a:lnTo>
                  <a:lnTo>
                    <a:pt x="13" y="263"/>
                  </a:lnTo>
                  <a:lnTo>
                    <a:pt x="17" y="259"/>
                  </a:lnTo>
                  <a:lnTo>
                    <a:pt x="31" y="249"/>
                  </a:lnTo>
                  <a:lnTo>
                    <a:pt x="40" y="246"/>
                  </a:lnTo>
                  <a:lnTo>
                    <a:pt x="50" y="242"/>
                  </a:lnTo>
                  <a:lnTo>
                    <a:pt x="56" y="240"/>
                  </a:lnTo>
                  <a:lnTo>
                    <a:pt x="61" y="236"/>
                  </a:lnTo>
                  <a:lnTo>
                    <a:pt x="69" y="234"/>
                  </a:lnTo>
                  <a:lnTo>
                    <a:pt x="77" y="230"/>
                  </a:lnTo>
                  <a:lnTo>
                    <a:pt x="96" y="224"/>
                  </a:lnTo>
                  <a:lnTo>
                    <a:pt x="104" y="221"/>
                  </a:lnTo>
                  <a:lnTo>
                    <a:pt x="109" y="219"/>
                  </a:lnTo>
                  <a:lnTo>
                    <a:pt x="117" y="217"/>
                  </a:lnTo>
                  <a:lnTo>
                    <a:pt x="154" y="198"/>
                  </a:lnTo>
                  <a:lnTo>
                    <a:pt x="169" y="190"/>
                  </a:lnTo>
                  <a:lnTo>
                    <a:pt x="182" y="182"/>
                  </a:lnTo>
                  <a:lnTo>
                    <a:pt x="188" y="180"/>
                  </a:lnTo>
                  <a:lnTo>
                    <a:pt x="198" y="176"/>
                  </a:lnTo>
                  <a:lnTo>
                    <a:pt x="205" y="171"/>
                  </a:lnTo>
                  <a:lnTo>
                    <a:pt x="209" y="171"/>
                  </a:lnTo>
                  <a:lnTo>
                    <a:pt x="213" y="167"/>
                  </a:lnTo>
                  <a:lnTo>
                    <a:pt x="217" y="167"/>
                  </a:lnTo>
                  <a:lnTo>
                    <a:pt x="223" y="165"/>
                  </a:lnTo>
                  <a:lnTo>
                    <a:pt x="230" y="165"/>
                  </a:lnTo>
                  <a:lnTo>
                    <a:pt x="244" y="163"/>
                  </a:lnTo>
                  <a:lnTo>
                    <a:pt x="253" y="161"/>
                  </a:lnTo>
                  <a:lnTo>
                    <a:pt x="263" y="161"/>
                  </a:lnTo>
                  <a:lnTo>
                    <a:pt x="267" y="161"/>
                  </a:lnTo>
                  <a:lnTo>
                    <a:pt x="271" y="159"/>
                  </a:lnTo>
                  <a:lnTo>
                    <a:pt x="292" y="153"/>
                  </a:lnTo>
                  <a:lnTo>
                    <a:pt x="301" y="150"/>
                  </a:lnTo>
                  <a:lnTo>
                    <a:pt x="305" y="151"/>
                  </a:lnTo>
                  <a:lnTo>
                    <a:pt x="309" y="151"/>
                  </a:lnTo>
                  <a:lnTo>
                    <a:pt x="309" y="153"/>
                  </a:lnTo>
                  <a:lnTo>
                    <a:pt x="313" y="157"/>
                  </a:lnTo>
                  <a:lnTo>
                    <a:pt x="321" y="157"/>
                  </a:lnTo>
                  <a:lnTo>
                    <a:pt x="332" y="155"/>
                  </a:lnTo>
                  <a:lnTo>
                    <a:pt x="338" y="157"/>
                  </a:lnTo>
                  <a:lnTo>
                    <a:pt x="344" y="157"/>
                  </a:lnTo>
                  <a:lnTo>
                    <a:pt x="349" y="159"/>
                  </a:lnTo>
                  <a:lnTo>
                    <a:pt x="353" y="155"/>
                  </a:lnTo>
                  <a:lnTo>
                    <a:pt x="369" y="150"/>
                  </a:lnTo>
                  <a:lnTo>
                    <a:pt x="378" y="146"/>
                  </a:lnTo>
                  <a:lnTo>
                    <a:pt x="384" y="140"/>
                  </a:lnTo>
                  <a:lnTo>
                    <a:pt x="397" y="130"/>
                  </a:lnTo>
                  <a:lnTo>
                    <a:pt x="411" y="125"/>
                  </a:lnTo>
                  <a:lnTo>
                    <a:pt x="415" y="121"/>
                  </a:lnTo>
                  <a:lnTo>
                    <a:pt x="418" y="117"/>
                  </a:lnTo>
                  <a:lnTo>
                    <a:pt x="430" y="115"/>
                  </a:lnTo>
                  <a:lnTo>
                    <a:pt x="440" y="113"/>
                  </a:lnTo>
                  <a:lnTo>
                    <a:pt x="447" y="115"/>
                  </a:lnTo>
                  <a:lnTo>
                    <a:pt x="455" y="119"/>
                  </a:lnTo>
                  <a:lnTo>
                    <a:pt x="470" y="121"/>
                  </a:lnTo>
                  <a:lnTo>
                    <a:pt x="474" y="121"/>
                  </a:lnTo>
                  <a:lnTo>
                    <a:pt x="478" y="119"/>
                  </a:lnTo>
                  <a:lnTo>
                    <a:pt x="484" y="113"/>
                  </a:lnTo>
                  <a:lnTo>
                    <a:pt x="493" y="113"/>
                  </a:lnTo>
                  <a:lnTo>
                    <a:pt x="509" y="113"/>
                  </a:lnTo>
                  <a:lnTo>
                    <a:pt x="516" y="113"/>
                  </a:lnTo>
                  <a:lnTo>
                    <a:pt x="522" y="111"/>
                  </a:lnTo>
                  <a:lnTo>
                    <a:pt x="526" y="105"/>
                  </a:lnTo>
                  <a:lnTo>
                    <a:pt x="541" y="103"/>
                  </a:lnTo>
                  <a:lnTo>
                    <a:pt x="561" y="102"/>
                  </a:lnTo>
                  <a:lnTo>
                    <a:pt x="574" y="102"/>
                  </a:lnTo>
                  <a:lnTo>
                    <a:pt x="587" y="102"/>
                  </a:lnTo>
                  <a:lnTo>
                    <a:pt x="599" y="98"/>
                  </a:lnTo>
                  <a:lnTo>
                    <a:pt x="626" y="88"/>
                  </a:lnTo>
                  <a:lnTo>
                    <a:pt x="655" y="75"/>
                  </a:lnTo>
                  <a:lnTo>
                    <a:pt x="678" y="69"/>
                  </a:lnTo>
                  <a:lnTo>
                    <a:pt x="682" y="65"/>
                  </a:lnTo>
                  <a:lnTo>
                    <a:pt x="683" y="65"/>
                  </a:lnTo>
                  <a:lnTo>
                    <a:pt x="682" y="65"/>
                  </a:lnTo>
                  <a:lnTo>
                    <a:pt x="655" y="69"/>
                  </a:lnTo>
                  <a:lnTo>
                    <a:pt x="653" y="67"/>
                  </a:lnTo>
                  <a:lnTo>
                    <a:pt x="655" y="65"/>
                  </a:lnTo>
                  <a:lnTo>
                    <a:pt x="658" y="65"/>
                  </a:lnTo>
                  <a:lnTo>
                    <a:pt x="660" y="65"/>
                  </a:lnTo>
                  <a:lnTo>
                    <a:pt x="668" y="65"/>
                  </a:lnTo>
                  <a:lnTo>
                    <a:pt x="672" y="63"/>
                  </a:lnTo>
                  <a:lnTo>
                    <a:pt x="676" y="57"/>
                  </a:lnTo>
                  <a:lnTo>
                    <a:pt x="674" y="57"/>
                  </a:lnTo>
                  <a:lnTo>
                    <a:pt x="666" y="61"/>
                  </a:lnTo>
                  <a:lnTo>
                    <a:pt x="662" y="63"/>
                  </a:lnTo>
                  <a:lnTo>
                    <a:pt x="658" y="63"/>
                  </a:lnTo>
                  <a:lnTo>
                    <a:pt x="649" y="65"/>
                  </a:lnTo>
                  <a:lnTo>
                    <a:pt x="639" y="67"/>
                  </a:lnTo>
                  <a:lnTo>
                    <a:pt x="628" y="69"/>
                  </a:lnTo>
                  <a:lnTo>
                    <a:pt x="628" y="67"/>
                  </a:lnTo>
                  <a:lnTo>
                    <a:pt x="630" y="67"/>
                  </a:lnTo>
                  <a:lnTo>
                    <a:pt x="643" y="63"/>
                  </a:lnTo>
                  <a:lnTo>
                    <a:pt x="647" y="61"/>
                  </a:lnTo>
                  <a:lnTo>
                    <a:pt x="657" y="59"/>
                  </a:lnTo>
                  <a:lnTo>
                    <a:pt x="672" y="55"/>
                  </a:lnTo>
                  <a:lnTo>
                    <a:pt x="680" y="54"/>
                  </a:lnTo>
                  <a:lnTo>
                    <a:pt x="685" y="52"/>
                  </a:lnTo>
                  <a:lnTo>
                    <a:pt x="689" y="48"/>
                  </a:lnTo>
                  <a:lnTo>
                    <a:pt x="691" y="44"/>
                  </a:lnTo>
                  <a:lnTo>
                    <a:pt x="687" y="46"/>
                  </a:lnTo>
                  <a:lnTo>
                    <a:pt x="683" y="50"/>
                  </a:lnTo>
                  <a:lnTo>
                    <a:pt x="682" y="50"/>
                  </a:lnTo>
                  <a:lnTo>
                    <a:pt x="90" y="207"/>
                  </a:lnTo>
                  <a:lnTo>
                    <a:pt x="90" y="209"/>
                  </a:lnTo>
                  <a:lnTo>
                    <a:pt x="88" y="211"/>
                  </a:lnTo>
                  <a:lnTo>
                    <a:pt x="82" y="217"/>
                  </a:lnTo>
                  <a:lnTo>
                    <a:pt x="79" y="219"/>
                  </a:lnTo>
                  <a:lnTo>
                    <a:pt x="75" y="221"/>
                  </a:lnTo>
                  <a:lnTo>
                    <a:pt x="65" y="223"/>
                  </a:lnTo>
                  <a:lnTo>
                    <a:pt x="59" y="223"/>
                  </a:lnTo>
                  <a:lnTo>
                    <a:pt x="77" y="213"/>
                  </a:lnTo>
                  <a:lnTo>
                    <a:pt x="84" y="207"/>
                  </a:lnTo>
                  <a:lnTo>
                    <a:pt x="88" y="205"/>
                  </a:lnTo>
                  <a:lnTo>
                    <a:pt x="90" y="205"/>
                  </a:lnTo>
                  <a:lnTo>
                    <a:pt x="90" y="207"/>
                  </a:lnTo>
                  <a:lnTo>
                    <a:pt x="682" y="50"/>
                  </a:lnTo>
                  <a:lnTo>
                    <a:pt x="173" y="167"/>
                  </a:lnTo>
                  <a:lnTo>
                    <a:pt x="169" y="171"/>
                  </a:lnTo>
                  <a:lnTo>
                    <a:pt x="165" y="173"/>
                  </a:lnTo>
                  <a:lnTo>
                    <a:pt x="163" y="178"/>
                  </a:lnTo>
                  <a:lnTo>
                    <a:pt x="161" y="180"/>
                  </a:lnTo>
                  <a:lnTo>
                    <a:pt x="161" y="182"/>
                  </a:lnTo>
                  <a:lnTo>
                    <a:pt x="157" y="180"/>
                  </a:lnTo>
                  <a:lnTo>
                    <a:pt x="155" y="180"/>
                  </a:lnTo>
                  <a:lnTo>
                    <a:pt x="154" y="182"/>
                  </a:lnTo>
                  <a:lnTo>
                    <a:pt x="152" y="184"/>
                  </a:lnTo>
                  <a:lnTo>
                    <a:pt x="148" y="186"/>
                  </a:lnTo>
                  <a:lnTo>
                    <a:pt x="142" y="190"/>
                  </a:lnTo>
                  <a:lnTo>
                    <a:pt x="138" y="192"/>
                  </a:lnTo>
                  <a:lnTo>
                    <a:pt x="134" y="194"/>
                  </a:lnTo>
                  <a:lnTo>
                    <a:pt x="130" y="194"/>
                  </a:lnTo>
                  <a:lnTo>
                    <a:pt x="129" y="194"/>
                  </a:lnTo>
                  <a:lnTo>
                    <a:pt x="125" y="198"/>
                  </a:lnTo>
                  <a:lnTo>
                    <a:pt x="121" y="199"/>
                  </a:lnTo>
                  <a:lnTo>
                    <a:pt x="113" y="203"/>
                  </a:lnTo>
                  <a:lnTo>
                    <a:pt x="107" y="205"/>
                  </a:lnTo>
                  <a:lnTo>
                    <a:pt x="106" y="205"/>
                  </a:lnTo>
                  <a:lnTo>
                    <a:pt x="106" y="203"/>
                  </a:lnTo>
                  <a:lnTo>
                    <a:pt x="113" y="196"/>
                  </a:lnTo>
                  <a:lnTo>
                    <a:pt x="119" y="192"/>
                  </a:lnTo>
                  <a:lnTo>
                    <a:pt x="125" y="190"/>
                  </a:lnTo>
                  <a:lnTo>
                    <a:pt x="130" y="186"/>
                  </a:lnTo>
                  <a:lnTo>
                    <a:pt x="132" y="186"/>
                  </a:lnTo>
                  <a:lnTo>
                    <a:pt x="132" y="188"/>
                  </a:lnTo>
                  <a:lnTo>
                    <a:pt x="132" y="190"/>
                  </a:lnTo>
                  <a:lnTo>
                    <a:pt x="136" y="186"/>
                  </a:lnTo>
                  <a:lnTo>
                    <a:pt x="152" y="178"/>
                  </a:lnTo>
                  <a:lnTo>
                    <a:pt x="157" y="173"/>
                  </a:lnTo>
                  <a:lnTo>
                    <a:pt x="159" y="173"/>
                  </a:lnTo>
                  <a:lnTo>
                    <a:pt x="165" y="171"/>
                  </a:lnTo>
                  <a:lnTo>
                    <a:pt x="171" y="169"/>
                  </a:lnTo>
                  <a:lnTo>
                    <a:pt x="173" y="167"/>
                  </a:lnTo>
                  <a:lnTo>
                    <a:pt x="682" y="5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30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9" name="フリーフォーム 8"/>
            <p:cNvSpPr>
              <a:spLocks/>
            </p:cNvSpPr>
            <p:nvPr/>
          </p:nvSpPr>
          <p:spPr bwMode="auto">
            <a:xfrm>
              <a:off x="3875982" y="0"/>
              <a:ext cx="1903123" cy="977145"/>
            </a:xfrm>
            <a:custGeom>
              <a:avLst/>
              <a:gdLst/>
              <a:ahLst/>
              <a:cxnLst>
                <a:cxn ang="0">
                  <a:pos x="177" y="38"/>
                </a:cxn>
                <a:cxn ang="0">
                  <a:pos x="146" y="54"/>
                </a:cxn>
                <a:cxn ang="0">
                  <a:pos x="27" y="117"/>
                </a:cxn>
                <a:cxn ang="0">
                  <a:pos x="58" y="104"/>
                </a:cxn>
                <a:cxn ang="0">
                  <a:pos x="87" y="88"/>
                </a:cxn>
                <a:cxn ang="0">
                  <a:pos x="87" y="92"/>
                </a:cxn>
                <a:cxn ang="0">
                  <a:pos x="42" y="121"/>
                </a:cxn>
                <a:cxn ang="0">
                  <a:pos x="17" y="134"/>
                </a:cxn>
                <a:cxn ang="0">
                  <a:pos x="6" y="144"/>
                </a:cxn>
                <a:cxn ang="0">
                  <a:pos x="21" y="136"/>
                </a:cxn>
                <a:cxn ang="0">
                  <a:pos x="42" y="130"/>
                </a:cxn>
                <a:cxn ang="0">
                  <a:pos x="50" y="123"/>
                </a:cxn>
                <a:cxn ang="0">
                  <a:pos x="65" y="117"/>
                </a:cxn>
                <a:cxn ang="0">
                  <a:pos x="85" y="106"/>
                </a:cxn>
                <a:cxn ang="0">
                  <a:pos x="96" y="100"/>
                </a:cxn>
                <a:cxn ang="0">
                  <a:pos x="125" y="86"/>
                </a:cxn>
                <a:cxn ang="0">
                  <a:pos x="142" y="81"/>
                </a:cxn>
                <a:cxn ang="0">
                  <a:pos x="192" y="52"/>
                </a:cxn>
                <a:cxn ang="0">
                  <a:pos x="244" y="27"/>
                </a:cxn>
                <a:cxn ang="0">
                  <a:pos x="246" y="33"/>
                </a:cxn>
                <a:cxn ang="0">
                  <a:pos x="208" y="50"/>
                </a:cxn>
                <a:cxn ang="0">
                  <a:pos x="167" y="69"/>
                </a:cxn>
                <a:cxn ang="0">
                  <a:pos x="146" y="84"/>
                </a:cxn>
                <a:cxn ang="0">
                  <a:pos x="135" y="88"/>
                </a:cxn>
                <a:cxn ang="0">
                  <a:pos x="125" y="96"/>
                </a:cxn>
                <a:cxn ang="0">
                  <a:pos x="131" y="84"/>
                </a:cxn>
                <a:cxn ang="0">
                  <a:pos x="113" y="100"/>
                </a:cxn>
                <a:cxn ang="0">
                  <a:pos x="108" y="98"/>
                </a:cxn>
                <a:cxn ang="0">
                  <a:pos x="104" y="104"/>
                </a:cxn>
                <a:cxn ang="0">
                  <a:pos x="96" y="117"/>
                </a:cxn>
                <a:cxn ang="0">
                  <a:pos x="69" y="132"/>
                </a:cxn>
                <a:cxn ang="0">
                  <a:pos x="42" y="146"/>
                </a:cxn>
                <a:cxn ang="0">
                  <a:pos x="0" y="163"/>
                </a:cxn>
                <a:cxn ang="0">
                  <a:pos x="67" y="140"/>
                </a:cxn>
                <a:cxn ang="0">
                  <a:pos x="98" y="127"/>
                </a:cxn>
                <a:cxn ang="0">
                  <a:pos x="160" y="88"/>
                </a:cxn>
                <a:cxn ang="0">
                  <a:pos x="208" y="65"/>
                </a:cxn>
                <a:cxn ang="0">
                  <a:pos x="259" y="40"/>
                </a:cxn>
                <a:cxn ang="0">
                  <a:pos x="271" y="33"/>
                </a:cxn>
                <a:cxn ang="0">
                  <a:pos x="282" y="29"/>
                </a:cxn>
                <a:cxn ang="0">
                  <a:pos x="302" y="21"/>
                </a:cxn>
                <a:cxn ang="0">
                  <a:pos x="317" y="11"/>
                </a:cxn>
                <a:cxn ang="0">
                  <a:pos x="329" y="6"/>
                </a:cxn>
                <a:cxn ang="0">
                  <a:pos x="108" y="82"/>
                </a:cxn>
                <a:cxn ang="0">
                  <a:pos x="104" y="82"/>
                </a:cxn>
                <a:cxn ang="0">
                  <a:pos x="110" y="81"/>
                </a:cxn>
                <a:cxn ang="0">
                  <a:pos x="133" y="71"/>
                </a:cxn>
                <a:cxn ang="0">
                  <a:pos x="115" y="79"/>
                </a:cxn>
                <a:cxn ang="0">
                  <a:pos x="125" y="71"/>
                </a:cxn>
                <a:cxn ang="0">
                  <a:pos x="261" y="0"/>
                </a:cxn>
                <a:cxn ang="0">
                  <a:pos x="261" y="23"/>
                </a:cxn>
                <a:cxn ang="0">
                  <a:pos x="269" y="15"/>
                </a:cxn>
                <a:cxn ang="0">
                  <a:pos x="261" y="0"/>
                </a:cxn>
              </a:cxnLst>
              <a:rect l="0" t="0" r="0" b="0"/>
              <a:pathLst>
                <a:path w="338" h="163">
                  <a:moveTo>
                    <a:pt x="261" y="0"/>
                  </a:moveTo>
                  <a:lnTo>
                    <a:pt x="186" y="31"/>
                  </a:lnTo>
                  <a:lnTo>
                    <a:pt x="179" y="36"/>
                  </a:lnTo>
                  <a:lnTo>
                    <a:pt x="177" y="38"/>
                  </a:lnTo>
                  <a:lnTo>
                    <a:pt x="177" y="36"/>
                  </a:lnTo>
                  <a:lnTo>
                    <a:pt x="175" y="36"/>
                  </a:lnTo>
                  <a:lnTo>
                    <a:pt x="173" y="36"/>
                  </a:lnTo>
                  <a:lnTo>
                    <a:pt x="146" y="54"/>
                  </a:lnTo>
                  <a:lnTo>
                    <a:pt x="102" y="77"/>
                  </a:lnTo>
                  <a:lnTo>
                    <a:pt x="69" y="94"/>
                  </a:lnTo>
                  <a:lnTo>
                    <a:pt x="42" y="107"/>
                  </a:lnTo>
                  <a:lnTo>
                    <a:pt x="27" y="117"/>
                  </a:lnTo>
                  <a:lnTo>
                    <a:pt x="31" y="117"/>
                  </a:lnTo>
                  <a:lnTo>
                    <a:pt x="41" y="117"/>
                  </a:lnTo>
                  <a:lnTo>
                    <a:pt x="50" y="109"/>
                  </a:lnTo>
                  <a:lnTo>
                    <a:pt x="58" y="104"/>
                  </a:lnTo>
                  <a:lnTo>
                    <a:pt x="73" y="96"/>
                  </a:lnTo>
                  <a:lnTo>
                    <a:pt x="81" y="92"/>
                  </a:lnTo>
                  <a:lnTo>
                    <a:pt x="83" y="90"/>
                  </a:lnTo>
                  <a:lnTo>
                    <a:pt x="87" y="88"/>
                  </a:lnTo>
                  <a:lnTo>
                    <a:pt x="89" y="88"/>
                  </a:lnTo>
                  <a:lnTo>
                    <a:pt x="92" y="86"/>
                  </a:lnTo>
                  <a:lnTo>
                    <a:pt x="90" y="90"/>
                  </a:lnTo>
                  <a:lnTo>
                    <a:pt x="87" y="92"/>
                  </a:lnTo>
                  <a:lnTo>
                    <a:pt x="81" y="96"/>
                  </a:lnTo>
                  <a:lnTo>
                    <a:pt x="71" y="102"/>
                  </a:lnTo>
                  <a:lnTo>
                    <a:pt x="60" y="107"/>
                  </a:lnTo>
                  <a:lnTo>
                    <a:pt x="42" y="121"/>
                  </a:lnTo>
                  <a:lnTo>
                    <a:pt x="39" y="125"/>
                  </a:lnTo>
                  <a:lnTo>
                    <a:pt x="35" y="127"/>
                  </a:lnTo>
                  <a:lnTo>
                    <a:pt x="25" y="129"/>
                  </a:lnTo>
                  <a:lnTo>
                    <a:pt x="17" y="134"/>
                  </a:lnTo>
                  <a:lnTo>
                    <a:pt x="14" y="134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6" y="144"/>
                  </a:lnTo>
                  <a:lnTo>
                    <a:pt x="10" y="140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21" y="136"/>
                  </a:lnTo>
                  <a:lnTo>
                    <a:pt x="25" y="134"/>
                  </a:lnTo>
                  <a:lnTo>
                    <a:pt x="29" y="132"/>
                  </a:lnTo>
                  <a:lnTo>
                    <a:pt x="39" y="130"/>
                  </a:lnTo>
                  <a:lnTo>
                    <a:pt x="42" y="130"/>
                  </a:lnTo>
                  <a:lnTo>
                    <a:pt x="46" y="130"/>
                  </a:lnTo>
                  <a:lnTo>
                    <a:pt x="48" y="129"/>
                  </a:lnTo>
                  <a:lnTo>
                    <a:pt x="50" y="125"/>
                  </a:lnTo>
                  <a:lnTo>
                    <a:pt x="50" y="123"/>
                  </a:lnTo>
                  <a:lnTo>
                    <a:pt x="54" y="123"/>
                  </a:lnTo>
                  <a:lnTo>
                    <a:pt x="60" y="121"/>
                  </a:lnTo>
                  <a:lnTo>
                    <a:pt x="62" y="119"/>
                  </a:lnTo>
                  <a:lnTo>
                    <a:pt x="65" y="117"/>
                  </a:lnTo>
                  <a:lnTo>
                    <a:pt x="75" y="111"/>
                  </a:lnTo>
                  <a:lnTo>
                    <a:pt x="77" y="107"/>
                  </a:lnTo>
                  <a:lnTo>
                    <a:pt x="79" y="107"/>
                  </a:lnTo>
                  <a:lnTo>
                    <a:pt x="85" y="106"/>
                  </a:lnTo>
                  <a:lnTo>
                    <a:pt x="89" y="104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6" y="100"/>
                  </a:lnTo>
                  <a:lnTo>
                    <a:pt x="100" y="98"/>
                  </a:lnTo>
                  <a:lnTo>
                    <a:pt x="104" y="94"/>
                  </a:lnTo>
                  <a:lnTo>
                    <a:pt x="108" y="92"/>
                  </a:lnTo>
                  <a:lnTo>
                    <a:pt x="125" y="86"/>
                  </a:lnTo>
                  <a:lnTo>
                    <a:pt x="131" y="81"/>
                  </a:lnTo>
                  <a:lnTo>
                    <a:pt x="135" y="79"/>
                  </a:lnTo>
                  <a:lnTo>
                    <a:pt x="137" y="79"/>
                  </a:lnTo>
                  <a:lnTo>
                    <a:pt x="142" y="81"/>
                  </a:lnTo>
                  <a:lnTo>
                    <a:pt x="148" y="75"/>
                  </a:lnTo>
                  <a:lnTo>
                    <a:pt x="169" y="63"/>
                  </a:lnTo>
                  <a:lnTo>
                    <a:pt x="183" y="58"/>
                  </a:lnTo>
                  <a:lnTo>
                    <a:pt x="192" y="52"/>
                  </a:lnTo>
                  <a:lnTo>
                    <a:pt x="221" y="38"/>
                  </a:lnTo>
                  <a:lnTo>
                    <a:pt x="231" y="34"/>
                  </a:lnTo>
                  <a:lnTo>
                    <a:pt x="240" y="31"/>
                  </a:lnTo>
                  <a:lnTo>
                    <a:pt x="244" y="27"/>
                  </a:lnTo>
                  <a:lnTo>
                    <a:pt x="246" y="27"/>
                  </a:lnTo>
                  <a:lnTo>
                    <a:pt x="248" y="27"/>
                  </a:lnTo>
                  <a:lnTo>
                    <a:pt x="248" y="31"/>
                  </a:lnTo>
                  <a:lnTo>
                    <a:pt x="246" y="33"/>
                  </a:lnTo>
                  <a:lnTo>
                    <a:pt x="236" y="34"/>
                  </a:lnTo>
                  <a:lnTo>
                    <a:pt x="229" y="40"/>
                  </a:lnTo>
                  <a:lnTo>
                    <a:pt x="217" y="44"/>
                  </a:lnTo>
                  <a:lnTo>
                    <a:pt x="208" y="50"/>
                  </a:lnTo>
                  <a:lnTo>
                    <a:pt x="192" y="56"/>
                  </a:lnTo>
                  <a:lnTo>
                    <a:pt x="183" y="61"/>
                  </a:lnTo>
                  <a:lnTo>
                    <a:pt x="175" y="65"/>
                  </a:lnTo>
                  <a:lnTo>
                    <a:pt x="167" y="69"/>
                  </a:lnTo>
                  <a:lnTo>
                    <a:pt x="154" y="77"/>
                  </a:lnTo>
                  <a:lnTo>
                    <a:pt x="148" y="79"/>
                  </a:lnTo>
                  <a:lnTo>
                    <a:pt x="146" y="82"/>
                  </a:lnTo>
                  <a:lnTo>
                    <a:pt x="146" y="84"/>
                  </a:lnTo>
                  <a:lnTo>
                    <a:pt x="140" y="88"/>
                  </a:lnTo>
                  <a:lnTo>
                    <a:pt x="138" y="86"/>
                  </a:lnTo>
                  <a:lnTo>
                    <a:pt x="133" y="92"/>
                  </a:lnTo>
                  <a:lnTo>
                    <a:pt x="135" y="88"/>
                  </a:lnTo>
                  <a:lnTo>
                    <a:pt x="135" y="86"/>
                  </a:lnTo>
                  <a:lnTo>
                    <a:pt x="133" y="86"/>
                  </a:lnTo>
                  <a:lnTo>
                    <a:pt x="125" y="94"/>
                  </a:lnTo>
                  <a:lnTo>
                    <a:pt x="125" y="96"/>
                  </a:lnTo>
                  <a:lnTo>
                    <a:pt x="121" y="96"/>
                  </a:lnTo>
                  <a:lnTo>
                    <a:pt x="125" y="94"/>
                  </a:lnTo>
                  <a:lnTo>
                    <a:pt x="125" y="88"/>
                  </a:lnTo>
                  <a:lnTo>
                    <a:pt x="131" y="84"/>
                  </a:lnTo>
                  <a:lnTo>
                    <a:pt x="129" y="84"/>
                  </a:lnTo>
                  <a:lnTo>
                    <a:pt x="125" y="86"/>
                  </a:lnTo>
                  <a:lnTo>
                    <a:pt x="121" y="92"/>
                  </a:lnTo>
                  <a:lnTo>
                    <a:pt x="113" y="100"/>
                  </a:lnTo>
                  <a:lnTo>
                    <a:pt x="110" y="104"/>
                  </a:lnTo>
                  <a:lnTo>
                    <a:pt x="115" y="94"/>
                  </a:lnTo>
                  <a:lnTo>
                    <a:pt x="113" y="94"/>
                  </a:lnTo>
                  <a:lnTo>
                    <a:pt x="108" y="98"/>
                  </a:lnTo>
                  <a:lnTo>
                    <a:pt x="104" y="102"/>
                  </a:lnTo>
                  <a:lnTo>
                    <a:pt x="102" y="106"/>
                  </a:lnTo>
                  <a:lnTo>
                    <a:pt x="104" y="106"/>
                  </a:lnTo>
                  <a:lnTo>
                    <a:pt x="104" y="104"/>
                  </a:lnTo>
                  <a:lnTo>
                    <a:pt x="106" y="104"/>
                  </a:lnTo>
                  <a:lnTo>
                    <a:pt x="106" y="107"/>
                  </a:lnTo>
                  <a:lnTo>
                    <a:pt x="102" y="109"/>
                  </a:lnTo>
                  <a:lnTo>
                    <a:pt x="96" y="117"/>
                  </a:lnTo>
                  <a:lnTo>
                    <a:pt x="87" y="123"/>
                  </a:lnTo>
                  <a:lnTo>
                    <a:pt x="81" y="125"/>
                  </a:lnTo>
                  <a:lnTo>
                    <a:pt x="75" y="129"/>
                  </a:lnTo>
                  <a:lnTo>
                    <a:pt x="69" y="132"/>
                  </a:lnTo>
                  <a:lnTo>
                    <a:pt x="62" y="134"/>
                  </a:lnTo>
                  <a:lnTo>
                    <a:pt x="56" y="136"/>
                  </a:lnTo>
                  <a:lnTo>
                    <a:pt x="52" y="140"/>
                  </a:lnTo>
                  <a:lnTo>
                    <a:pt x="42" y="146"/>
                  </a:lnTo>
                  <a:lnTo>
                    <a:pt x="31" y="150"/>
                  </a:lnTo>
                  <a:lnTo>
                    <a:pt x="10" y="159"/>
                  </a:lnTo>
                  <a:lnTo>
                    <a:pt x="4" y="161"/>
                  </a:lnTo>
                  <a:lnTo>
                    <a:pt x="0" y="163"/>
                  </a:lnTo>
                  <a:lnTo>
                    <a:pt x="41" y="152"/>
                  </a:lnTo>
                  <a:lnTo>
                    <a:pt x="50" y="146"/>
                  </a:lnTo>
                  <a:lnTo>
                    <a:pt x="58" y="142"/>
                  </a:lnTo>
                  <a:lnTo>
                    <a:pt x="67" y="140"/>
                  </a:lnTo>
                  <a:lnTo>
                    <a:pt x="75" y="136"/>
                  </a:lnTo>
                  <a:lnTo>
                    <a:pt x="85" y="130"/>
                  </a:lnTo>
                  <a:lnTo>
                    <a:pt x="92" y="129"/>
                  </a:lnTo>
                  <a:lnTo>
                    <a:pt x="98" y="127"/>
                  </a:lnTo>
                  <a:lnTo>
                    <a:pt x="102" y="123"/>
                  </a:lnTo>
                  <a:lnTo>
                    <a:pt x="104" y="121"/>
                  </a:lnTo>
                  <a:lnTo>
                    <a:pt x="137" y="102"/>
                  </a:lnTo>
                  <a:lnTo>
                    <a:pt x="160" y="88"/>
                  </a:lnTo>
                  <a:lnTo>
                    <a:pt x="183" y="79"/>
                  </a:lnTo>
                  <a:lnTo>
                    <a:pt x="192" y="75"/>
                  </a:lnTo>
                  <a:lnTo>
                    <a:pt x="198" y="71"/>
                  </a:lnTo>
                  <a:lnTo>
                    <a:pt x="208" y="65"/>
                  </a:lnTo>
                  <a:lnTo>
                    <a:pt x="215" y="59"/>
                  </a:lnTo>
                  <a:lnTo>
                    <a:pt x="231" y="56"/>
                  </a:lnTo>
                  <a:lnTo>
                    <a:pt x="254" y="44"/>
                  </a:lnTo>
                  <a:lnTo>
                    <a:pt x="259" y="40"/>
                  </a:lnTo>
                  <a:lnTo>
                    <a:pt x="263" y="38"/>
                  </a:lnTo>
                  <a:lnTo>
                    <a:pt x="269" y="38"/>
                  </a:lnTo>
                  <a:lnTo>
                    <a:pt x="271" y="36"/>
                  </a:lnTo>
                  <a:lnTo>
                    <a:pt x="271" y="33"/>
                  </a:lnTo>
                  <a:lnTo>
                    <a:pt x="275" y="31"/>
                  </a:lnTo>
                  <a:lnTo>
                    <a:pt x="279" y="33"/>
                  </a:lnTo>
                  <a:lnTo>
                    <a:pt x="281" y="31"/>
                  </a:lnTo>
                  <a:lnTo>
                    <a:pt x="282" y="29"/>
                  </a:lnTo>
                  <a:lnTo>
                    <a:pt x="284" y="27"/>
                  </a:lnTo>
                  <a:lnTo>
                    <a:pt x="288" y="25"/>
                  </a:lnTo>
                  <a:lnTo>
                    <a:pt x="296" y="23"/>
                  </a:lnTo>
                  <a:lnTo>
                    <a:pt x="302" y="21"/>
                  </a:lnTo>
                  <a:lnTo>
                    <a:pt x="307" y="17"/>
                  </a:lnTo>
                  <a:lnTo>
                    <a:pt x="311" y="15"/>
                  </a:lnTo>
                  <a:lnTo>
                    <a:pt x="313" y="15"/>
                  </a:lnTo>
                  <a:lnTo>
                    <a:pt x="317" y="11"/>
                  </a:lnTo>
                  <a:lnTo>
                    <a:pt x="319" y="10"/>
                  </a:lnTo>
                  <a:lnTo>
                    <a:pt x="321" y="10"/>
                  </a:lnTo>
                  <a:lnTo>
                    <a:pt x="325" y="8"/>
                  </a:lnTo>
                  <a:lnTo>
                    <a:pt x="329" y="6"/>
                  </a:lnTo>
                  <a:lnTo>
                    <a:pt x="334" y="4"/>
                  </a:lnTo>
                  <a:lnTo>
                    <a:pt x="338" y="0"/>
                  </a:lnTo>
                  <a:lnTo>
                    <a:pt x="261" y="0"/>
                  </a:lnTo>
                  <a:lnTo>
                    <a:pt x="108" y="82"/>
                  </a:lnTo>
                  <a:lnTo>
                    <a:pt x="106" y="86"/>
                  </a:lnTo>
                  <a:lnTo>
                    <a:pt x="102" y="88"/>
                  </a:lnTo>
                  <a:lnTo>
                    <a:pt x="100" y="86"/>
                  </a:lnTo>
                  <a:lnTo>
                    <a:pt x="104" y="82"/>
                  </a:lnTo>
                  <a:lnTo>
                    <a:pt x="108" y="81"/>
                  </a:lnTo>
                  <a:lnTo>
                    <a:pt x="110" y="77"/>
                  </a:lnTo>
                  <a:lnTo>
                    <a:pt x="112" y="77"/>
                  </a:lnTo>
                  <a:lnTo>
                    <a:pt x="110" y="81"/>
                  </a:lnTo>
                  <a:lnTo>
                    <a:pt x="108" y="82"/>
                  </a:lnTo>
                  <a:lnTo>
                    <a:pt x="261" y="0"/>
                  </a:lnTo>
                  <a:lnTo>
                    <a:pt x="137" y="65"/>
                  </a:lnTo>
                  <a:lnTo>
                    <a:pt x="133" y="71"/>
                  </a:lnTo>
                  <a:lnTo>
                    <a:pt x="129" y="75"/>
                  </a:lnTo>
                  <a:lnTo>
                    <a:pt x="125" y="77"/>
                  </a:lnTo>
                  <a:lnTo>
                    <a:pt x="117" y="81"/>
                  </a:lnTo>
                  <a:lnTo>
                    <a:pt x="115" y="79"/>
                  </a:lnTo>
                  <a:lnTo>
                    <a:pt x="119" y="77"/>
                  </a:lnTo>
                  <a:lnTo>
                    <a:pt x="121" y="75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31" y="69"/>
                  </a:lnTo>
                  <a:lnTo>
                    <a:pt x="135" y="65"/>
                  </a:lnTo>
                  <a:lnTo>
                    <a:pt x="137" y="65"/>
                  </a:lnTo>
                  <a:lnTo>
                    <a:pt x="261" y="0"/>
                  </a:lnTo>
                  <a:lnTo>
                    <a:pt x="273" y="17"/>
                  </a:lnTo>
                  <a:lnTo>
                    <a:pt x="271" y="19"/>
                  </a:lnTo>
                  <a:lnTo>
                    <a:pt x="267" y="21"/>
                  </a:lnTo>
                  <a:lnTo>
                    <a:pt x="261" y="23"/>
                  </a:lnTo>
                  <a:lnTo>
                    <a:pt x="259" y="23"/>
                  </a:lnTo>
                  <a:lnTo>
                    <a:pt x="261" y="19"/>
                  </a:lnTo>
                  <a:lnTo>
                    <a:pt x="265" y="15"/>
                  </a:lnTo>
                  <a:lnTo>
                    <a:pt x="269" y="15"/>
                  </a:lnTo>
                  <a:lnTo>
                    <a:pt x="273" y="13"/>
                  </a:lnTo>
                  <a:lnTo>
                    <a:pt x="275" y="13"/>
                  </a:lnTo>
                  <a:lnTo>
                    <a:pt x="273" y="17"/>
                  </a:lnTo>
                  <a:lnTo>
                    <a:pt x="261" y="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45044" y="1900337"/>
              <a:ext cx="8935670" cy="2769577"/>
            </a:xfrm>
            <a:custGeom>
              <a:avLst/>
              <a:gdLst/>
              <a:ahLst/>
              <a:cxnLst>
                <a:cxn ang="0">
                  <a:pos x="750" y="194"/>
                </a:cxn>
                <a:cxn ang="0">
                  <a:pos x="762" y="180"/>
                </a:cxn>
                <a:cxn ang="0">
                  <a:pos x="662" y="199"/>
                </a:cxn>
                <a:cxn ang="0">
                  <a:pos x="674" y="203"/>
                </a:cxn>
                <a:cxn ang="0">
                  <a:pos x="698" y="188"/>
                </a:cxn>
                <a:cxn ang="0">
                  <a:pos x="543" y="230"/>
                </a:cxn>
                <a:cxn ang="0">
                  <a:pos x="762" y="180"/>
                </a:cxn>
                <a:cxn ang="0">
                  <a:pos x="639" y="265"/>
                </a:cxn>
                <a:cxn ang="0">
                  <a:pos x="591" y="219"/>
                </a:cxn>
                <a:cxn ang="0">
                  <a:pos x="602" y="215"/>
                </a:cxn>
                <a:cxn ang="0">
                  <a:pos x="503" y="234"/>
                </a:cxn>
                <a:cxn ang="0">
                  <a:pos x="489" y="242"/>
                </a:cxn>
                <a:cxn ang="0">
                  <a:pos x="445" y="249"/>
                </a:cxn>
                <a:cxn ang="0">
                  <a:pos x="426" y="251"/>
                </a:cxn>
                <a:cxn ang="0">
                  <a:pos x="762" y="180"/>
                </a:cxn>
                <a:cxn ang="0">
                  <a:pos x="343" y="334"/>
                </a:cxn>
                <a:cxn ang="0">
                  <a:pos x="370" y="263"/>
                </a:cxn>
                <a:cxn ang="0">
                  <a:pos x="261" y="291"/>
                </a:cxn>
                <a:cxn ang="0">
                  <a:pos x="272" y="286"/>
                </a:cxn>
                <a:cxn ang="0">
                  <a:pos x="247" y="303"/>
                </a:cxn>
                <a:cxn ang="0">
                  <a:pos x="197" y="318"/>
                </a:cxn>
                <a:cxn ang="0">
                  <a:pos x="205" y="324"/>
                </a:cxn>
                <a:cxn ang="0">
                  <a:pos x="124" y="349"/>
                </a:cxn>
                <a:cxn ang="0">
                  <a:pos x="146" y="343"/>
                </a:cxn>
                <a:cxn ang="0">
                  <a:pos x="88" y="363"/>
                </a:cxn>
                <a:cxn ang="0">
                  <a:pos x="105" y="359"/>
                </a:cxn>
                <a:cxn ang="0">
                  <a:pos x="69" y="370"/>
                </a:cxn>
                <a:cxn ang="0">
                  <a:pos x="80" y="368"/>
                </a:cxn>
                <a:cxn ang="0">
                  <a:pos x="50" y="376"/>
                </a:cxn>
                <a:cxn ang="0">
                  <a:pos x="3" y="389"/>
                </a:cxn>
                <a:cxn ang="0">
                  <a:pos x="2" y="458"/>
                </a:cxn>
                <a:cxn ang="0">
                  <a:pos x="806" y="416"/>
                </a:cxn>
                <a:cxn ang="0">
                  <a:pos x="879" y="230"/>
                </a:cxn>
                <a:cxn ang="0">
                  <a:pos x="890" y="211"/>
                </a:cxn>
                <a:cxn ang="0">
                  <a:pos x="902" y="184"/>
                </a:cxn>
                <a:cxn ang="0">
                  <a:pos x="927" y="147"/>
                </a:cxn>
                <a:cxn ang="0">
                  <a:pos x="992" y="69"/>
                </a:cxn>
                <a:cxn ang="0">
                  <a:pos x="1011" y="57"/>
                </a:cxn>
                <a:cxn ang="0">
                  <a:pos x="1077" y="5"/>
                </a:cxn>
                <a:cxn ang="0">
                  <a:pos x="762" y="180"/>
                </a:cxn>
                <a:cxn ang="0">
                  <a:pos x="977" y="147"/>
                </a:cxn>
                <a:cxn ang="0">
                  <a:pos x="1140" y="136"/>
                </a:cxn>
                <a:cxn ang="0">
                  <a:pos x="762" y="180"/>
                </a:cxn>
                <a:cxn ang="0">
                  <a:pos x="1244" y="103"/>
                </a:cxn>
                <a:cxn ang="0">
                  <a:pos x="1274" y="98"/>
                </a:cxn>
                <a:cxn ang="0">
                  <a:pos x="1294" y="94"/>
                </a:cxn>
                <a:cxn ang="0">
                  <a:pos x="1309" y="103"/>
                </a:cxn>
                <a:cxn ang="0">
                  <a:pos x="1347" y="90"/>
                </a:cxn>
                <a:cxn ang="0">
                  <a:pos x="762" y="180"/>
                </a:cxn>
                <a:cxn ang="0">
                  <a:pos x="1374" y="90"/>
                </a:cxn>
                <a:cxn ang="0">
                  <a:pos x="1409" y="84"/>
                </a:cxn>
                <a:cxn ang="0">
                  <a:pos x="1440" y="84"/>
                </a:cxn>
                <a:cxn ang="0">
                  <a:pos x="1480" y="80"/>
                </a:cxn>
                <a:cxn ang="0">
                  <a:pos x="1480" y="80"/>
                </a:cxn>
                <a:cxn ang="0">
                  <a:pos x="1511" y="78"/>
                </a:cxn>
                <a:cxn ang="0">
                  <a:pos x="1572" y="78"/>
                </a:cxn>
              </a:cxnLst>
              <a:rect l="0" t="0" r="0" b="0"/>
              <a:pathLst>
                <a:path w="1587" h="462">
                  <a:moveTo>
                    <a:pt x="762" y="180"/>
                  </a:moveTo>
                  <a:lnTo>
                    <a:pt x="758" y="178"/>
                  </a:lnTo>
                  <a:lnTo>
                    <a:pt x="752" y="178"/>
                  </a:lnTo>
                  <a:lnTo>
                    <a:pt x="745" y="182"/>
                  </a:lnTo>
                  <a:lnTo>
                    <a:pt x="743" y="184"/>
                  </a:lnTo>
                  <a:lnTo>
                    <a:pt x="743" y="186"/>
                  </a:lnTo>
                  <a:lnTo>
                    <a:pt x="745" y="192"/>
                  </a:lnTo>
                  <a:lnTo>
                    <a:pt x="750" y="194"/>
                  </a:lnTo>
                  <a:lnTo>
                    <a:pt x="760" y="195"/>
                  </a:lnTo>
                  <a:lnTo>
                    <a:pt x="766" y="192"/>
                  </a:lnTo>
                  <a:lnTo>
                    <a:pt x="768" y="190"/>
                  </a:lnTo>
                  <a:lnTo>
                    <a:pt x="770" y="186"/>
                  </a:lnTo>
                  <a:lnTo>
                    <a:pt x="768" y="184"/>
                  </a:lnTo>
                  <a:lnTo>
                    <a:pt x="768" y="182"/>
                  </a:lnTo>
                  <a:lnTo>
                    <a:pt x="764" y="180"/>
                  </a:lnTo>
                  <a:lnTo>
                    <a:pt x="762" y="180"/>
                  </a:lnTo>
                  <a:lnTo>
                    <a:pt x="691" y="190"/>
                  </a:lnTo>
                  <a:lnTo>
                    <a:pt x="679" y="194"/>
                  </a:lnTo>
                  <a:lnTo>
                    <a:pt x="675" y="192"/>
                  </a:lnTo>
                  <a:lnTo>
                    <a:pt x="674" y="194"/>
                  </a:lnTo>
                  <a:lnTo>
                    <a:pt x="672" y="194"/>
                  </a:lnTo>
                  <a:lnTo>
                    <a:pt x="666" y="199"/>
                  </a:lnTo>
                  <a:lnTo>
                    <a:pt x="664" y="199"/>
                  </a:lnTo>
                  <a:lnTo>
                    <a:pt x="662" y="199"/>
                  </a:lnTo>
                  <a:lnTo>
                    <a:pt x="658" y="201"/>
                  </a:lnTo>
                  <a:lnTo>
                    <a:pt x="658" y="205"/>
                  </a:lnTo>
                  <a:lnTo>
                    <a:pt x="662" y="205"/>
                  </a:lnTo>
                  <a:lnTo>
                    <a:pt x="664" y="205"/>
                  </a:lnTo>
                  <a:lnTo>
                    <a:pt x="668" y="203"/>
                  </a:lnTo>
                  <a:lnTo>
                    <a:pt x="670" y="201"/>
                  </a:lnTo>
                  <a:lnTo>
                    <a:pt x="672" y="203"/>
                  </a:lnTo>
                  <a:lnTo>
                    <a:pt x="674" y="203"/>
                  </a:lnTo>
                  <a:lnTo>
                    <a:pt x="675" y="203"/>
                  </a:lnTo>
                  <a:lnTo>
                    <a:pt x="683" y="199"/>
                  </a:lnTo>
                  <a:lnTo>
                    <a:pt x="685" y="201"/>
                  </a:lnTo>
                  <a:lnTo>
                    <a:pt x="693" y="201"/>
                  </a:lnTo>
                  <a:lnTo>
                    <a:pt x="700" y="197"/>
                  </a:lnTo>
                  <a:lnTo>
                    <a:pt x="704" y="194"/>
                  </a:lnTo>
                  <a:lnTo>
                    <a:pt x="702" y="190"/>
                  </a:lnTo>
                  <a:lnTo>
                    <a:pt x="698" y="188"/>
                  </a:lnTo>
                  <a:lnTo>
                    <a:pt x="691" y="190"/>
                  </a:lnTo>
                  <a:lnTo>
                    <a:pt x="762" y="180"/>
                  </a:lnTo>
                  <a:lnTo>
                    <a:pt x="553" y="222"/>
                  </a:lnTo>
                  <a:lnTo>
                    <a:pt x="541" y="222"/>
                  </a:lnTo>
                  <a:lnTo>
                    <a:pt x="537" y="224"/>
                  </a:lnTo>
                  <a:lnTo>
                    <a:pt x="537" y="228"/>
                  </a:lnTo>
                  <a:lnTo>
                    <a:pt x="539" y="230"/>
                  </a:lnTo>
                  <a:lnTo>
                    <a:pt x="543" y="230"/>
                  </a:lnTo>
                  <a:lnTo>
                    <a:pt x="547" y="230"/>
                  </a:lnTo>
                  <a:lnTo>
                    <a:pt x="551" y="228"/>
                  </a:lnTo>
                  <a:lnTo>
                    <a:pt x="556" y="226"/>
                  </a:lnTo>
                  <a:lnTo>
                    <a:pt x="558" y="226"/>
                  </a:lnTo>
                  <a:lnTo>
                    <a:pt x="558" y="224"/>
                  </a:lnTo>
                  <a:lnTo>
                    <a:pt x="556" y="222"/>
                  </a:lnTo>
                  <a:lnTo>
                    <a:pt x="553" y="222"/>
                  </a:lnTo>
                  <a:lnTo>
                    <a:pt x="762" y="180"/>
                  </a:lnTo>
                  <a:lnTo>
                    <a:pt x="639" y="265"/>
                  </a:lnTo>
                  <a:lnTo>
                    <a:pt x="641" y="265"/>
                  </a:lnTo>
                  <a:lnTo>
                    <a:pt x="645" y="265"/>
                  </a:lnTo>
                  <a:lnTo>
                    <a:pt x="649" y="261"/>
                  </a:lnTo>
                  <a:lnTo>
                    <a:pt x="647" y="259"/>
                  </a:lnTo>
                  <a:lnTo>
                    <a:pt x="645" y="259"/>
                  </a:lnTo>
                  <a:lnTo>
                    <a:pt x="641" y="261"/>
                  </a:lnTo>
                  <a:lnTo>
                    <a:pt x="639" y="265"/>
                  </a:lnTo>
                  <a:lnTo>
                    <a:pt x="762" y="180"/>
                  </a:lnTo>
                  <a:lnTo>
                    <a:pt x="593" y="213"/>
                  </a:lnTo>
                  <a:lnTo>
                    <a:pt x="591" y="213"/>
                  </a:lnTo>
                  <a:lnTo>
                    <a:pt x="585" y="213"/>
                  </a:lnTo>
                  <a:lnTo>
                    <a:pt x="581" y="215"/>
                  </a:lnTo>
                  <a:lnTo>
                    <a:pt x="581" y="219"/>
                  </a:lnTo>
                  <a:lnTo>
                    <a:pt x="583" y="220"/>
                  </a:lnTo>
                  <a:lnTo>
                    <a:pt x="591" y="219"/>
                  </a:lnTo>
                  <a:lnTo>
                    <a:pt x="593" y="217"/>
                  </a:lnTo>
                  <a:lnTo>
                    <a:pt x="593" y="215"/>
                  </a:lnTo>
                  <a:lnTo>
                    <a:pt x="593" y="213"/>
                  </a:lnTo>
                  <a:lnTo>
                    <a:pt x="762" y="180"/>
                  </a:lnTo>
                  <a:lnTo>
                    <a:pt x="597" y="215"/>
                  </a:lnTo>
                  <a:lnTo>
                    <a:pt x="595" y="217"/>
                  </a:lnTo>
                  <a:lnTo>
                    <a:pt x="599" y="217"/>
                  </a:lnTo>
                  <a:lnTo>
                    <a:pt x="602" y="215"/>
                  </a:lnTo>
                  <a:lnTo>
                    <a:pt x="602" y="213"/>
                  </a:lnTo>
                  <a:lnTo>
                    <a:pt x="601" y="211"/>
                  </a:lnTo>
                  <a:lnTo>
                    <a:pt x="599" y="211"/>
                  </a:lnTo>
                  <a:lnTo>
                    <a:pt x="597" y="215"/>
                  </a:lnTo>
                  <a:lnTo>
                    <a:pt x="762" y="180"/>
                  </a:lnTo>
                  <a:lnTo>
                    <a:pt x="512" y="234"/>
                  </a:lnTo>
                  <a:lnTo>
                    <a:pt x="505" y="232"/>
                  </a:lnTo>
                  <a:lnTo>
                    <a:pt x="503" y="234"/>
                  </a:lnTo>
                  <a:lnTo>
                    <a:pt x="503" y="236"/>
                  </a:lnTo>
                  <a:lnTo>
                    <a:pt x="510" y="236"/>
                  </a:lnTo>
                  <a:lnTo>
                    <a:pt x="512" y="234"/>
                  </a:lnTo>
                  <a:lnTo>
                    <a:pt x="762" y="180"/>
                  </a:lnTo>
                  <a:lnTo>
                    <a:pt x="501" y="240"/>
                  </a:lnTo>
                  <a:lnTo>
                    <a:pt x="489" y="238"/>
                  </a:lnTo>
                  <a:lnTo>
                    <a:pt x="487" y="240"/>
                  </a:lnTo>
                  <a:lnTo>
                    <a:pt x="489" y="242"/>
                  </a:lnTo>
                  <a:lnTo>
                    <a:pt x="491" y="242"/>
                  </a:lnTo>
                  <a:lnTo>
                    <a:pt x="497" y="242"/>
                  </a:lnTo>
                  <a:lnTo>
                    <a:pt x="499" y="242"/>
                  </a:lnTo>
                  <a:lnTo>
                    <a:pt x="501" y="240"/>
                  </a:lnTo>
                  <a:lnTo>
                    <a:pt x="762" y="180"/>
                  </a:lnTo>
                  <a:lnTo>
                    <a:pt x="439" y="245"/>
                  </a:lnTo>
                  <a:lnTo>
                    <a:pt x="439" y="247"/>
                  </a:lnTo>
                  <a:lnTo>
                    <a:pt x="445" y="249"/>
                  </a:lnTo>
                  <a:lnTo>
                    <a:pt x="449" y="247"/>
                  </a:lnTo>
                  <a:lnTo>
                    <a:pt x="453" y="245"/>
                  </a:lnTo>
                  <a:lnTo>
                    <a:pt x="451" y="243"/>
                  </a:lnTo>
                  <a:lnTo>
                    <a:pt x="447" y="242"/>
                  </a:lnTo>
                  <a:lnTo>
                    <a:pt x="443" y="243"/>
                  </a:lnTo>
                  <a:lnTo>
                    <a:pt x="439" y="245"/>
                  </a:lnTo>
                  <a:lnTo>
                    <a:pt x="762" y="180"/>
                  </a:lnTo>
                  <a:lnTo>
                    <a:pt x="426" y="251"/>
                  </a:lnTo>
                  <a:lnTo>
                    <a:pt x="426" y="253"/>
                  </a:lnTo>
                  <a:lnTo>
                    <a:pt x="430" y="253"/>
                  </a:lnTo>
                  <a:lnTo>
                    <a:pt x="434" y="253"/>
                  </a:lnTo>
                  <a:lnTo>
                    <a:pt x="432" y="249"/>
                  </a:lnTo>
                  <a:lnTo>
                    <a:pt x="430" y="247"/>
                  </a:lnTo>
                  <a:lnTo>
                    <a:pt x="426" y="247"/>
                  </a:lnTo>
                  <a:lnTo>
                    <a:pt x="426" y="251"/>
                  </a:lnTo>
                  <a:lnTo>
                    <a:pt x="762" y="180"/>
                  </a:lnTo>
                  <a:lnTo>
                    <a:pt x="338" y="334"/>
                  </a:lnTo>
                  <a:lnTo>
                    <a:pt x="336" y="336"/>
                  </a:lnTo>
                  <a:lnTo>
                    <a:pt x="336" y="338"/>
                  </a:lnTo>
                  <a:lnTo>
                    <a:pt x="338" y="339"/>
                  </a:lnTo>
                  <a:lnTo>
                    <a:pt x="343" y="339"/>
                  </a:lnTo>
                  <a:lnTo>
                    <a:pt x="343" y="338"/>
                  </a:lnTo>
                  <a:lnTo>
                    <a:pt x="343" y="336"/>
                  </a:lnTo>
                  <a:lnTo>
                    <a:pt x="343" y="334"/>
                  </a:lnTo>
                  <a:lnTo>
                    <a:pt x="338" y="334"/>
                  </a:lnTo>
                  <a:lnTo>
                    <a:pt x="762" y="180"/>
                  </a:lnTo>
                  <a:lnTo>
                    <a:pt x="364" y="265"/>
                  </a:lnTo>
                  <a:lnTo>
                    <a:pt x="364" y="267"/>
                  </a:lnTo>
                  <a:lnTo>
                    <a:pt x="366" y="267"/>
                  </a:lnTo>
                  <a:lnTo>
                    <a:pt x="368" y="267"/>
                  </a:lnTo>
                  <a:lnTo>
                    <a:pt x="370" y="265"/>
                  </a:lnTo>
                  <a:lnTo>
                    <a:pt x="370" y="263"/>
                  </a:lnTo>
                  <a:lnTo>
                    <a:pt x="368" y="261"/>
                  </a:lnTo>
                  <a:lnTo>
                    <a:pt x="364" y="265"/>
                  </a:lnTo>
                  <a:lnTo>
                    <a:pt x="762" y="180"/>
                  </a:lnTo>
                  <a:lnTo>
                    <a:pt x="272" y="286"/>
                  </a:lnTo>
                  <a:lnTo>
                    <a:pt x="268" y="286"/>
                  </a:lnTo>
                  <a:lnTo>
                    <a:pt x="263" y="288"/>
                  </a:lnTo>
                  <a:lnTo>
                    <a:pt x="261" y="290"/>
                  </a:lnTo>
                  <a:lnTo>
                    <a:pt x="261" y="291"/>
                  </a:lnTo>
                  <a:lnTo>
                    <a:pt x="261" y="295"/>
                  </a:lnTo>
                  <a:lnTo>
                    <a:pt x="263" y="293"/>
                  </a:lnTo>
                  <a:lnTo>
                    <a:pt x="268" y="293"/>
                  </a:lnTo>
                  <a:lnTo>
                    <a:pt x="272" y="293"/>
                  </a:lnTo>
                  <a:lnTo>
                    <a:pt x="276" y="291"/>
                  </a:lnTo>
                  <a:lnTo>
                    <a:pt x="276" y="290"/>
                  </a:lnTo>
                  <a:lnTo>
                    <a:pt x="276" y="288"/>
                  </a:lnTo>
                  <a:lnTo>
                    <a:pt x="272" y="286"/>
                  </a:lnTo>
                  <a:lnTo>
                    <a:pt x="762" y="180"/>
                  </a:lnTo>
                  <a:lnTo>
                    <a:pt x="253" y="297"/>
                  </a:lnTo>
                  <a:lnTo>
                    <a:pt x="247" y="299"/>
                  </a:lnTo>
                  <a:lnTo>
                    <a:pt x="242" y="299"/>
                  </a:lnTo>
                  <a:lnTo>
                    <a:pt x="240" y="301"/>
                  </a:lnTo>
                  <a:lnTo>
                    <a:pt x="238" y="303"/>
                  </a:lnTo>
                  <a:lnTo>
                    <a:pt x="242" y="303"/>
                  </a:lnTo>
                  <a:lnTo>
                    <a:pt x="247" y="303"/>
                  </a:lnTo>
                  <a:lnTo>
                    <a:pt x="251" y="305"/>
                  </a:lnTo>
                  <a:lnTo>
                    <a:pt x="255" y="303"/>
                  </a:lnTo>
                  <a:lnTo>
                    <a:pt x="259" y="297"/>
                  </a:lnTo>
                  <a:lnTo>
                    <a:pt x="257" y="295"/>
                  </a:lnTo>
                  <a:lnTo>
                    <a:pt x="253" y="297"/>
                  </a:lnTo>
                  <a:lnTo>
                    <a:pt x="762" y="180"/>
                  </a:lnTo>
                  <a:lnTo>
                    <a:pt x="201" y="320"/>
                  </a:lnTo>
                  <a:lnTo>
                    <a:pt x="197" y="318"/>
                  </a:lnTo>
                  <a:lnTo>
                    <a:pt x="195" y="320"/>
                  </a:lnTo>
                  <a:lnTo>
                    <a:pt x="188" y="324"/>
                  </a:lnTo>
                  <a:lnTo>
                    <a:pt x="188" y="326"/>
                  </a:lnTo>
                  <a:lnTo>
                    <a:pt x="192" y="326"/>
                  </a:lnTo>
                  <a:lnTo>
                    <a:pt x="195" y="326"/>
                  </a:lnTo>
                  <a:lnTo>
                    <a:pt x="199" y="324"/>
                  </a:lnTo>
                  <a:lnTo>
                    <a:pt x="203" y="324"/>
                  </a:lnTo>
                  <a:lnTo>
                    <a:pt x="205" y="324"/>
                  </a:lnTo>
                  <a:lnTo>
                    <a:pt x="205" y="320"/>
                  </a:lnTo>
                  <a:lnTo>
                    <a:pt x="201" y="320"/>
                  </a:lnTo>
                  <a:lnTo>
                    <a:pt x="762" y="180"/>
                  </a:lnTo>
                  <a:lnTo>
                    <a:pt x="136" y="341"/>
                  </a:lnTo>
                  <a:lnTo>
                    <a:pt x="128" y="345"/>
                  </a:lnTo>
                  <a:lnTo>
                    <a:pt x="122" y="347"/>
                  </a:lnTo>
                  <a:lnTo>
                    <a:pt x="122" y="349"/>
                  </a:lnTo>
                  <a:lnTo>
                    <a:pt x="124" y="349"/>
                  </a:lnTo>
                  <a:lnTo>
                    <a:pt x="128" y="351"/>
                  </a:lnTo>
                  <a:lnTo>
                    <a:pt x="132" y="349"/>
                  </a:lnTo>
                  <a:lnTo>
                    <a:pt x="136" y="349"/>
                  </a:lnTo>
                  <a:lnTo>
                    <a:pt x="140" y="349"/>
                  </a:lnTo>
                  <a:lnTo>
                    <a:pt x="144" y="349"/>
                  </a:lnTo>
                  <a:lnTo>
                    <a:pt x="146" y="347"/>
                  </a:lnTo>
                  <a:lnTo>
                    <a:pt x="146" y="345"/>
                  </a:lnTo>
                  <a:lnTo>
                    <a:pt x="146" y="343"/>
                  </a:lnTo>
                  <a:lnTo>
                    <a:pt x="144" y="341"/>
                  </a:lnTo>
                  <a:lnTo>
                    <a:pt x="136" y="341"/>
                  </a:lnTo>
                  <a:lnTo>
                    <a:pt x="762" y="180"/>
                  </a:lnTo>
                  <a:lnTo>
                    <a:pt x="105" y="357"/>
                  </a:lnTo>
                  <a:lnTo>
                    <a:pt x="101" y="359"/>
                  </a:lnTo>
                  <a:lnTo>
                    <a:pt x="98" y="359"/>
                  </a:lnTo>
                  <a:lnTo>
                    <a:pt x="92" y="361"/>
                  </a:lnTo>
                  <a:lnTo>
                    <a:pt x="88" y="363"/>
                  </a:lnTo>
                  <a:lnTo>
                    <a:pt x="86" y="364"/>
                  </a:lnTo>
                  <a:lnTo>
                    <a:pt x="88" y="364"/>
                  </a:lnTo>
                  <a:lnTo>
                    <a:pt x="90" y="366"/>
                  </a:lnTo>
                  <a:lnTo>
                    <a:pt x="94" y="364"/>
                  </a:lnTo>
                  <a:lnTo>
                    <a:pt x="98" y="363"/>
                  </a:lnTo>
                  <a:lnTo>
                    <a:pt x="98" y="361"/>
                  </a:lnTo>
                  <a:lnTo>
                    <a:pt x="101" y="361"/>
                  </a:lnTo>
                  <a:lnTo>
                    <a:pt x="105" y="359"/>
                  </a:lnTo>
                  <a:lnTo>
                    <a:pt x="111" y="355"/>
                  </a:lnTo>
                  <a:lnTo>
                    <a:pt x="113" y="351"/>
                  </a:lnTo>
                  <a:lnTo>
                    <a:pt x="109" y="355"/>
                  </a:lnTo>
                  <a:lnTo>
                    <a:pt x="105" y="357"/>
                  </a:lnTo>
                  <a:lnTo>
                    <a:pt x="762" y="180"/>
                  </a:lnTo>
                  <a:lnTo>
                    <a:pt x="76" y="368"/>
                  </a:lnTo>
                  <a:lnTo>
                    <a:pt x="73" y="370"/>
                  </a:lnTo>
                  <a:lnTo>
                    <a:pt x="69" y="370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61" y="374"/>
                  </a:lnTo>
                  <a:lnTo>
                    <a:pt x="65" y="376"/>
                  </a:lnTo>
                  <a:lnTo>
                    <a:pt x="69" y="376"/>
                  </a:lnTo>
                  <a:lnTo>
                    <a:pt x="76" y="374"/>
                  </a:lnTo>
                  <a:lnTo>
                    <a:pt x="80" y="372"/>
                  </a:lnTo>
                  <a:lnTo>
                    <a:pt x="80" y="368"/>
                  </a:lnTo>
                  <a:lnTo>
                    <a:pt x="76" y="368"/>
                  </a:lnTo>
                  <a:lnTo>
                    <a:pt x="762" y="180"/>
                  </a:lnTo>
                  <a:lnTo>
                    <a:pt x="50" y="376"/>
                  </a:lnTo>
                  <a:lnTo>
                    <a:pt x="53" y="378"/>
                  </a:lnTo>
                  <a:lnTo>
                    <a:pt x="53" y="374"/>
                  </a:lnTo>
                  <a:lnTo>
                    <a:pt x="51" y="374"/>
                  </a:lnTo>
                  <a:lnTo>
                    <a:pt x="50" y="374"/>
                  </a:lnTo>
                  <a:lnTo>
                    <a:pt x="50" y="376"/>
                  </a:lnTo>
                  <a:lnTo>
                    <a:pt x="762" y="180"/>
                  </a:lnTo>
                  <a:lnTo>
                    <a:pt x="3" y="389"/>
                  </a:lnTo>
                  <a:lnTo>
                    <a:pt x="5" y="393"/>
                  </a:lnTo>
                  <a:lnTo>
                    <a:pt x="7" y="391"/>
                  </a:lnTo>
                  <a:lnTo>
                    <a:pt x="9" y="389"/>
                  </a:lnTo>
                  <a:lnTo>
                    <a:pt x="7" y="389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762" y="180"/>
                  </a:lnTo>
                  <a:lnTo>
                    <a:pt x="2" y="458"/>
                  </a:lnTo>
                  <a:lnTo>
                    <a:pt x="0" y="460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3" y="460"/>
                  </a:lnTo>
                  <a:lnTo>
                    <a:pt x="3" y="457"/>
                  </a:lnTo>
                  <a:lnTo>
                    <a:pt x="2" y="458"/>
                  </a:lnTo>
                  <a:lnTo>
                    <a:pt x="762" y="180"/>
                  </a:lnTo>
                  <a:lnTo>
                    <a:pt x="800" y="418"/>
                  </a:lnTo>
                  <a:lnTo>
                    <a:pt x="802" y="420"/>
                  </a:lnTo>
                  <a:lnTo>
                    <a:pt x="802" y="424"/>
                  </a:lnTo>
                  <a:lnTo>
                    <a:pt x="806" y="424"/>
                  </a:lnTo>
                  <a:lnTo>
                    <a:pt x="806" y="422"/>
                  </a:lnTo>
                  <a:lnTo>
                    <a:pt x="806" y="418"/>
                  </a:lnTo>
                  <a:lnTo>
                    <a:pt x="806" y="416"/>
                  </a:lnTo>
                  <a:lnTo>
                    <a:pt x="802" y="416"/>
                  </a:lnTo>
                  <a:lnTo>
                    <a:pt x="800" y="418"/>
                  </a:lnTo>
                  <a:lnTo>
                    <a:pt x="762" y="180"/>
                  </a:lnTo>
                  <a:lnTo>
                    <a:pt x="871" y="232"/>
                  </a:lnTo>
                  <a:lnTo>
                    <a:pt x="871" y="234"/>
                  </a:lnTo>
                  <a:lnTo>
                    <a:pt x="873" y="236"/>
                  </a:lnTo>
                  <a:lnTo>
                    <a:pt x="877" y="232"/>
                  </a:lnTo>
                  <a:lnTo>
                    <a:pt x="879" y="230"/>
                  </a:lnTo>
                  <a:lnTo>
                    <a:pt x="877" y="228"/>
                  </a:lnTo>
                  <a:lnTo>
                    <a:pt x="875" y="228"/>
                  </a:lnTo>
                  <a:lnTo>
                    <a:pt x="871" y="232"/>
                  </a:lnTo>
                  <a:lnTo>
                    <a:pt x="762" y="180"/>
                  </a:lnTo>
                  <a:lnTo>
                    <a:pt x="889" y="215"/>
                  </a:lnTo>
                  <a:lnTo>
                    <a:pt x="890" y="213"/>
                  </a:lnTo>
                  <a:lnTo>
                    <a:pt x="892" y="211"/>
                  </a:lnTo>
                  <a:lnTo>
                    <a:pt x="890" y="211"/>
                  </a:lnTo>
                  <a:lnTo>
                    <a:pt x="889" y="215"/>
                  </a:lnTo>
                  <a:lnTo>
                    <a:pt x="762" y="180"/>
                  </a:lnTo>
                  <a:lnTo>
                    <a:pt x="898" y="186"/>
                  </a:lnTo>
                  <a:lnTo>
                    <a:pt x="898" y="188"/>
                  </a:lnTo>
                  <a:lnTo>
                    <a:pt x="900" y="188"/>
                  </a:lnTo>
                  <a:lnTo>
                    <a:pt x="904" y="186"/>
                  </a:lnTo>
                  <a:lnTo>
                    <a:pt x="904" y="184"/>
                  </a:lnTo>
                  <a:lnTo>
                    <a:pt x="902" y="184"/>
                  </a:lnTo>
                  <a:lnTo>
                    <a:pt x="900" y="184"/>
                  </a:lnTo>
                  <a:lnTo>
                    <a:pt x="898" y="186"/>
                  </a:lnTo>
                  <a:lnTo>
                    <a:pt x="762" y="180"/>
                  </a:lnTo>
                  <a:lnTo>
                    <a:pt x="921" y="151"/>
                  </a:lnTo>
                  <a:lnTo>
                    <a:pt x="923" y="151"/>
                  </a:lnTo>
                  <a:lnTo>
                    <a:pt x="925" y="151"/>
                  </a:lnTo>
                  <a:lnTo>
                    <a:pt x="927" y="149"/>
                  </a:lnTo>
                  <a:lnTo>
                    <a:pt x="927" y="147"/>
                  </a:lnTo>
                  <a:lnTo>
                    <a:pt x="927" y="146"/>
                  </a:lnTo>
                  <a:lnTo>
                    <a:pt x="925" y="146"/>
                  </a:lnTo>
                  <a:lnTo>
                    <a:pt x="921" y="151"/>
                  </a:lnTo>
                  <a:lnTo>
                    <a:pt x="762" y="180"/>
                  </a:lnTo>
                  <a:lnTo>
                    <a:pt x="986" y="73"/>
                  </a:lnTo>
                  <a:lnTo>
                    <a:pt x="988" y="75"/>
                  </a:lnTo>
                  <a:lnTo>
                    <a:pt x="990" y="73"/>
                  </a:lnTo>
                  <a:lnTo>
                    <a:pt x="992" y="69"/>
                  </a:lnTo>
                  <a:lnTo>
                    <a:pt x="994" y="67"/>
                  </a:lnTo>
                  <a:lnTo>
                    <a:pt x="992" y="65"/>
                  </a:lnTo>
                  <a:lnTo>
                    <a:pt x="990" y="65"/>
                  </a:lnTo>
                  <a:lnTo>
                    <a:pt x="988" y="69"/>
                  </a:lnTo>
                  <a:lnTo>
                    <a:pt x="986" y="73"/>
                  </a:lnTo>
                  <a:lnTo>
                    <a:pt x="762" y="180"/>
                  </a:lnTo>
                  <a:lnTo>
                    <a:pt x="1008" y="57"/>
                  </a:lnTo>
                  <a:lnTo>
                    <a:pt x="1011" y="57"/>
                  </a:lnTo>
                  <a:lnTo>
                    <a:pt x="1017" y="52"/>
                  </a:lnTo>
                  <a:lnTo>
                    <a:pt x="1021" y="46"/>
                  </a:lnTo>
                  <a:lnTo>
                    <a:pt x="1019" y="46"/>
                  </a:lnTo>
                  <a:lnTo>
                    <a:pt x="1015" y="50"/>
                  </a:lnTo>
                  <a:lnTo>
                    <a:pt x="1008" y="57"/>
                  </a:lnTo>
                  <a:lnTo>
                    <a:pt x="762" y="180"/>
                  </a:lnTo>
                  <a:lnTo>
                    <a:pt x="1077" y="4"/>
                  </a:lnTo>
                  <a:lnTo>
                    <a:pt x="1077" y="5"/>
                  </a:lnTo>
                  <a:lnTo>
                    <a:pt x="1081" y="5"/>
                  </a:lnTo>
                  <a:lnTo>
                    <a:pt x="1082" y="4"/>
                  </a:lnTo>
                  <a:lnTo>
                    <a:pt x="1084" y="0"/>
                  </a:lnTo>
                  <a:lnTo>
                    <a:pt x="1082" y="0"/>
                  </a:lnTo>
                  <a:lnTo>
                    <a:pt x="1081" y="0"/>
                  </a:lnTo>
                  <a:lnTo>
                    <a:pt x="1079" y="2"/>
                  </a:lnTo>
                  <a:lnTo>
                    <a:pt x="1077" y="4"/>
                  </a:lnTo>
                  <a:lnTo>
                    <a:pt x="762" y="180"/>
                  </a:lnTo>
                  <a:lnTo>
                    <a:pt x="977" y="153"/>
                  </a:lnTo>
                  <a:lnTo>
                    <a:pt x="977" y="155"/>
                  </a:lnTo>
                  <a:lnTo>
                    <a:pt x="979" y="155"/>
                  </a:lnTo>
                  <a:lnTo>
                    <a:pt x="981" y="153"/>
                  </a:lnTo>
                  <a:lnTo>
                    <a:pt x="981" y="151"/>
                  </a:lnTo>
                  <a:lnTo>
                    <a:pt x="979" y="147"/>
                  </a:lnTo>
                  <a:lnTo>
                    <a:pt x="977" y="146"/>
                  </a:lnTo>
                  <a:lnTo>
                    <a:pt x="977" y="147"/>
                  </a:lnTo>
                  <a:lnTo>
                    <a:pt x="977" y="153"/>
                  </a:lnTo>
                  <a:lnTo>
                    <a:pt x="762" y="180"/>
                  </a:lnTo>
                  <a:lnTo>
                    <a:pt x="1140" y="136"/>
                  </a:lnTo>
                  <a:lnTo>
                    <a:pt x="1142" y="138"/>
                  </a:lnTo>
                  <a:lnTo>
                    <a:pt x="1142" y="136"/>
                  </a:lnTo>
                  <a:lnTo>
                    <a:pt x="1146" y="132"/>
                  </a:lnTo>
                  <a:lnTo>
                    <a:pt x="1144" y="130"/>
                  </a:lnTo>
                  <a:lnTo>
                    <a:pt x="1140" y="136"/>
                  </a:lnTo>
                  <a:lnTo>
                    <a:pt x="762" y="180"/>
                  </a:lnTo>
                  <a:lnTo>
                    <a:pt x="1180" y="132"/>
                  </a:lnTo>
                  <a:lnTo>
                    <a:pt x="1180" y="134"/>
                  </a:lnTo>
                  <a:lnTo>
                    <a:pt x="1182" y="134"/>
                  </a:lnTo>
                  <a:lnTo>
                    <a:pt x="1184" y="130"/>
                  </a:lnTo>
                  <a:lnTo>
                    <a:pt x="1184" y="128"/>
                  </a:lnTo>
                  <a:lnTo>
                    <a:pt x="1180" y="132"/>
                  </a:lnTo>
                  <a:lnTo>
                    <a:pt x="762" y="180"/>
                  </a:lnTo>
                  <a:lnTo>
                    <a:pt x="1244" y="103"/>
                  </a:lnTo>
                  <a:lnTo>
                    <a:pt x="1246" y="105"/>
                  </a:lnTo>
                  <a:lnTo>
                    <a:pt x="1248" y="105"/>
                  </a:lnTo>
                  <a:lnTo>
                    <a:pt x="1250" y="103"/>
                  </a:lnTo>
                  <a:lnTo>
                    <a:pt x="1251" y="101"/>
                  </a:lnTo>
                  <a:lnTo>
                    <a:pt x="1250" y="100"/>
                  </a:lnTo>
                  <a:lnTo>
                    <a:pt x="1248" y="100"/>
                  </a:lnTo>
                  <a:lnTo>
                    <a:pt x="1244" y="103"/>
                  </a:lnTo>
                  <a:lnTo>
                    <a:pt x="762" y="180"/>
                  </a:lnTo>
                  <a:lnTo>
                    <a:pt x="1271" y="100"/>
                  </a:lnTo>
                  <a:lnTo>
                    <a:pt x="1271" y="101"/>
                  </a:lnTo>
                  <a:lnTo>
                    <a:pt x="1274" y="101"/>
                  </a:lnTo>
                  <a:lnTo>
                    <a:pt x="1276" y="100"/>
                  </a:lnTo>
                  <a:lnTo>
                    <a:pt x="1278" y="98"/>
                  </a:lnTo>
                  <a:lnTo>
                    <a:pt x="1276" y="98"/>
                  </a:lnTo>
                  <a:lnTo>
                    <a:pt x="1274" y="98"/>
                  </a:lnTo>
                  <a:lnTo>
                    <a:pt x="1271" y="98"/>
                  </a:lnTo>
                  <a:lnTo>
                    <a:pt x="1271" y="100"/>
                  </a:lnTo>
                  <a:lnTo>
                    <a:pt x="762" y="180"/>
                  </a:lnTo>
                  <a:lnTo>
                    <a:pt x="1286" y="96"/>
                  </a:lnTo>
                  <a:lnTo>
                    <a:pt x="1286" y="98"/>
                  </a:lnTo>
                  <a:lnTo>
                    <a:pt x="1290" y="98"/>
                  </a:lnTo>
                  <a:lnTo>
                    <a:pt x="1292" y="96"/>
                  </a:lnTo>
                  <a:lnTo>
                    <a:pt x="1294" y="94"/>
                  </a:lnTo>
                  <a:lnTo>
                    <a:pt x="1294" y="92"/>
                  </a:lnTo>
                  <a:lnTo>
                    <a:pt x="1292" y="92"/>
                  </a:lnTo>
                  <a:lnTo>
                    <a:pt x="1286" y="96"/>
                  </a:lnTo>
                  <a:lnTo>
                    <a:pt x="762" y="180"/>
                  </a:lnTo>
                  <a:lnTo>
                    <a:pt x="1303" y="105"/>
                  </a:lnTo>
                  <a:lnTo>
                    <a:pt x="1305" y="105"/>
                  </a:lnTo>
                  <a:lnTo>
                    <a:pt x="1307" y="105"/>
                  </a:lnTo>
                  <a:lnTo>
                    <a:pt x="1309" y="103"/>
                  </a:lnTo>
                  <a:lnTo>
                    <a:pt x="1311" y="100"/>
                  </a:lnTo>
                  <a:lnTo>
                    <a:pt x="1309" y="100"/>
                  </a:lnTo>
                  <a:lnTo>
                    <a:pt x="1307" y="100"/>
                  </a:lnTo>
                  <a:lnTo>
                    <a:pt x="1305" y="101"/>
                  </a:lnTo>
                  <a:lnTo>
                    <a:pt x="1303" y="105"/>
                  </a:lnTo>
                  <a:lnTo>
                    <a:pt x="762" y="180"/>
                  </a:lnTo>
                  <a:lnTo>
                    <a:pt x="1346" y="88"/>
                  </a:lnTo>
                  <a:lnTo>
                    <a:pt x="1347" y="90"/>
                  </a:lnTo>
                  <a:lnTo>
                    <a:pt x="1347" y="90"/>
                  </a:lnTo>
                  <a:lnTo>
                    <a:pt x="1351" y="90"/>
                  </a:lnTo>
                  <a:lnTo>
                    <a:pt x="1353" y="88"/>
                  </a:lnTo>
                  <a:lnTo>
                    <a:pt x="1351" y="86"/>
                  </a:lnTo>
                  <a:lnTo>
                    <a:pt x="1349" y="84"/>
                  </a:lnTo>
                  <a:lnTo>
                    <a:pt x="1347" y="86"/>
                  </a:lnTo>
                  <a:lnTo>
                    <a:pt x="1346" y="88"/>
                  </a:lnTo>
                  <a:lnTo>
                    <a:pt x="762" y="180"/>
                  </a:lnTo>
                  <a:lnTo>
                    <a:pt x="1374" y="90"/>
                  </a:lnTo>
                  <a:lnTo>
                    <a:pt x="1370" y="92"/>
                  </a:lnTo>
                  <a:lnTo>
                    <a:pt x="1365" y="96"/>
                  </a:lnTo>
                  <a:lnTo>
                    <a:pt x="1367" y="98"/>
                  </a:lnTo>
                  <a:lnTo>
                    <a:pt x="1372" y="98"/>
                  </a:lnTo>
                  <a:lnTo>
                    <a:pt x="1374" y="94"/>
                  </a:lnTo>
                  <a:lnTo>
                    <a:pt x="1376" y="92"/>
                  </a:lnTo>
                  <a:lnTo>
                    <a:pt x="1374" y="90"/>
                  </a:lnTo>
                  <a:lnTo>
                    <a:pt x="762" y="180"/>
                  </a:lnTo>
                  <a:lnTo>
                    <a:pt x="1407" y="86"/>
                  </a:lnTo>
                  <a:lnTo>
                    <a:pt x="1407" y="88"/>
                  </a:lnTo>
                  <a:lnTo>
                    <a:pt x="1409" y="88"/>
                  </a:lnTo>
                  <a:lnTo>
                    <a:pt x="1415" y="86"/>
                  </a:lnTo>
                  <a:lnTo>
                    <a:pt x="1413" y="84"/>
                  </a:lnTo>
                  <a:lnTo>
                    <a:pt x="1411" y="84"/>
                  </a:lnTo>
                  <a:lnTo>
                    <a:pt x="1409" y="84"/>
                  </a:lnTo>
                  <a:lnTo>
                    <a:pt x="1407" y="86"/>
                  </a:lnTo>
                  <a:lnTo>
                    <a:pt x="762" y="180"/>
                  </a:lnTo>
                  <a:lnTo>
                    <a:pt x="1459" y="78"/>
                  </a:lnTo>
                  <a:lnTo>
                    <a:pt x="1455" y="80"/>
                  </a:lnTo>
                  <a:lnTo>
                    <a:pt x="1451" y="78"/>
                  </a:lnTo>
                  <a:lnTo>
                    <a:pt x="1445" y="80"/>
                  </a:lnTo>
                  <a:lnTo>
                    <a:pt x="1442" y="84"/>
                  </a:lnTo>
                  <a:lnTo>
                    <a:pt x="1440" y="84"/>
                  </a:lnTo>
                  <a:lnTo>
                    <a:pt x="1442" y="86"/>
                  </a:lnTo>
                  <a:lnTo>
                    <a:pt x="1449" y="88"/>
                  </a:lnTo>
                  <a:lnTo>
                    <a:pt x="1455" y="86"/>
                  </a:lnTo>
                  <a:lnTo>
                    <a:pt x="1459" y="84"/>
                  </a:lnTo>
                  <a:lnTo>
                    <a:pt x="1461" y="80"/>
                  </a:lnTo>
                  <a:lnTo>
                    <a:pt x="1459" y="78"/>
                  </a:lnTo>
                  <a:lnTo>
                    <a:pt x="762" y="180"/>
                  </a:lnTo>
                  <a:lnTo>
                    <a:pt x="1480" y="80"/>
                  </a:lnTo>
                  <a:lnTo>
                    <a:pt x="1470" y="84"/>
                  </a:lnTo>
                  <a:lnTo>
                    <a:pt x="1468" y="84"/>
                  </a:lnTo>
                  <a:lnTo>
                    <a:pt x="1470" y="84"/>
                  </a:lnTo>
                  <a:lnTo>
                    <a:pt x="1476" y="86"/>
                  </a:lnTo>
                  <a:lnTo>
                    <a:pt x="1480" y="86"/>
                  </a:lnTo>
                  <a:lnTo>
                    <a:pt x="1482" y="82"/>
                  </a:lnTo>
                  <a:lnTo>
                    <a:pt x="1482" y="80"/>
                  </a:lnTo>
                  <a:lnTo>
                    <a:pt x="1480" y="80"/>
                  </a:lnTo>
                  <a:lnTo>
                    <a:pt x="762" y="180"/>
                  </a:lnTo>
                  <a:lnTo>
                    <a:pt x="1503" y="76"/>
                  </a:lnTo>
                  <a:lnTo>
                    <a:pt x="1497" y="76"/>
                  </a:lnTo>
                  <a:lnTo>
                    <a:pt x="1493" y="80"/>
                  </a:lnTo>
                  <a:lnTo>
                    <a:pt x="1495" y="82"/>
                  </a:lnTo>
                  <a:lnTo>
                    <a:pt x="1499" y="82"/>
                  </a:lnTo>
                  <a:lnTo>
                    <a:pt x="1509" y="80"/>
                  </a:lnTo>
                  <a:lnTo>
                    <a:pt x="1511" y="78"/>
                  </a:lnTo>
                  <a:lnTo>
                    <a:pt x="1513" y="75"/>
                  </a:lnTo>
                  <a:lnTo>
                    <a:pt x="1511" y="75"/>
                  </a:lnTo>
                  <a:lnTo>
                    <a:pt x="1509" y="75"/>
                  </a:lnTo>
                  <a:lnTo>
                    <a:pt x="1503" y="76"/>
                  </a:lnTo>
                  <a:lnTo>
                    <a:pt x="762" y="180"/>
                  </a:lnTo>
                  <a:lnTo>
                    <a:pt x="1584" y="75"/>
                  </a:lnTo>
                  <a:lnTo>
                    <a:pt x="1578" y="75"/>
                  </a:lnTo>
                  <a:lnTo>
                    <a:pt x="1572" y="78"/>
                  </a:lnTo>
                  <a:lnTo>
                    <a:pt x="1574" y="80"/>
                  </a:lnTo>
                  <a:lnTo>
                    <a:pt x="1576" y="80"/>
                  </a:lnTo>
                  <a:lnTo>
                    <a:pt x="1584" y="78"/>
                  </a:lnTo>
                  <a:lnTo>
                    <a:pt x="1587" y="76"/>
                  </a:lnTo>
                  <a:lnTo>
                    <a:pt x="1584" y="75"/>
                  </a:lnTo>
                  <a:lnTo>
                    <a:pt x="762" y="1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2" name="フリーフォーム 11"/>
            <p:cNvSpPr>
              <a:spLocks/>
            </p:cNvSpPr>
            <p:nvPr/>
          </p:nvSpPr>
          <p:spPr bwMode="auto">
            <a:xfrm>
              <a:off x="5067488" y="347696"/>
              <a:ext cx="4076512" cy="6510304"/>
            </a:xfrm>
            <a:custGeom>
              <a:avLst/>
              <a:gdLst/>
              <a:ahLst/>
              <a:cxnLst>
                <a:cxn ang="0">
                  <a:pos x="621" y="794"/>
                </a:cxn>
                <a:cxn ang="0">
                  <a:pos x="703" y="299"/>
                </a:cxn>
                <a:cxn ang="0">
                  <a:pos x="569" y="435"/>
                </a:cxn>
                <a:cxn ang="0">
                  <a:pos x="292" y="276"/>
                </a:cxn>
                <a:cxn ang="0">
                  <a:pos x="419" y="23"/>
                </a:cxn>
                <a:cxn ang="0">
                  <a:pos x="384" y="80"/>
                </a:cxn>
                <a:cxn ang="0">
                  <a:pos x="724" y="541"/>
                </a:cxn>
                <a:cxn ang="0">
                  <a:pos x="613" y="652"/>
                </a:cxn>
                <a:cxn ang="0">
                  <a:pos x="551" y="710"/>
                </a:cxn>
                <a:cxn ang="0">
                  <a:pos x="676" y="558"/>
                </a:cxn>
                <a:cxn ang="0">
                  <a:pos x="651" y="537"/>
                </a:cxn>
                <a:cxn ang="0">
                  <a:pos x="599" y="574"/>
                </a:cxn>
                <a:cxn ang="0">
                  <a:pos x="646" y="527"/>
                </a:cxn>
                <a:cxn ang="0">
                  <a:pos x="709" y="441"/>
                </a:cxn>
                <a:cxn ang="0">
                  <a:pos x="569" y="593"/>
                </a:cxn>
                <a:cxn ang="0">
                  <a:pos x="682" y="447"/>
                </a:cxn>
                <a:cxn ang="0">
                  <a:pos x="688" y="395"/>
                </a:cxn>
                <a:cxn ang="0">
                  <a:pos x="542" y="545"/>
                </a:cxn>
                <a:cxn ang="0">
                  <a:pos x="450" y="646"/>
                </a:cxn>
                <a:cxn ang="0">
                  <a:pos x="480" y="600"/>
                </a:cxn>
                <a:cxn ang="0">
                  <a:pos x="580" y="479"/>
                </a:cxn>
                <a:cxn ang="0">
                  <a:pos x="649" y="410"/>
                </a:cxn>
                <a:cxn ang="0">
                  <a:pos x="590" y="460"/>
                </a:cxn>
                <a:cxn ang="0">
                  <a:pos x="544" y="504"/>
                </a:cxn>
                <a:cxn ang="0">
                  <a:pos x="628" y="405"/>
                </a:cxn>
                <a:cxn ang="0">
                  <a:pos x="692" y="335"/>
                </a:cxn>
                <a:cxn ang="0">
                  <a:pos x="663" y="353"/>
                </a:cxn>
                <a:cxn ang="0">
                  <a:pos x="425" y="608"/>
                </a:cxn>
                <a:cxn ang="0">
                  <a:pos x="286" y="758"/>
                </a:cxn>
                <a:cxn ang="0">
                  <a:pos x="192" y="865"/>
                </a:cxn>
                <a:cxn ang="0">
                  <a:pos x="48" y="931"/>
                </a:cxn>
                <a:cxn ang="0">
                  <a:pos x="62" y="842"/>
                </a:cxn>
                <a:cxn ang="0">
                  <a:pos x="56" y="810"/>
                </a:cxn>
                <a:cxn ang="0">
                  <a:pos x="35" y="863"/>
                </a:cxn>
                <a:cxn ang="0">
                  <a:pos x="469" y="1057"/>
                </a:cxn>
                <a:cxn ang="0">
                  <a:pos x="592" y="902"/>
                </a:cxn>
                <a:cxn ang="0">
                  <a:pos x="663" y="817"/>
                </a:cxn>
                <a:cxn ang="0">
                  <a:pos x="676" y="767"/>
                </a:cxn>
                <a:cxn ang="0">
                  <a:pos x="688" y="737"/>
                </a:cxn>
                <a:cxn ang="0">
                  <a:pos x="507" y="915"/>
                </a:cxn>
                <a:cxn ang="0">
                  <a:pos x="425" y="988"/>
                </a:cxn>
                <a:cxn ang="0">
                  <a:pos x="475" y="879"/>
                </a:cxn>
                <a:cxn ang="0">
                  <a:pos x="622" y="716"/>
                </a:cxn>
                <a:cxn ang="0">
                  <a:pos x="557" y="779"/>
                </a:cxn>
                <a:cxn ang="0">
                  <a:pos x="538" y="787"/>
                </a:cxn>
                <a:cxn ang="0">
                  <a:pos x="701" y="587"/>
                </a:cxn>
                <a:cxn ang="0">
                  <a:pos x="532" y="775"/>
                </a:cxn>
                <a:cxn ang="0">
                  <a:pos x="546" y="737"/>
                </a:cxn>
                <a:cxn ang="0">
                  <a:pos x="569" y="614"/>
                </a:cxn>
                <a:cxn ang="0">
                  <a:pos x="382" y="675"/>
                </a:cxn>
                <a:cxn ang="0">
                  <a:pos x="323" y="756"/>
                </a:cxn>
                <a:cxn ang="0">
                  <a:pos x="210" y="879"/>
                </a:cxn>
                <a:cxn ang="0">
                  <a:pos x="455" y="583"/>
                </a:cxn>
                <a:cxn ang="0">
                  <a:pos x="384" y="681"/>
                </a:cxn>
                <a:cxn ang="0">
                  <a:pos x="488" y="861"/>
                </a:cxn>
                <a:cxn ang="0">
                  <a:pos x="478" y="867"/>
                </a:cxn>
                <a:cxn ang="0">
                  <a:pos x="108" y="614"/>
                </a:cxn>
                <a:cxn ang="0">
                  <a:pos x="141" y="531"/>
                </a:cxn>
                <a:cxn ang="0">
                  <a:pos x="237" y="395"/>
                </a:cxn>
                <a:cxn ang="0">
                  <a:pos x="194" y="441"/>
                </a:cxn>
                <a:cxn ang="0">
                  <a:pos x="100" y="591"/>
                </a:cxn>
              </a:cxnLst>
              <a:rect l="0" t="0" r="0" b="0"/>
              <a:pathLst>
                <a:path w="724" h="1086">
                  <a:moveTo>
                    <a:pt x="619" y="794"/>
                  </a:moveTo>
                  <a:lnTo>
                    <a:pt x="613" y="802"/>
                  </a:lnTo>
                  <a:lnTo>
                    <a:pt x="603" y="810"/>
                  </a:lnTo>
                  <a:lnTo>
                    <a:pt x="594" y="825"/>
                  </a:lnTo>
                  <a:lnTo>
                    <a:pt x="528" y="898"/>
                  </a:lnTo>
                  <a:lnTo>
                    <a:pt x="540" y="888"/>
                  </a:lnTo>
                  <a:lnTo>
                    <a:pt x="580" y="846"/>
                  </a:lnTo>
                  <a:lnTo>
                    <a:pt x="617" y="804"/>
                  </a:lnTo>
                  <a:lnTo>
                    <a:pt x="630" y="789"/>
                  </a:lnTo>
                  <a:lnTo>
                    <a:pt x="651" y="764"/>
                  </a:lnTo>
                  <a:lnTo>
                    <a:pt x="646" y="769"/>
                  </a:lnTo>
                  <a:lnTo>
                    <a:pt x="636" y="777"/>
                  </a:lnTo>
                  <a:lnTo>
                    <a:pt x="626" y="787"/>
                  </a:lnTo>
                  <a:lnTo>
                    <a:pt x="621" y="794"/>
                  </a:lnTo>
                  <a:lnTo>
                    <a:pt x="619" y="794"/>
                  </a:lnTo>
                  <a:lnTo>
                    <a:pt x="523" y="491"/>
                  </a:lnTo>
                  <a:lnTo>
                    <a:pt x="561" y="449"/>
                  </a:lnTo>
                  <a:lnTo>
                    <a:pt x="605" y="399"/>
                  </a:lnTo>
                  <a:lnTo>
                    <a:pt x="622" y="383"/>
                  </a:lnTo>
                  <a:lnTo>
                    <a:pt x="636" y="372"/>
                  </a:lnTo>
                  <a:lnTo>
                    <a:pt x="640" y="364"/>
                  </a:lnTo>
                  <a:lnTo>
                    <a:pt x="646" y="359"/>
                  </a:lnTo>
                  <a:lnTo>
                    <a:pt x="657" y="347"/>
                  </a:lnTo>
                  <a:lnTo>
                    <a:pt x="667" y="335"/>
                  </a:lnTo>
                  <a:lnTo>
                    <a:pt x="688" y="316"/>
                  </a:lnTo>
                  <a:lnTo>
                    <a:pt x="697" y="305"/>
                  </a:lnTo>
                  <a:lnTo>
                    <a:pt x="703" y="301"/>
                  </a:lnTo>
                  <a:lnTo>
                    <a:pt x="703" y="299"/>
                  </a:lnTo>
                  <a:lnTo>
                    <a:pt x="701" y="297"/>
                  </a:lnTo>
                  <a:lnTo>
                    <a:pt x="699" y="299"/>
                  </a:lnTo>
                  <a:lnTo>
                    <a:pt x="694" y="303"/>
                  </a:lnTo>
                  <a:lnTo>
                    <a:pt x="690" y="307"/>
                  </a:lnTo>
                  <a:lnTo>
                    <a:pt x="682" y="314"/>
                  </a:lnTo>
                  <a:lnTo>
                    <a:pt x="676" y="322"/>
                  </a:lnTo>
                  <a:lnTo>
                    <a:pt x="667" y="328"/>
                  </a:lnTo>
                  <a:lnTo>
                    <a:pt x="661" y="334"/>
                  </a:lnTo>
                  <a:lnTo>
                    <a:pt x="657" y="339"/>
                  </a:lnTo>
                  <a:lnTo>
                    <a:pt x="651" y="347"/>
                  </a:lnTo>
                  <a:lnTo>
                    <a:pt x="634" y="364"/>
                  </a:lnTo>
                  <a:lnTo>
                    <a:pt x="626" y="376"/>
                  </a:lnTo>
                  <a:lnTo>
                    <a:pt x="594" y="408"/>
                  </a:lnTo>
                  <a:lnTo>
                    <a:pt x="569" y="435"/>
                  </a:lnTo>
                  <a:lnTo>
                    <a:pt x="551" y="454"/>
                  </a:lnTo>
                  <a:lnTo>
                    <a:pt x="540" y="464"/>
                  </a:lnTo>
                  <a:lnTo>
                    <a:pt x="532" y="474"/>
                  </a:lnTo>
                  <a:lnTo>
                    <a:pt x="528" y="479"/>
                  </a:lnTo>
                  <a:lnTo>
                    <a:pt x="525" y="481"/>
                  </a:lnTo>
                  <a:lnTo>
                    <a:pt x="511" y="499"/>
                  </a:lnTo>
                  <a:lnTo>
                    <a:pt x="488" y="522"/>
                  </a:lnTo>
                  <a:lnTo>
                    <a:pt x="523" y="491"/>
                  </a:lnTo>
                  <a:lnTo>
                    <a:pt x="619" y="794"/>
                  </a:lnTo>
                  <a:lnTo>
                    <a:pt x="310" y="249"/>
                  </a:lnTo>
                  <a:lnTo>
                    <a:pt x="329" y="215"/>
                  </a:lnTo>
                  <a:lnTo>
                    <a:pt x="310" y="239"/>
                  </a:lnTo>
                  <a:lnTo>
                    <a:pt x="300" y="257"/>
                  </a:lnTo>
                  <a:lnTo>
                    <a:pt x="292" y="276"/>
                  </a:lnTo>
                  <a:lnTo>
                    <a:pt x="302" y="263"/>
                  </a:lnTo>
                  <a:lnTo>
                    <a:pt x="306" y="257"/>
                  </a:lnTo>
                  <a:lnTo>
                    <a:pt x="310" y="249"/>
                  </a:lnTo>
                  <a:lnTo>
                    <a:pt x="619" y="794"/>
                  </a:lnTo>
                  <a:lnTo>
                    <a:pt x="394" y="71"/>
                  </a:lnTo>
                  <a:lnTo>
                    <a:pt x="398" y="67"/>
                  </a:lnTo>
                  <a:lnTo>
                    <a:pt x="402" y="61"/>
                  </a:lnTo>
                  <a:lnTo>
                    <a:pt x="406" y="51"/>
                  </a:lnTo>
                  <a:lnTo>
                    <a:pt x="409" y="44"/>
                  </a:lnTo>
                  <a:lnTo>
                    <a:pt x="413" y="40"/>
                  </a:lnTo>
                  <a:lnTo>
                    <a:pt x="419" y="36"/>
                  </a:lnTo>
                  <a:lnTo>
                    <a:pt x="421" y="30"/>
                  </a:lnTo>
                  <a:lnTo>
                    <a:pt x="417" y="32"/>
                  </a:lnTo>
                  <a:lnTo>
                    <a:pt x="419" y="23"/>
                  </a:lnTo>
                  <a:lnTo>
                    <a:pt x="425" y="7"/>
                  </a:lnTo>
                  <a:lnTo>
                    <a:pt x="429" y="0"/>
                  </a:lnTo>
                  <a:lnTo>
                    <a:pt x="427" y="1"/>
                  </a:lnTo>
                  <a:lnTo>
                    <a:pt x="417" y="13"/>
                  </a:lnTo>
                  <a:lnTo>
                    <a:pt x="413" y="19"/>
                  </a:lnTo>
                  <a:lnTo>
                    <a:pt x="413" y="13"/>
                  </a:lnTo>
                  <a:lnTo>
                    <a:pt x="406" y="21"/>
                  </a:lnTo>
                  <a:lnTo>
                    <a:pt x="398" y="28"/>
                  </a:lnTo>
                  <a:lnTo>
                    <a:pt x="390" y="36"/>
                  </a:lnTo>
                  <a:lnTo>
                    <a:pt x="386" y="40"/>
                  </a:lnTo>
                  <a:lnTo>
                    <a:pt x="386" y="44"/>
                  </a:lnTo>
                  <a:lnTo>
                    <a:pt x="384" y="53"/>
                  </a:lnTo>
                  <a:lnTo>
                    <a:pt x="382" y="69"/>
                  </a:lnTo>
                  <a:lnTo>
                    <a:pt x="384" y="80"/>
                  </a:lnTo>
                  <a:lnTo>
                    <a:pt x="386" y="78"/>
                  </a:lnTo>
                  <a:lnTo>
                    <a:pt x="394" y="71"/>
                  </a:lnTo>
                  <a:lnTo>
                    <a:pt x="619" y="794"/>
                  </a:lnTo>
                  <a:lnTo>
                    <a:pt x="561" y="719"/>
                  </a:lnTo>
                  <a:lnTo>
                    <a:pt x="574" y="704"/>
                  </a:lnTo>
                  <a:lnTo>
                    <a:pt x="590" y="685"/>
                  </a:lnTo>
                  <a:lnTo>
                    <a:pt x="605" y="669"/>
                  </a:lnTo>
                  <a:lnTo>
                    <a:pt x="619" y="654"/>
                  </a:lnTo>
                  <a:lnTo>
                    <a:pt x="653" y="618"/>
                  </a:lnTo>
                  <a:lnTo>
                    <a:pt x="670" y="600"/>
                  </a:lnTo>
                  <a:lnTo>
                    <a:pt x="690" y="577"/>
                  </a:lnTo>
                  <a:lnTo>
                    <a:pt x="701" y="564"/>
                  </a:lnTo>
                  <a:lnTo>
                    <a:pt x="709" y="556"/>
                  </a:lnTo>
                  <a:lnTo>
                    <a:pt x="724" y="541"/>
                  </a:lnTo>
                  <a:lnTo>
                    <a:pt x="724" y="531"/>
                  </a:lnTo>
                  <a:lnTo>
                    <a:pt x="722" y="535"/>
                  </a:lnTo>
                  <a:lnTo>
                    <a:pt x="711" y="547"/>
                  </a:lnTo>
                  <a:lnTo>
                    <a:pt x="703" y="554"/>
                  </a:lnTo>
                  <a:lnTo>
                    <a:pt x="699" y="558"/>
                  </a:lnTo>
                  <a:lnTo>
                    <a:pt x="695" y="566"/>
                  </a:lnTo>
                  <a:lnTo>
                    <a:pt x="684" y="577"/>
                  </a:lnTo>
                  <a:lnTo>
                    <a:pt x="665" y="598"/>
                  </a:lnTo>
                  <a:lnTo>
                    <a:pt x="647" y="618"/>
                  </a:lnTo>
                  <a:lnTo>
                    <a:pt x="636" y="631"/>
                  </a:lnTo>
                  <a:lnTo>
                    <a:pt x="630" y="637"/>
                  </a:lnTo>
                  <a:lnTo>
                    <a:pt x="624" y="643"/>
                  </a:lnTo>
                  <a:lnTo>
                    <a:pt x="619" y="646"/>
                  </a:lnTo>
                  <a:lnTo>
                    <a:pt x="613" y="652"/>
                  </a:lnTo>
                  <a:lnTo>
                    <a:pt x="603" y="664"/>
                  </a:lnTo>
                  <a:lnTo>
                    <a:pt x="594" y="675"/>
                  </a:lnTo>
                  <a:lnTo>
                    <a:pt x="582" y="687"/>
                  </a:lnTo>
                  <a:lnTo>
                    <a:pt x="565" y="702"/>
                  </a:lnTo>
                  <a:lnTo>
                    <a:pt x="555" y="712"/>
                  </a:lnTo>
                  <a:lnTo>
                    <a:pt x="550" y="717"/>
                  </a:lnTo>
                  <a:lnTo>
                    <a:pt x="546" y="721"/>
                  </a:lnTo>
                  <a:lnTo>
                    <a:pt x="544" y="723"/>
                  </a:lnTo>
                  <a:lnTo>
                    <a:pt x="538" y="731"/>
                  </a:lnTo>
                  <a:lnTo>
                    <a:pt x="532" y="737"/>
                  </a:lnTo>
                  <a:lnTo>
                    <a:pt x="534" y="733"/>
                  </a:lnTo>
                  <a:lnTo>
                    <a:pt x="538" y="727"/>
                  </a:lnTo>
                  <a:lnTo>
                    <a:pt x="544" y="719"/>
                  </a:lnTo>
                  <a:lnTo>
                    <a:pt x="551" y="710"/>
                  </a:lnTo>
                  <a:lnTo>
                    <a:pt x="565" y="696"/>
                  </a:lnTo>
                  <a:lnTo>
                    <a:pt x="574" y="681"/>
                  </a:lnTo>
                  <a:lnTo>
                    <a:pt x="580" y="673"/>
                  </a:lnTo>
                  <a:lnTo>
                    <a:pt x="588" y="664"/>
                  </a:lnTo>
                  <a:lnTo>
                    <a:pt x="601" y="645"/>
                  </a:lnTo>
                  <a:lnTo>
                    <a:pt x="617" y="629"/>
                  </a:lnTo>
                  <a:lnTo>
                    <a:pt x="634" y="606"/>
                  </a:lnTo>
                  <a:lnTo>
                    <a:pt x="655" y="587"/>
                  </a:lnTo>
                  <a:lnTo>
                    <a:pt x="682" y="558"/>
                  </a:lnTo>
                  <a:lnTo>
                    <a:pt x="724" y="512"/>
                  </a:lnTo>
                  <a:lnTo>
                    <a:pt x="724" y="504"/>
                  </a:lnTo>
                  <a:lnTo>
                    <a:pt x="713" y="518"/>
                  </a:lnTo>
                  <a:lnTo>
                    <a:pt x="697" y="531"/>
                  </a:lnTo>
                  <a:lnTo>
                    <a:pt x="676" y="558"/>
                  </a:lnTo>
                  <a:lnTo>
                    <a:pt x="678" y="552"/>
                  </a:lnTo>
                  <a:lnTo>
                    <a:pt x="682" y="545"/>
                  </a:lnTo>
                  <a:lnTo>
                    <a:pt x="699" y="524"/>
                  </a:lnTo>
                  <a:lnTo>
                    <a:pt x="724" y="499"/>
                  </a:lnTo>
                  <a:lnTo>
                    <a:pt x="724" y="460"/>
                  </a:lnTo>
                  <a:lnTo>
                    <a:pt x="718" y="468"/>
                  </a:lnTo>
                  <a:lnTo>
                    <a:pt x="705" y="479"/>
                  </a:lnTo>
                  <a:lnTo>
                    <a:pt x="695" y="489"/>
                  </a:lnTo>
                  <a:lnTo>
                    <a:pt x="690" y="497"/>
                  </a:lnTo>
                  <a:lnTo>
                    <a:pt x="676" y="508"/>
                  </a:lnTo>
                  <a:lnTo>
                    <a:pt x="663" y="518"/>
                  </a:lnTo>
                  <a:lnTo>
                    <a:pt x="659" y="524"/>
                  </a:lnTo>
                  <a:lnTo>
                    <a:pt x="655" y="531"/>
                  </a:lnTo>
                  <a:lnTo>
                    <a:pt x="651" y="537"/>
                  </a:lnTo>
                  <a:lnTo>
                    <a:pt x="646" y="541"/>
                  </a:lnTo>
                  <a:lnTo>
                    <a:pt x="642" y="547"/>
                  </a:lnTo>
                  <a:lnTo>
                    <a:pt x="638" y="552"/>
                  </a:lnTo>
                  <a:lnTo>
                    <a:pt x="624" y="564"/>
                  </a:lnTo>
                  <a:lnTo>
                    <a:pt x="611" y="575"/>
                  </a:lnTo>
                  <a:lnTo>
                    <a:pt x="605" y="579"/>
                  </a:lnTo>
                  <a:lnTo>
                    <a:pt x="599" y="585"/>
                  </a:lnTo>
                  <a:lnTo>
                    <a:pt x="598" y="587"/>
                  </a:lnTo>
                  <a:lnTo>
                    <a:pt x="594" y="583"/>
                  </a:lnTo>
                  <a:lnTo>
                    <a:pt x="594" y="581"/>
                  </a:lnTo>
                  <a:lnTo>
                    <a:pt x="594" y="577"/>
                  </a:lnTo>
                  <a:lnTo>
                    <a:pt x="598" y="574"/>
                  </a:lnTo>
                  <a:lnTo>
                    <a:pt x="598" y="572"/>
                  </a:lnTo>
                  <a:lnTo>
                    <a:pt x="599" y="574"/>
                  </a:lnTo>
                  <a:lnTo>
                    <a:pt x="601" y="574"/>
                  </a:lnTo>
                  <a:lnTo>
                    <a:pt x="605" y="570"/>
                  </a:lnTo>
                  <a:lnTo>
                    <a:pt x="611" y="564"/>
                  </a:lnTo>
                  <a:lnTo>
                    <a:pt x="615" y="558"/>
                  </a:lnTo>
                  <a:lnTo>
                    <a:pt x="617" y="550"/>
                  </a:lnTo>
                  <a:lnTo>
                    <a:pt x="617" y="547"/>
                  </a:lnTo>
                  <a:lnTo>
                    <a:pt x="619" y="549"/>
                  </a:lnTo>
                  <a:lnTo>
                    <a:pt x="617" y="558"/>
                  </a:lnTo>
                  <a:lnTo>
                    <a:pt x="615" y="566"/>
                  </a:lnTo>
                  <a:lnTo>
                    <a:pt x="622" y="554"/>
                  </a:lnTo>
                  <a:lnTo>
                    <a:pt x="626" y="543"/>
                  </a:lnTo>
                  <a:lnTo>
                    <a:pt x="632" y="537"/>
                  </a:lnTo>
                  <a:lnTo>
                    <a:pt x="638" y="531"/>
                  </a:lnTo>
                  <a:lnTo>
                    <a:pt x="646" y="527"/>
                  </a:lnTo>
                  <a:lnTo>
                    <a:pt x="649" y="524"/>
                  </a:lnTo>
                  <a:lnTo>
                    <a:pt x="653" y="516"/>
                  </a:lnTo>
                  <a:lnTo>
                    <a:pt x="676" y="491"/>
                  </a:lnTo>
                  <a:lnTo>
                    <a:pt x="684" y="479"/>
                  </a:lnTo>
                  <a:lnTo>
                    <a:pt x="692" y="470"/>
                  </a:lnTo>
                  <a:lnTo>
                    <a:pt x="697" y="466"/>
                  </a:lnTo>
                  <a:lnTo>
                    <a:pt x="701" y="462"/>
                  </a:lnTo>
                  <a:lnTo>
                    <a:pt x="709" y="451"/>
                  </a:lnTo>
                  <a:lnTo>
                    <a:pt x="717" y="443"/>
                  </a:lnTo>
                  <a:lnTo>
                    <a:pt x="724" y="435"/>
                  </a:lnTo>
                  <a:lnTo>
                    <a:pt x="724" y="426"/>
                  </a:lnTo>
                  <a:lnTo>
                    <a:pt x="722" y="428"/>
                  </a:lnTo>
                  <a:lnTo>
                    <a:pt x="715" y="433"/>
                  </a:lnTo>
                  <a:lnTo>
                    <a:pt x="709" y="441"/>
                  </a:lnTo>
                  <a:lnTo>
                    <a:pt x="703" y="449"/>
                  </a:lnTo>
                  <a:lnTo>
                    <a:pt x="692" y="462"/>
                  </a:lnTo>
                  <a:lnTo>
                    <a:pt x="665" y="491"/>
                  </a:lnTo>
                  <a:lnTo>
                    <a:pt x="653" y="506"/>
                  </a:lnTo>
                  <a:lnTo>
                    <a:pt x="640" y="520"/>
                  </a:lnTo>
                  <a:lnTo>
                    <a:pt x="624" y="537"/>
                  </a:lnTo>
                  <a:lnTo>
                    <a:pt x="599" y="554"/>
                  </a:lnTo>
                  <a:lnTo>
                    <a:pt x="598" y="556"/>
                  </a:lnTo>
                  <a:lnTo>
                    <a:pt x="598" y="558"/>
                  </a:lnTo>
                  <a:lnTo>
                    <a:pt x="598" y="562"/>
                  </a:lnTo>
                  <a:lnTo>
                    <a:pt x="594" y="570"/>
                  </a:lnTo>
                  <a:lnTo>
                    <a:pt x="574" y="589"/>
                  </a:lnTo>
                  <a:lnTo>
                    <a:pt x="571" y="593"/>
                  </a:lnTo>
                  <a:lnTo>
                    <a:pt x="569" y="593"/>
                  </a:lnTo>
                  <a:lnTo>
                    <a:pt x="569" y="591"/>
                  </a:lnTo>
                  <a:lnTo>
                    <a:pt x="573" y="574"/>
                  </a:lnTo>
                  <a:lnTo>
                    <a:pt x="567" y="579"/>
                  </a:lnTo>
                  <a:lnTo>
                    <a:pt x="550" y="598"/>
                  </a:lnTo>
                  <a:lnTo>
                    <a:pt x="548" y="598"/>
                  </a:lnTo>
                  <a:lnTo>
                    <a:pt x="546" y="598"/>
                  </a:lnTo>
                  <a:lnTo>
                    <a:pt x="546" y="597"/>
                  </a:lnTo>
                  <a:lnTo>
                    <a:pt x="555" y="579"/>
                  </a:lnTo>
                  <a:lnTo>
                    <a:pt x="571" y="562"/>
                  </a:lnTo>
                  <a:lnTo>
                    <a:pt x="598" y="537"/>
                  </a:lnTo>
                  <a:lnTo>
                    <a:pt x="622" y="508"/>
                  </a:lnTo>
                  <a:lnTo>
                    <a:pt x="651" y="479"/>
                  </a:lnTo>
                  <a:lnTo>
                    <a:pt x="667" y="466"/>
                  </a:lnTo>
                  <a:lnTo>
                    <a:pt x="682" y="447"/>
                  </a:lnTo>
                  <a:lnTo>
                    <a:pt x="694" y="430"/>
                  </a:lnTo>
                  <a:lnTo>
                    <a:pt x="690" y="433"/>
                  </a:lnTo>
                  <a:lnTo>
                    <a:pt x="684" y="439"/>
                  </a:lnTo>
                  <a:lnTo>
                    <a:pt x="680" y="443"/>
                  </a:lnTo>
                  <a:lnTo>
                    <a:pt x="653" y="472"/>
                  </a:lnTo>
                  <a:lnTo>
                    <a:pt x="655" y="468"/>
                  </a:lnTo>
                  <a:lnTo>
                    <a:pt x="661" y="456"/>
                  </a:lnTo>
                  <a:lnTo>
                    <a:pt x="669" y="443"/>
                  </a:lnTo>
                  <a:lnTo>
                    <a:pt x="684" y="426"/>
                  </a:lnTo>
                  <a:lnTo>
                    <a:pt x="697" y="403"/>
                  </a:lnTo>
                  <a:lnTo>
                    <a:pt x="724" y="374"/>
                  </a:lnTo>
                  <a:lnTo>
                    <a:pt x="724" y="360"/>
                  </a:lnTo>
                  <a:lnTo>
                    <a:pt x="705" y="378"/>
                  </a:lnTo>
                  <a:lnTo>
                    <a:pt x="688" y="395"/>
                  </a:lnTo>
                  <a:lnTo>
                    <a:pt x="670" y="414"/>
                  </a:lnTo>
                  <a:lnTo>
                    <a:pt x="659" y="426"/>
                  </a:lnTo>
                  <a:lnTo>
                    <a:pt x="646" y="435"/>
                  </a:lnTo>
                  <a:lnTo>
                    <a:pt x="638" y="437"/>
                  </a:lnTo>
                  <a:lnTo>
                    <a:pt x="634" y="441"/>
                  </a:lnTo>
                  <a:lnTo>
                    <a:pt x="628" y="445"/>
                  </a:lnTo>
                  <a:lnTo>
                    <a:pt x="622" y="454"/>
                  </a:lnTo>
                  <a:lnTo>
                    <a:pt x="622" y="460"/>
                  </a:lnTo>
                  <a:lnTo>
                    <a:pt x="619" y="464"/>
                  </a:lnTo>
                  <a:lnTo>
                    <a:pt x="615" y="466"/>
                  </a:lnTo>
                  <a:lnTo>
                    <a:pt x="584" y="497"/>
                  </a:lnTo>
                  <a:lnTo>
                    <a:pt x="561" y="520"/>
                  </a:lnTo>
                  <a:lnTo>
                    <a:pt x="550" y="535"/>
                  </a:lnTo>
                  <a:lnTo>
                    <a:pt x="542" y="545"/>
                  </a:lnTo>
                  <a:lnTo>
                    <a:pt x="536" y="554"/>
                  </a:lnTo>
                  <a:lnTo>
                    <a:pt x="525" y="564"/>
                  </a:lnTo>
                  <a:lnTo>
                    <a:pt x="513" y="575"/>
                  </a:lnTo>
                  <a:lnTo>
                    <a:pt x="507" y="581"/>
                  </a:lnTo>
                  <a:lnTo>
                    <a:pt x="505" y="585"/>
                  </a:lnTo>
                  <a:lnTo>
                    <a:pt x="502" y="589"/>
                  </a:lnTo>
                  <a:lnTo>
                    <a:pt x="492" y="593"/>
                  </a:lnTo>
                  <a:lnTo>
                    <a:pt x="488" y="597"/>
                  </a:lnTo>
                  <a:lnTo>
                    <a:pt x="486" y="602"/>
                  </a:lnTo>
                  <a:lnTo>
                    <a:pt x="478" y="610"/>
                  </a:lnTo>
                  <a:lnTo>
                    <a:pt x="471" y="620"/>
                  </a:lnTo>
                  <a:lnTo>
                    <a:pt x="461" y="629"/>
                  </a:lnTo>
                  <a:lnTo>
                    <a:pt x="454" y="641"/>
                  </a:lnTo>
                  <a:lnTo>
                    <a:pt x="450" y="646"/>
                  </a:lnTo>
                  <a:lnTo>
                    <a:pt x="448" y="652"/>
                  </a:lnTo>
                  <a:lnTo>
                    <a:pt x="446" y="654"/>
                  </a:lnTo>
                  <a:lnTo>
                    <a:pt x="442" y="656"/>
                  </a:lnTo>
                  <a:lnTo>
                    <a:pt x="425" y="675"/>
                  </a:lnTo>
                  <a:lnTo>
                    <a:pt x="388" y="716"/>
                  </a:lnTo>
                  <a:lnTo>
                    <a:pt x="392" y="710"/>
                  </a:lnTo>
                  <a:lnTo>
                    <a:pt x="404" y="694"/>
                  </a:lnTo>
                  <a:lnTo>
                    <a:pt x="415" y="679"/>
                  </a:lnTo>
                  <a:lnTo>
                    <a:pt x="427" y="666"/>
                  </a:lnTo>
                  <a:lnTo>
                    <a:pt x="444" y="646"/>
                  </a:lnTo>
                  <a:lnTo>
                    <a:pt x="455" y="627"/>
                  </a:lnTo>
                  <a:lnTo>
                    <a:pt x="465" y="616"/>
                  </a:lnTo>
                  <a:lnTo>
                    <a:pt x="475" y="604"/>
                  </a:lnTo>
                  <a:lnTo>
                    <a:pt x="480" y="600"/>
                  </a:lnTo>
                  <a:lnTo>
                    <a:pt x="480" y="598"/>
                  </a:lnTo>
                  <a:lnTo>
                    <a:pt x="480" y="597"/>
                  </a:lnTo>
                  <a:lnTo>
                    <a:pt x="480" y="593"/>
                  </a:lnTo>
                  <a:lnTo>
                    <a:pt x="484" y="587"/>
                  </a:lnTo>
                  <a:lnTo>
                    <a:pt x="492" y="579"/>
                  </a:lnTo>
                  <a:lnTo>
                    <a:pt x="500" y="572"/>
                  </a:lnTo>
                  <a:lnTo>
                    <a:pt x="519" y="552"/>
                  </a:lnTo>
                  <a:lnTo>
                    <a:pt x="538" y="531"/>
                  </a:lnTo>
                  <a:lnTo>
                    <a:pt x="550" y="520"/>
                  </a:lnTo>
                  <a:lnTo>
                    <a:pt x="559" y="508"/>
                  </a:lnTo>
                  <a:lnTo>
                    <a:pt x="565" y="501"/>
                  </a:lnTo>
                  <a:lnTo>
                    <a:pt x="573" y="489"/>
                  </a:lnTo>
                  <a:lnTo>
                    <a:pt x="576" y="483"/>
                  </a:lnTo>
                  <a:lnTo>
                    <a:pt x="580" y="479"/>
                  </a:lnTo>
                  <a:lnTo>
                    <a:pt x="584" y="476"/>
                  </a:lnTo>
                  <a:lnTo>
                    <a:pt x="586" y="474"/>
                  </a:lnTo>
                  <a:lnTo>
                    <a:pt x="590" y="470"/>
                  </a:lnTo>
                  <a:lnTo>
                    <a:pt x="596" y="466"/>
                  </a:lnTo>
                  <a:lnTo>
                    <a:pt x="601" y="462"/>
                  </a:lnTo>
                  <a:lnTo>
                    <a:pt x="605" y="460"/>
                  </a:lnTo>
                  <a:lnTo>
                    <a:pt x="611" y="451"/>
                  </a:lnTo>
                  <a:lnTo>
                    <a:pt x="617" y="443"/>
                  </a:lnTo>
                  <a:lnTo>
                    <a:pt x="622" y="439"/>
                  </a:lnTo>
                  <a:lnTo>
                    <a:pt x="624" y="437"/>
                  </a:lnTo>
                  <a:lnTo>
                    <a:pt x="632" y="431"/>
                  </a:lnTo>
                  <a:lnTo>
                    <a:pt x="636" y="426"/>
                  </a:lnTo>
                  <a:lnTo>
                    <a:pt x="640" y="418"/>
                  </a:lnTo>
                  <a:lnTo>
                    <a:pt x="649" y="410"/>
                  </a:lnTo>
                  <a:lnTo>
                    <a:pt x="657" y="403"/>
                  </a:lnTo>
                  <a:lnTo>
                    <a:pt x="663" y="397"/>
                  </a:lnTo>
                  <a:lnTo>
                    <a:pt x="669" y="385"/>
                  </a:lnTo>
                  <a:lnTo>
                    <a:pt x="676" y="370"/>
                  </a:lnTo>
                  <a:lnTo>
                    <a:pt x="672" y="380"/>
                  </a:lnTo>
                  <a:lnTo>
                    <a:pt x="669" y="383"/>
                  </a:lnTo>
                  <a:lnTo>
                    <a:pt x="665" y="387"/>
                  </a:lnTo>
                  <a:lnTo>
                    <a:pt x="657" y="393"/>
                  </a:lnTo>
                  <a:lnTo>
                    <a:pt x="634" y="416"/>
                  </a:lnTo>
                  <a:lnTo>
                    <a:pt x="626" y="426"/>
                  </a:lnTo>
                  <a:lnTo>
                    <a:pt x="621" y="437"/>
                  </a:lnTo>
                  <a:lnTo>
                    <a:pt x="607" y="445"/>
                  </a:lnTo>
                  <a:lnTo>
                    <a:pt x="596" y="458"/>
                  </a:lnTo>
                  <a:lnTo>
                    <a:pt x="590" y="460"/>
                  </a:lnTo>
                  <a:lnTo>
                    <a:pt x="588" y="460"/>
                  </a:lnTo>
                  <a:lnTo>
                    <a:pt x="571" y="481"/>
                  </a:lnTo>
                  <a:lnTo>
                    <a:pt x="551" y="504"/>
                  </a:lnTo>
                  <a:lnTo>
                    <a:pt x="534" y="526"/>
                  </a:lnTo>
                  <a:lnTo>
                    <a:pt x="515" y="547"/>
                  </a:lnTo>
                  <a:lnTo>
                    <a:pt x="500" y="564"/>
                  </a:lnTo>
                  <a:lnTo>
                    <a:pt x="484" y="581"/>
                  </a:lnTo>
                  <a:lnTo>
                    <a:pt x="457" y="610"/>
                  </a:lnTo>
                  <a:lnTo>
                    <a:pt x="450" y="618"/>
                  </a:lnTo>
                  <a:lnTo>
                    <a:pt x="440" y="623"/>
                  </a:lnTo>
                  <a:lnTo>
                    <a:pt x="448" y="618"/>
                  </a:lnTo>
                  <a:lnTo>
                    <a:pt x="469" y="591"/>
                  </a:lnTo>
                  <a:lnTo>
                    <a:pt x="503" y="554"/>
                  </a:lnTo>
                  <a:lnTo>
                    <a:pt x="544" y="504"/>
                  </a:lnTo>
                  <a:lnTo>
                    <a:pt x="561" y="485"/>
                  </a:lnTo>
                  <a:lnTo>
                    <a:pt x="567" y="479"/>
                  </a:lnTo>
                  <a:lnTo>
                    <a:pt x="574" y="462"/>
                  </a:lnTo>
                  <a:lnTo>
                    <a:pt x="561" y="470"/>
                  </a:lnTo>
                  <a:lnTo>
                    <a:pt x="563" y="468"/>
                  </a:lnTo>
                  <a:lnTo>
                    <a:pt x="567" y="462"/>
                  </a:lnTo>
                  <a:lnTo>
                    <a:pt x="582" y="445"/>
                  </a:lnTo>
                  <a:lnTo>
                    <a:pt x="607" y="420"/>
                  </a:lnTo>
                  <a:lnTo>
                    <a:pt x="611" y="418"/>
                  </a:lnTo>
                  <a:lnTo>
                    <a:pt x="617" y="416"/>
                  </a:lnTo>
                  <a:lnTo>
                    <a:pt x="621" y="412"/>
                  </a:lnTo>
                  <a:lnTo>
                    <a:pt x="621" y="410"/>
                  </a:lnTo>
                  <a:lnTo>
                    <a:pt x="624" y="406"/>
                  </a:lnTo>
                  <a:lnTo>
                    <a:pt x="628" y="405"/>
                  </a:lnTo>
                  <a:lnTo>
                    <a:pt x="632" y="403"/>
                  </a:lnTo>
                  <a:lnTo>
                    <a:pt x="634" y="397"/>
                  </a:lnTo>
                  <a:lnTo>
                    <a:pt x="640" y="389"/>
                  </a:lnTo>
                  <a:lnTo>
                    <a:pt x="646" y="382"/>
                  </a:lnTo>
                  <a:lnTo>
                    <a:pt x="647" y="378"/>
                  </a:lnTo>
                  <a:lnTo>
                    <a:pt x="649" y="376"/>
                  </a:lnTo>
                  <a:lnTo>
                    <a:pt x="655" y="372"/>
                  </a:lnTo>
                  <a:lnTo>
                    <a:pt x="659" y="368"/>
                  </a:lnTo>
                  <a:lnTo>
                    <a:pt x="661" y="366"/>
                  </a:lnTo>
                  <a:lnTo>
                    <a:pt x="665" y="359"/>
                  </a:lnTo>
                  <a:lnTo>
                    <a:pt x="674" y="351"/>
                  </a:lnTo>
                  <a:lnTo>
                    <a:pt x="676" y="347"/>
                  </a:lnTo>
                  <a:lnTo>
                    <a:pt x="682" y="345"/>
                  </a:lnTo>
                  <a:lnTo>
                    <a:pt x="692" y="335"/>
                  </a:lnTo>
                  <a:lnTo>
                    <a:pt x="697" y="326"/>
                  </a:lnTo>
                  <a:lnTo>
                    <a:pt x="699" y="322"/>
                  </a:lnTo>
                  <a:lnTo>
                    <a:pt x="703" y="318"/>
                  </a:lnTo>
                  <a:lnTo>
                    <a:pt x="707" y="316"/>
                  </a:lnTo>
                  <a:lnTo>
                    <a:pt x="711" y="312"/>
                  </a:lnTo>
                  <a:lnTo>
                    <a:pt x="724" y="297"/>
                  </a:lnTo>
                  <a:lnTo>
                    <a:pt x="724" y="289"/>
                  </a:lnTo>
                  <a:lnTo>
                    <a:pt x="718" y="293"/>
                  </a:lnTo>
                  <a:lnTo>
                    <a:pt x="711" y="303"/>
                  </a:lnTo>
                  <a:lnTo>
                    <a:pt x="701" y="312"/>
                  </a:lnTo>
                  <a:lnTo>
                    <a:pt x="682" y="330"/>
                  </a:lnTo>
                  <a:lnTo>
                    <a:pt x="672" y="339"/>
                  </a:lnTo>
                  <a:lnTo>
                    <a:pt x="669" y="347"/>
                  </a:lnTo>
                  <a:lnTo>
                    <a:pt x="663" y="353"/>
                  </a:lnTo>
                  <a:lnTo>
                    <a:pt x="655" y="362"/>
                  </a:lnTo>
                  <a:lnTo>
                    <a:pt x="642" y="374"/>
                  </a:lnTo>
                  <a:lnTo>
                    <a:pt x="632" y="385"/>
                  </a:lnTo>
                  <a:lnTo>
                    <a:pt x="619" y="397"/>
                  </a:lnTo>
                  <a:lnTo>
                    <a:pt x="603" y="408"/>
                  </a:lnTo>
                  <a:lnTo>
                    <a:pt x="582" y="431"/>
                  </a:lnTo>
                  <a:lnTo>
                    <a:pt x="548" y="470"/>
                  </a:lnTo>
                  <a:lnTo>
                    <a:pt x="526" y="495"/>
                  </a:lnTo>
                  <a:lnTo>
                    <a:pt x="513" y="510"/>
                  </a:lnTo>
                  <a:lnTo>
                    <a:pt x="503" y="518"/>
                  </a:lnTo>
                  <a:lnTo>
                    <a:pt x="496" y="526"/>
                  </a:lnTo>
                  <a:lnTo>
                    <a:pt x="486" y="537"/>
                  </a:lnTo>
                  <a:lnTo>
                    <a:pt x="469" y="556"/>
                  </a:lnTo>
                  <a:lnTo>
                    <a:pt x="425" y="608"/>
                  </a:lnTo>
                  <a:lnTo>
                    <a:pt x="402" y="637"/>
                  </a:lnTo>
                  <a:lnTo>
                    <a:pt x="375" y="664"/>
                  </a:lnTo>
                  <a:lnTo>
                    <a:pt x="313" y="737"/>
                  </a:lnTo>
                  <a:lnTo>
                    <a:pt x="294" y="762"/>
                  </a:lnTo>
                  <a:lnTo>
                    <a:pt x="273" y="783"/>
                  </a:lnTo>
                  <a:lnTo>
                    <a:pt x="248" y="813"/>
                  </a:lnTo>
                  <a:lnTo>
                    <a:pt x="225" y="846"/>
                  </a:lnTo>
                  <a:lnTo>
                    <a:pt x="194" y="883"/>
                  </a:lnTo>
                  <a:lnTo>
                    <a:pt x="164" y="913"/>
                  </a:lnTo>
                  <a:lnTo>
                    <a:pt x="171" y="902"/>
                  </a:lnTo>
                  <a:lnTo>
                    <a:pt x="194" y="875"/>
                  </a:lnTo>
                  <a:lnTo>
                    <a:pt x="214" y="848"/>
                  </a:lnTo>
                  <a:lnTo>
                    <a:pt x="246" y="806"/>
                  </a:lnTo>
                  <a:lnTo>
                    <a:pt x="286" y="758"/>
                  </a:lnTo>
                  <a:lnTo>
                    <a:pt x="308" y="733"/>
                  </a:lnTo>
                  <a:lnTo>
                    <a:pt x="321" y="714"/>
                  </a:lnTo>
                  <a:lnTo>
                    <a:pt x="334" y="698"/>
                  </a:lnTo>
                  <a:lnTo>
                    <a:pt x="354" y="675"/>
                  </a:lnTo>
                  <a:lnTo>
                    <a:pt x="379" y="648"/>
                  </a:lnTo>
                  <a:lnTo>
                    <a:pt x="396" y="629"/>
                  </a:lnTo>
                  <a:lnTo>
                    <a:pt x="423" y="597"/>
                  </a:lnTo>
                  <a:lnTo>
                    <a:pt x="446" y="572"/>
                  </a:lnTo>
                  <a:lnTo>
                    <a:pt x="477" y="531"/>
                  </a:lnTo>
                  <a:lnTo>
                    <a:pt x="423" y="593"/>
                  </a:lnTo>
                  <a:lnTo>
                    <a:pt x="333" y="694"/>
                  </a:lnTo>
                  <a:lnTo>
                    <a:pt x="296" y="735"/>
                  </a:lnTo>
                  <a:lnTo>
                    <a:pt x="262" y="779"/>
                  </a:lnTo>
                  <a:lnTo>
                    <a:pt x="192" y="865"/>
                  </a:lnTo>
                  <a:lnTo>
                    <a:pt x="169" y="896"/>
                  </a:lnTo>
                  <a:lnTo>
                    <a:pt x="146" y="925"/>
                  </a:lnTo>
                  <a:lnTo>
                    <a:pt x="87" y="996"/>
                  </a:lnTo>
                  <a:lnTo>
                    <a:pt x="39" y="1053"/>
                  </a:lnTo>
                  <a:lnTo>
                    <a:pt x="39" y="1044"/>
                  </a:lnTo>
                  <a:lnTo>
                    <a:pt x="39" y="1038"/>
                  </a:lnTo>
                  <a:lnTo>
                    <a:pt x="35" y="1032"/>
                  </a:lnTo>
                  <a:lnTo>
                    <a:pt x="31" y="1027"/>
                  </a:lnTo>
                  <a:lnTo>
                    <a:pt x="35" y="1021"/>
                  </a:lnTo>
                  <a:lnTo>
                    <a:pt x="37" y="1015"/>
                  </a:lnTo>
                  <a:lnTo>
                    <a:pt x="37" y="1009"/>
                  </a:lnTo>
                  <a:lnTo>
                    <a:pt x="43" y="979"/>
                  </a:lnTo>
                  <a:lnTo>
                    <a:pt x="43" y="952"/>
                  </a:lnTo>
                  <a:lnTo>
                    <a:pt x="48" y="931"/>
                  </a:lnTo>
                  <a:lnTo>
                    <a:pt x="50" y="929"/>
                  </a:lnTo>
                  <a:lnTo>
                    <a:pt x="52" y="929"/>
                  </a:lnTo>
                  <a:lnTo>
                    <a:pt x="54" y="925"/>
                  </a:lnTo>
                  <a:lnTo>
                    <a:pt x="56" y="919"/>
                  </a:lnTo>
                  <a:lnTo>
                    <a:pt x="56" y="915"/>
                  </a:lnTo>
                  <a:lnTo>
                    <a:pt x="54" y="908"/>
                  </a:lnTo>
                  <a:lnTo>
                    <a:pt x="54" y="898"/>
                  </a:lnTo>
                  <a:lnTo>
                    <a:pt x="56" y="890"/>
                  </a:lnTo>
                  <a:lnTo>
                    <a:pt x="56" y="869"/>
                  </a:lnTo>
                  <a:lnTo>
                    <a:pt x="60" y="863"/>
                  </a:lnTo>
                  <a:lnTo>
                    <a:pt x="62" y="858"/>
                  </a:lnTo>
                  <a:lnTo>
                    <a:pt x="64" y="848"/>
                  </a:lnTo>
                  <a:lnTo>
                    <a:pt x="62" y="844"/>
                  </a:lnTo>
                  <a:lnTo>
                    <a:pt x="62" y="842"/>
                  </a:lnTo>
                  <a:lnTo>
                    <a:pt x="60" y="850"/>
                  </a:lnTo>
                  <a:lnTo>
                    <a:pt x="54" y="861"/>
                  </a:lnTo>
                  <a:lnTo>
                    <a:pt x="52" y="861"/>
                  </a:lnTo>
                  <a:lnTo>
                    <a:pt x="52" y="860"/>
                  </a:lnTo>
                  <a:lnTo>
                    <a:pt x="52" y="854"/>
                  </a:lnTo>
                  <a:lnTo>
                    <a:pt x="52" y="850"/>
                  </a:lnTo>
                  <a:lnTo>
                    <a:pt x="54" y="844"/>
                  </a:lnTo>
                  <a:lnTo>
                    <a:pt x="58" y="821"/>
                  </a:lnTo>
                  <a:lnTo>
                    <a:pt x="60" y="800"/>
                  </a:lnTo>
                  <a:lnTo>
                    <a:pt x="62" y="794"/>
                  </a:lnTo>
                  <a:lnTo>
                    <a:pt x="62" y="787"/>
                  </a:lnTo>
                  <a:lnTo>
                    <a:pt x="60" y="790"/>
                  </a:lnTo>
                  <a:lnTo>
                    <a:pt x="56" y="798"/>
                  </a:lnTo>
                  <a:lnTo>
                    <a:pt x="56" y="810"/>
                  </a:lnTo>
                  <a:lnTo>
                    <a:pt x="56" y="819"/>
                  </a:lnTo>
                  <a:lnTo>
                    <a:pt x="54" y="829"/>
                  </a:lnTo>
                  <a:lnTo>
                    <a:pt x="50" y="837"/>
                  </a:lnTo>
                  <a:lnTo>
                    <a:pt x="45" y="850"/>
                  </a:lnTo>
                  <a:lnTo>
                    <a:pt x="43" y="850"/>
                  </a:lnTo>
                  <a:lnTo>
                    <a:pt x="43" y="846"/>
                  </a:lnTo>
                  <a:lnTo>
                    <a:pt x="43" y="838"/>
                  </a:lnTo>
                  <a:lnTo>
                    <a:pt x="41" y="837"/>
                  </a:lnTo>
                  <a:lnTo>
                    <a:pt x="41" y="840"/>
                  </a:lnTo>
                  <a:lnTo>
                    <a:pt x="41" y="846"/>
                  </a:lnTo>
                  <a:lnTo>
                    <a:pt x="39" y="852"/>
                  </a:lnTo>
                  <a:lnTo>
                    <a:pt x="37" y="854"/>
                  </a:lnTo>
                  <a:lnTo>
                    <a:pt x="35" y="858"/>
                  </a:lnTo>
                  <a:lnTo>
                    <a:pt x="35" y="863"/>
                  </a:lnTo>
                  <a:lnTo>
                    <a:pt x="35" y="865"/>
                  </a:lnTo>
                  <a:lnTo>
                    <a:pt x="31" y="883"/>
                  </a:lnTo>
                  <a:lnTo>
                    <a:pt x="23" y="915"/>
                  </a:lnTo>
                  <a:lnTo>
                    <a:pt x="22" y="934"/>
                  </a:lnTo>
                  <a:lnTo>
                    <a:pt x="22" y="944"/>
                  </a:lnTo>
                  <a:lnTo>
                    <a:pt x="20" y="952"/>
                  </a:lnTo>
                  <a:lnTo>
                    <a:pt x="14" y="975"/>
                  </a:lnTo>
                  <a:lnTo>
                    <a:pt x="10" y="996"/>
                  </a:lnTo>
                  <a:lnTo>
                    <a:pt x="8" y="1019"/>
                  </a:lnTo>
                  <a:lnTo>
                    <a:pt x="4" y="1040"/>
                  </a:lnTo>
                  <a:lnTo>
                    <a:pt x="2" y="1057"/>
                  </a:lnTo>
                  <a:lnTo>
                    <a:pt x="0" y="1086"/>
                  </a:lnTo>
                  <a:lnTo>
                    <a:pt x="448" y="1086"/>
                  </a:lnTo>
                  <a:lnTo>
                    <a:pt x="469" y="1057"/>
                  </a:lnTo>
                  <a:lnTo>
                    <a:pt x="505" y="1013"/>
                  </a:lnTo>
                  <a:lnTo>
                    <a:pt x="519" y="992"/>
                  </a:lnTo>
                  <a:lnTo>
                    <a:pt x="530" y="977"/>
                  </a:lnTo>
                  <a:lnTo>
                    <a:pt x="544" y="959"/>
                  </a:lnTo>
                  <a:lnTo>
                    <a:pt x="557" y="946"/>
                  </a:lnTo>
                  <a:lnTo>
                    <a:pt x="563" y="934"/>
                  </a:lnTo>
                  <a:lnTo>
                    <a:pt x="567" y="925"/>
                  </a:lnTo>
                  <a:lnTo>
                    <a:pt x="571" y="921"/>
                  </a:lnTo>
                  <a:lnTo>
                    <a:pt x="576" y="915"/>
                  </a:lnTo>
                  <a:lnTo>
                    <a:pt x="578" y="911"/>
                  </a:lnTo>
                  <a:lnTo>
                    <a:pt x="582" y="909"/>
                  </a:lnTo>
                  <a:lnTo>
                    <a:pt x="586" y="909"/>
                  </a:lnTo>
                  <a:lnTo>
                    <a:pt x="588" y="906"/>
                  </a:lnTo>
                  <a:lnTo>
                    <a:pt x="592" y="902"/>
                  </a:lnTo>
                  <a:lnTo>
                    <a:pt x="599" y="894"/>
                  </a:lnTo>
                  <a:lnTo>
                    <a:pt x="617" y="879"/>
                  </a:lnTo>
                  <a:lnTo>
                    <a:pt x="624" y="869"/>
                  </a:lnTo>
                  <a:lnTo>
                    <a:pt x="624" y="865"/>
                  </a:lnTo>
                  <a:lnTo>
                    <a:pt x="622" y="865"/>
                  </a:lnTo>
                  <a:lnTo>
                    <a:pt x="617" y="869"/>
                  </a:lnTo>
                  <a:lnTo>
                    <a:pt x="615" y="869"/>
                  </a:lnTo>
                  <a:lnTo>
                    <a:pt x="615" y="865"/>
                  </a:lnTo>
                  <a:lnTo>
                    <a:pt x="617" y="861"/>
                  </a:lnTo>
                  <a:lnTo>
                    <a:pt x="621" y="860"/>
                  </a:lnTo>
                  <a:lnTo>
                    <a:pt x="632" y="850"/>
                  </a:lnTo>
                  <a:lnTo>
                    <a:pt x="640" y="842"/>
                  </a:lnTo>
                  <a:lnTo>
                    <a:pt x="659" y="819"/>
                  </a:lnTo>
                  <a:lnTo>
                    <a:pt x="663" y="817"/>
                  </a:lnTo>
                  <a:lnTo>
                    <a:pt x="669" y="815"/>
                  </a:lnTo>
                  <a:lnTo>
                    <a:pt x="670" y="813"/>
                  </a:lnTo>
                  <a:lnTo>
                    <a:pt x="670" y="812"/>
                  </a:lnTo>
                  <a:lnTo>
                    <a:pt x="670" y="806"/>
                  </a:lnTo>
                  <a:lnTo>
                    <a:pt x="674" y="798"/>
                  </a:lnTo>
                  <a:lnTo>
                    <a:pt x="686" y="787"/>
                  </a:lnTo>
                  <a:lnTo>
                    <a:pt x="695" y="777"/>
                  </a:lnTo>
                  <a:lnTo>
                    <a:pt x="701" y="769"/>
                  </a:lnTo>
                  <a:lnTo>
                    <a:pt x="724" y="742"/>
                  </a:lnTo>
                  <a:lnTo>
                    <a:pt x="724" y="714"/>
                  </a:lnTo>
                  <a:lnTo>
                    <a:pt x="709" y="733"/>
                  </a:lnTo>
                  <a:lnTo>
                    <a:pt x="697" y="746"/>
                  </a:lnTo>
                  <a:lnTo>
                    <a:pt x="686" y="756"/>
                  </a:lnTo>
                  <a:lnTo>
                    <a:pt x="676" y="767"/>
                  </a:lnTo>
                  <a:lnTo>
                    <a:pt x="661" y="785"/>
                  </a:lnTo>
                  <a:lnTo>
                    <a:pt x="655" y="789"/>
                  </a:lnTo>
                  <a:lnTo>
                    <a:pt x="653" y="789"/>
                  </a:lnTo>
                  <a:lnTo>
                    <a:pt x="653" y="785"/>
                  </a:lnTo>
                  <a:lnTo>
                    <a:pt x="655" y="781"/>
                  </a:lnTo>
                  <a:lnTo>
                    <a:pt x="659" y="777"/>
                  </a:lnTo>
                  <a:lnTo>
                    <a:pt x="665" y="771"/>
                  </a:lnTo>
                  <a:lnTo>
                    <a:pt x="678" y="756"/>
                  </a:lnTo>
                  <a:lnTo>
                    <a:pt x="695" y="737"/>
                  </a:lnTo>
                  <a:lnTo>
                    <a:pt x="724" y="706"/>
                  </a:lnTo>
                  <a:lnTo>
                    <a:pt x="724" y="693"/>
                  </a:lnTo>
                  <a:lnTo>
                    <a:pt x="717" y="700"/>
                  </a:lnTo>
                  <a:lnTo>
                    <a:pt x="699" y="719"/>
                  </a:lnTo>
                  <a:lnTo>
                    <a:pt x="688" y="737"/>
                  </a:lnTo>
                  <a:lnTo>
                    <a:pt x="680" y="742"/>
                  </a:lnTo>
                  <a:lnTo>
                    <a:pt x="667" y="756"/>
                  </a:lnTo>
                  <a:lnTo>
                    <a:pt x="653" y="769"/>
                  </a:lnTo>
                  <a:lnTo>
                    <a:pt x="638" y="789"/>
                  </a:lnTo>
                  <a:lnTo>
                    <a:pt x="615" y="813"/>
                  </a:lnTo>
                  <a:lnTo>
                    <a:pt x="592" y="838"/>
                  </a:lnTo>
                  <a:lnTo>
                    <a:pt x="569" y="863"/>
                  </a:lnTo>
                  <a:lnTo>
                    <a:pt x="544" y="892"/>
                  </a:lnTo>
                  <a:lnTo>
                    <a:pt x="534" y="900"/>
                  </a:lnTo>
                  <a:lnTo>
                    <a:pt x="523" y="906"/>
                  </a:lnTo>
                  <a:lnTo>
                    <a:pt x="519" y="908"/>
                  </a:lnTo>
                  <a:lnTo>
                    <a:pt x="515" y="911"/>
                  </a:lnTo>
                  <a:lnTo>
                    <a:pt x="511" y="913"/>
                  </a:lnTo>
                  <a:lnTo>
                    <a:pt x="507" y="915"/>
                  </a:lnTo>
                  <a:lnTo>
                    <a:pt x="496" y="921"/>
                  </a:lnTo>
                  <a:lnTo>
                    <a:pt x="488" y="931"/>
                  </a:lnTo>
                  <a:lnTo>
                    <a:pt x="480" y="942"/>
                  </a:lnTo>
                  <a:lnTo>
                    <a:pt x="477" y="946"/>
                  </a:lnTo>
                  <a:lnTo>
                    <a:pt x="469" y="952"/>
                  </a:lnTo>
                  <a:lnTo>
                    <a:pt x="465" y="954"/>
                  </a:lnTo>
                  <a:lnTo>
                    <a:pt x="463" y="954"/>
                  </a:lnTo>
                  <a:lnTo>
                    <a:pt x="463" y="952"/>
                  </a:lnTo>
                  <a:lnTo>
                    <a:pt x="477" y="936"/>
                  </a:lnTo>
                  <a:lnTo>
                    <a:pt x="484" y="925"/>
                  </a:lnTo>
                  <a:lnTo>
                    <a:pt x="473" y="938"/>
                  </a:lnTo>
                  <a:lnTo>
                    <a:pt x="457" y="952"/>
                  </a:lnTo>
                  <a:lnTo>
                    <a:pt x="450" y="959"/>
                  </a:lnTo>
                  <a:lnTo>
                    <a:pt x="425" y="988"/>
                  </a:lnTo>
                  <a:lnTo>
                    <a:pt x="425" y="980"/>
                  </a:lnTo>
                  <a:lnTo>
                    <a:pt x="421" y="975"/>
                  </a:lnTo>
                  <a:lnTo>
                    <a:pt x="406" y="990"/>
                  </a:lnTo>
                  <a:lnTo>
                    <a:pt x="417" y="975"/>
                  </a:lnTo>
                  <a:lnTo>
                    <a:pt x="407" y="980"/>
                  </a:lnTo>
                  <a:lnTo>
                    <a:pt x="396" y="988"/>
                  </a:lnTo>
                  <a:lnTo>
                    <a:pt x="402" y="979"/>
                  </a:lnTo>
                  <a:lnTo>
                    <a:pt x="413" y="965"/>
                  </a:lnTo>
                  <a:lnTo>
                    <a:pt x="419" y="961"/>
                  </a:lnTo>
                  <a:lnTo>
                    <a:pt x="425" y="952"/>
                  </a:lnTo>
                  <a:lnTo>
                    <a:pt x="444" y="927"/>
                  </a:lnTo>
                  <a:lnTo>
                    <a:pt x="463" y="898"/>
                  </a:lnTo>
                  <a:lnTo>
                    <a:pt x="473" y="883"/>
                  </a:lnTo>
                  <a:lnTo>
                    <a:pt x="475" y="879"/>
                  </a:lnTo>
                  <a:lnTo>
                    <a:pt x="478" y="875"/>
                  </a:lnTo>
                  <a:lnTo>
                    <a:pt x="488" y="871"/>
                  </a:lnTo>
                  <a:lnTo>
                    <a:pt x="500" y="858"/>
                  </a:lnTo>
                  <a:lnTo>
                    <a:pt x="509" y="846"/>
                  </a:lnTo>
                  <a:lnTo>
                    <a:pt x="515" y="833"/>
                  </a:lnTo>
                  <a:lnTo>
                    <a:pt x="523" y="823"/>
                  </a:lnTo>
                  <a:lnTo>
                    <a:pt x="530" y="815"/>
                  </a:lnTo>
                  <a:lnTo>
                    <a:pt x="542" y="806"/>
                  </a:lnTo>
                  <a:lnTo>
                    <a:pt x="550" y="798"/>
                  </a:lnTo>
                  <a:lnTo>
                    <a:pt x="557" y="790"/>
                  </a:lnTo>
                  <a:lnTo>
                    <a:pt x="563" y="779"/>
                  </a:lnTo>
                  <a:lnTo>
                    <a:pt x="582" y="758"/>
                  </a:lnTo>
                  <a:lnTo>
                    <a:pt x="605" y="731"/>
                  </a:lnTo>
                  <a:lnTo>
                    <a:pt x="622" y="716"/>
                  </a:lnTo>
                  <a:lnTo>
                    <a:pt x="628" y="708"/>
                  </a:lnTo>
                  <a:lnTo>
                    <a:pt x="634" y="700"/>
                  </a:lnTo>
                  <a:lnTo>
                    <a:pt x="640" y="694"/>
                  </a:lnTo>
                  <a:lnTo>
                    <a:pt x="642" y="685"/>
                  </a:lnTo>
                  <a:lnTo>
                    <a:pt x="644" y="683"/>
                  </a:lnTo>
                  <a:lnTo>
                    <a:pt x="642" y="685"/>
                  </a:lnTo>
                  <a:lnTo>
                    <a:pt x="634" y="693"/>
                  </a:lnTo>
                  <a:lnTo>
                    <a:pt x="621" y="708"/>
                  </a:lnTo>
                  <a:lnTo>
                    <a:pt x="613" y="717"/>
                  </a:lnTo>
                  <a:lnTo>
                    <a:pt x="594" y="737"/>
                  </a:lnTo>
                  <a:lnTo>
                    <a:pt x="580" y="754"/>
                  </a:lnTo>
                  <a:lnTo>
                    <a:pt x="573" y="762"/>
                  </a:lnTo>
                  <a:lnTo>
                    <a:pt x="565" y="771"/>
                  </a:lnTo>
                  <a:lnTo>
                    <a:pt x="557" y="779"/>
                  </a:lnTo>
                  <a:lnTo>
                    <a:pt x="550" y="789"/>
                  </a:lnTo>
                  <a:lnTo>
                    <a:pt x="542" y="798"/>
                  </a:lnTo>
                  <a:lnTo>
                    <a:pt x="530" y="808"/>
                  </a:lnTo>
                  <a:lnTo>
                    <a:pt x="525" y="813"/>
                  </a:lnTo>
                  <a:lnTo>
                    <a:pt x="521" y="815"/>
                  </a:lnTo>
                  <a:lnTo>
                    <a:pt x="523" y="812"/>
                  </a:lnTo>
                  <a:lnTo>
                    <a:pt x="523" y="810"/>
                  </a:lnTo>
                  <a:lnTo>
                    <a:pt x="521" y="812"/>
                  </a:lnTo>
                  <a:lnTo>
                    <a:pt x="509" y="825"/>
                  </a:lnTo>
                  <a:lnTo>
                    <a:pt x="490" y="842"/>
                  </a:lnTo>
                  <a:lnTo>
                    <a:pt x="498" y="835"/>
                  </a:lnTo>
                  <a:lnTo>
                    <a:pt x="505" y="823"/>
                  </a:lnTo>
                  <a:lnTo>
                    <a:pt x="519" y="808"/>
                  </a:lnTo>
                  <a:lnTo>
                    <a:pt x="538" y="787"/>
                  </a:lnTo>
                  <a:lnTo>
                    <a:pt x="546" y="775"/>
                  </a:lnTo>
                  <a:lnTo>
                    <a:pt x="555" y="760"/>
                  </a:lnTo>
                  <a:lnTo>
                    <a:pt x="565" y="750"/>
                  </a:lnTo>
                  <a:lnTo>
                    <a:pt x="571" y="746"/>
                  </a:lnTo>
                  <a:lnTo>
                    <a:pt x="580" y="731"/>
                  </a:lnTo>
                  <a:lnTo>
                    <a:pt x="594" y="716"/>
                  </a:lnTo>
                  <a:lnTo>
                    <a:pt x="605" y="706"/>
                  </a:lnTo>
                  <a:lnTo>
                    <a:pt x="617" y="693"/>
                  </a:lnTo>
                  <a:lnTo>
                    <a:pt x="644" y="664"/>
                  </a:lnTo>
                  <a:lnTo>
                    <a:pt x="670" y="629"/>
                  </a:lnTo>
                  <a:lnTo>
                    <a:pt x="682" y="616"/>
                  </a:lnTo>
                  <a:lnTo>
                    <a:pt x="694" y="604"/>
                  </a:lnTo>
                  <a:lnTo>
                    <a:pt x="713" y="581"/>
                  </a:lnTo>
                  <a:lnTo>
                    <a:pt x="701" y="587"/>
                  </a:lnTo>
                  <a:lnTo>
                    <a:pt x="694" y="593"/>
                  </a:lnTo>
                  <a:lnTo>
                    <a:pt x="688" y="598"/>
                  </a:lnTo>
                  <a:lnTo>
                    <a:pt x="682" y="606"/>
                  </a:lnTo>
                  <a:lnTo>
                    <a:pt x="670" y="618"/>
                  </a:lnTo>
                  <a:lnTo>
                    <a:pt x="649" y="641"/>
                  </a:lnTo>
                  <a:lnTo>
                    <a:pt x="632" y="664"/>
                  </a:lnTo>
                  <a:lnTo>
                    <a:pt x="622" y="675"/>
                  </a:lnTo>
                  <a:lnTo>
                    <a:pt x="615" y="683"/>
                  </a:lnTo>
                  <a:lnTo>
                    <a:pt x="603" y="696"/>
                  </a:lnTo>
                  <a:lnTo>
                    <a:pt x="594" y="708"/>
                  </a:lnTo>
                  <a:lnTo>
                    <a:pt x="584" y="717"/>
                  </a:lnTo>
                  <a:lnTo>
                    <a:pt x="574" y="727"/>
                  </a:lnTo>
                  <a:lnTo>
                    <a:pt x="565" y="737"/>
                  </a:lnTo>
                  <a:lnTo>
                    <a:pt x="532" y="775"/>
                  </a:lnTo>
                  <a:lnTo>
                    <a:pt x="536" y="769"/>
                  </a:lnTo>
                  <a:lnTo>
                    <a:pt x="544" y="756"/>
                  </a:lnTo>
                  <a:lnTo>
                    <a:pt x="559" y="735"/>
                  </a:lnTo>
                  <a:lnTo>
                    <a:pt x="576" y="714"/>
                  </a:lnTo>
                  <a:lnTo>
                    <a:pt x="596" y="693"/>
                  </a:lnTo>
                  <a:lnTo>
                    <a:pt x="621" y="666"/>
                  </a:lnTo>
                  <a:lnTo>
                    <a:pt x="613" y="673"/>
                  </a:lnTo>
                  <a:lnTo>
                    <a:pt x="586" y="698"/>
                  </a:lnTo>
                  <a:lnTo>
                    <a:pt x="563" y="725"/>
                  </a:lnTo>
                  <a:lnTo>
                    <a:pt x="550" y="737"/>
                  </a:lnTo>
                  <a:lnTo>
                    <a:pt x="546" y="742"/>
                  </a:lnTo>
                  <a:lnTo>
                    <a:pt x="540" y="748"/>
                  </a:lnTo>
                  <a:lnTo>
                    <a:pt x="542" y="742"/>
                  </a:lnTo>
                  <a:lnTo>
                    <a:pt x="546" y="737"/>
                  </a:lnTo>
                  <a:lnTo>
                    <a:pt x="551" y="729"/>
                  </a:lnTo>
                  <a:lnTo>
                    <a:pt x="561" y="719"/>
                  </a:lnTo>
                  <a:lnTo>
                    <a:pt x="619" y="794"/>
                  </a:lnTo>
                  <a:lnTo>
                    <a:pt x="559" y="618"/>
                  </a:lnTo>
                  <a:lnTo>
                    <a:pt x="571" y="602"/>
                  </a:lnTo>
                  <a:lnTo>
                    <a:pt x="588" y="585"/>
                  </a:lnTo>
                  <a:lnTo>
                    <a:pt x="590" y="587"/>
                  </a:lnTo>
                  <a:lnTo>
                    <a:pt x="590" y="591"/>
                  </a:lnTo>
                  <a:lnTo>
                    <a:pt x="586" y="598"/>
                  </a:lnTo>
                  <a:lnTo>
                    <a:pt x="580" y="614"/>
                  </a:lnTo>
                  <a:lnTo>
                    <a:pt x="580" y="616"/>
                  </a:lnTo>
                  <a:lnTo>
                    <a:pt x="578" y="612"/>
                  </a:lnTo>
                  <a:lnTo>
                    <a:pt x="578" y="604"/>
                  </a:lnTo>
                  <a:lnTo>
                    <a:pt x="569" y="614"/>
                  </a:lnTo>
                  <a:lnTo>
                    <a:pt x="563" y="622"/>
                  </a:lnTo>
                  <a:lnTo>
                    <a:pt x="555" y="629"/>
                  </a:lnTo>
                  <a:lnTo>
                    <a:pt x="551" y="635"/>
                  </a:lnTo>
                  <a:lnTo>
                    <a:pt x="548" y="637"/>
                  </a:lnTo>
                  <a:lnTo>
                    <a:pt x="548" y="635"/>
                  </a:lnTo>
                  <a:lnTo>
                    <a:pt x="550" y="629"/>
                  </a:lnTo>
                  <a:lnTo>
                    <a:pt x="559" y="618"/>
                  </a:lnTo>
                  <a:lnTo>
                    <a:pt x="619" y="794"/>
                  </a:lnTo>
                  <a:lnTo>
                    <a:pt x="382" y="683"/>
                  </a:lnTo>
                  <a:lnTo>
                    <a:pt x="386" y="671"/>
                  </a:lnTo>
                  <a:lnTo>
                    <a:pt x="388" y="668"/>
                  </a:lnTo>
                  <a:lnTo>
                    <a:pt x="386" y="668"/>
                  </a:lnTo>
                  <a:lnTo>
                    <a:pt x="384" y="669"/>
                  </a:lnTo>
                  <a:lnTo>
                    <a:pt x="382" y="675"/>
                  </a:lnTo>
                  <a:lnTo>
                    <a:pt x="379" y="679"/>
                  </a:lnTo>
                  <a:lnTo>
                    <a:pt x="375" y="683"/>
                  </a:lnTo>
                  <a:lnTo>
                    <a:pt x="375" y="687"/>
                  </a:lnTo>
                  <a:lnTo>
                    <a:pt x="373" y="691"/>
                  </a:lnTo>
                  <a:lnTo>
                    <a:pt x="373" y="693"/>
                  </a:lnTo>
                  <a:lnTo>
                    <a:pt x="365" y="700"/>
                  </a:lnTo>
                  <a:lnTo>
                    <a:pt x="356" y="708"/>
                  </a:lnTo>
                  <a:lnTo>
                    <a:pt x="352" y="712"/>
                  </a:lnTo>
                  <a:lnTo>
                    <a:pt x="346" y="717"/>
                  </a:lnTo>
                  <a:lnTo>
                    <a:pt x="340" y="729"/>
                  </a:lnTo>
                  <a:lnTo>
                    <a:pt x="336" y="739"/>
                  </a:lnTo>
                  <a:lnTo>
                    <a:pt x="334" y="742"/>
                  </a:lnTo>
                  <a:lnTo>
                    <a:pt x="331" y="748"/>
                  </a:lnTo>
                  <a:lnTo>
                    <a:pt x="323" y="756"/>
                  </a:lnTo>
                  <a:lnTo>
                    <a:pt x="317" y="762"/>
                  </a:lnTo>
                  <a:lnTo>
                    <a:pt x="306" y="777"/>
                  </a:lnTo>
                  <a:lnTo>
                    <a:pt x="286" y="798"/>
                  </a:lnTo>
                  <a:lnTo>
                    <a:pt x="262" y="823"/>
                  </a:lnTo>
                  <a:lnTo>
                    <a:pt x="246" y="840"/>
                  </a:lnTo>
                  <a:lnTo>
                    <a:pt x="212" y="885"/>
                  </a:lnTo>
                  <a:lnTo>
                    <a:pt x="185" y="915"/>
                  </a:lnTo>
                  <a:lnTo>
                    <a:pt x="164" y="944"/>
                  </a:lnTo>
                  <a:lnTo>
                    <a:pt x="141" y="969"/>
                  </a:lnTo>
                  <a:lnTo>
                    <a:pt x="148" y="957"/>
                  </a:lnTo>
                  <a:lnTo>
                    <a:pt x="156" y="946"/>
                  </a:lnTo>
                  <a:lnTo>
                    <a:pt x="171" y="925"/>
                  </a:lnTo>
                  <a:lnTo>
                    <a:pt x="192" y="900"/>
                  </a:lnTo>
                  <a:lnTo>
                    <a:pt x="210" y="879"/>
                  </a:lnTo>
                  <a:lnTo>
                    <a:pt x="225" y="856"/>
                  </a:lnTo>
                  <a:lnTo>
                    <a:pt x="260" y="815"/>
                  </a:lnTo>
                  <a:lnTo>
                    <a:pt x="313" y="746"/>
                  </a:lnTo>
                  <a:lnTo>
                    <a:pt x="321" y="735"/>
                  </a:lnTo>
                  <a:lnTo>
                    <a:pt x="329" y="725"/>
                  </a:lnTo>
                  <a:lnTo>
                    <a:pt x="344" y="708"/>
                  </a:lnTo>
                  <a:lnTo>
                    <a:pt x="363" y="687"/>
                  </a:lnTo>
                  <a:lnTo>
                    <a:pt x="392" y="652"/>
                  </a:lnTo>
                  <a:lnTo>
                    <a:pt x="406" y="635"/>
                  </a:lnTo>
                  <a:lnTo>
                    <a:pt x="415" y="625"/>
                  </a:lnTo>
                  <a:lnTo>
                    <a:pt x="425" y="618"/>
                  </a:lnTo>
                  <a:lnTo>
                    <a:pt x="432" y="612"/>
                  </a:lnTo>
                  <a:lnTo>
                    <a:pt x="442" y="600"/>
                  </a:lnTo>
                  <a:lnTo>
                    <a:pt x="455" y="583"/>
                  </a:lnTo>
                  <a:lnTo>
                    <a:pt x="488" y="545"/>
                  </a:lnTo>
                  <a:lnTo>
                    <a:pt x="503" y="527"/>
                  </a:lnTo>
                  <a:lnTo>
                    <a:pt x="521" y="510"/>
                  </a:lnTo>
                  <a:lnTo>
                    <a:pt x="515" y="522"/>
                  </a:lnTo>
                  <a:lnTo>
                    <a:pt x="503" y="533"/>
                  </a:lnTo>
                  <a:lnTo>
                    <a:pt x="494" y="543"/>
                  </a:lnTo>
                  <a:lnTo>
                    <a:pt x="484" y="556"/>
                  </a:lnTo>
                  <a:lnTo>
                    <a:pt x="471" y="572"/>
                  </a:lnTo>
                  <a:lnTo>
                    <a:pt x="448" y="600"/>
                  </a:lnTo>
                  <a:lnTo>
                    <a:pt x="425" y="627"/>
                  </a:lnTo>
                  <a:lnTo>
                    <a:pt x="411" y="645"/>
                  </a:lnTo>
                  <a:lnTo>
                    <a:pt x="398" y="660"/>
                  </a:lnTo>
                  <a:lnTo>
                    <a:pt x="388" y="675"/>
                  </a:lnTo>
                  <a:lnTo>
                    <a:pt x="384" y="681"/>
                  </a:lnTo>
                  <a:lnTo>
                    <a:pt x="382" y="683"/>
                  </a:lnTo>
                  <a:lnTo>
                    <a:pt x="619" y="794"/>
                  </a:lnTo>
                  <a:lnTo>
                    <a:pt x="496" y="842"/>
                  </a:lnTo>
                  <a:lnTo>
                    <a:pt x="496" y="844"/>
                  </a:lnTo>
                  <a:lnTo>
                    <a:pt x="494" y="848"/>
                  </a:lnTo>
                  <a:lnTo>
                    <a:pt x="511" y="829"/>
                  </a:lnTo>
                  <a:lnTo>
                    <a:pt x="511" y="827"/>
                  </a:lnTo>
                  <a:lnTo>
                    <a:pt x="513" y="827"/>
                  </a:lnTo>
                  <a:lnTo>
                    <a:pt x="513" y="829"/>
                  </a:lnTo>
                  <a:lnTo>
                    <a:pt x="511" y="833"/>
                  </a:lnTo>
                  <a:lnTo>
                    <a:pt x="509" y="837"/>
                  </a:lnTo>
                  <a:lnTo>
                    <a:pt x="503" y="842"/>
                  </a:lnTo>
                  <a:lnTo>
                    <a:pt x="496" y="852"/>
                  </a:lnTo>
                  <a:lnTo>
                    <a:pt x="488" y="861"/>
                  </a:lnTo>
                  <a:lnTo>
                    <a:pt x="482" y="869"/>
                  </a:lnTo>
                  <a:lnTo>
                    <a:pt x="478" y="873"/>
                  </a:lnTo>
                  <a:lnTo>
                    <a:pt x="473" y="877"/>
                  </a:lnTo>
                  <a:lnTo>
                    <a:pt x="471" y="879"/>
                  </a:lnTo>
                  <a:lnTo>
                    <a:pt x="469" y="881"/>
                  </a:lnTo>
                  <a:lnTo>
                    <a:pt x="463" y="890"/>
                  </a:lnTo>
                  <a:lnTo>
                    <a:pt x="459" y="894"/>
                  </a:lnTo>
                  <a:lnTo>
                    <a:pt x="457" y="890"/>
                  </a:lnTo>
                  <a:lnTo>
                    <a:pt x="457" y="886"/>
                  </a:lnTo>
                  <a:lnTo>
                    <a:pt x="459" y="881"/>
                  </a:lnTo>
                  <a:lnTo>
                    <a:pt x="461" y="879"/>
                  </a:lnTo>
                  <a:lnTo>
                    <a:pt x="465" y="877"/>
                  </a:lnTo>
                  <a:lnTo>
                    <a:pt x="475" y="871"/>
                  </a:lnTo>
                  <a:lnTo>
                    <a:pt x="478" y="867"/>
                  </a:lnTo>
                  <a:lnTo>
                    <a:pt x="482" y="863"/>
                  </a:lnTo>
                  <a:lnTo>
                    <a:pt x="484" y="858"/>
                  </a:lnTo>
                  <a:lnTo>
                    <a:pt x="488" y="852"/>
                  </a:lnTo>
                  <a:lnTo>
                    <a:pt x="496" y="842"/>
                  </a:lnTo>
                  <a:lnTo>
                    <a:pt x="619" y="794"/>
                  </a:lnTo>
                  <a:lnTo>
                    <a:pt x="724" y="564"/>
                  </a:lnTo>
                  <a:lnTo>
                    <a:pt x="713" y="581"/>
                  </a:lnTo>
                  <a:lnTo>
                    <a:pt x="720" y="570"/>
                  </a:lnTo>
                  <a:lnTo>
                    <a:pt x="724" y="564"/>
                  </a:lnTo>
                  <a:lnTo>
                    <a:pt x="619" y="794"/>
                  </a:lnTo>
                  <a:lnTo>
                    <a:pt x="102" y="614"/>
                  </a:lnTo>
                  <a:lnTo>
                    <a:pt x="106" y="610"/>
                  </a:lnTo>
                  <a:lnTo>
                    <a:pt x="106" y="612"/>
                  </a:lnTo>
                  <a:lnTo>
                    <a:pt x="108" y="614"/>
                  </a:lnTo>
                  <a:lnTo>
                    <a:pt x="112" y="618"/>
                  </a:lnTo>
                  <a:lnTo>
                    <a:pt x="114" y="618"/>
                  </a:lnTo>
                  <a:lnTo>
                    <a:pt x="112" y="614"/>
                  </a:lnTo>
                  <a:lnTo>
                    <a:pt x="112" y="604"/>
                  </a:lnTo>
                  <a:lnTo>
                    <a:pt x="112" y="595"/>
                  </a:lnTo>
                  <a:lnTo>
                    <a:pt x="114" y="587"/>
                  </a:lnTo>
                  <a:lnTo>
                    <a:pt x="118" y="577"/>
                  </a:lnTo>
                  <a:lnTo>
                    <a:pt x="121" y="568"/>
                  </a:lnTo>
                  <a:lnTo>
                    <a:pt x="127" y="558"/>
                  </a:lnTo>
                  <a:lnTo>
                    <a:pt x="131" y="547"/>
                  </a:lnTo>
                  <a:lnTo>
                    <a:pt x="137" y="541"/>
                  </a:lnTo>
                  <a:lnTo>
                    <a:pt x="139" y="537"/>
                  </a:lnTo>
                  <a:lnTo>
                    <a:pt x="141" y="533"/>
                  </a:lnTo>
                  <a:lnTo>
                    <a:pt x="141" y="531"/>
                  </a:lnTo>
                  <a:lnTo>
                    <a:pt x="139" y="529"/>
                  </a:lnTo>
                  <a:lnTo>
                    <a:pt x="139" y="527"/>
                  </a:lnTo>
                  <a:lnTo>
                    <a:pt x="141" y="524"/>
                  </a:lnTo>
                  <a:lnTo>
                    <a:pt x="154" y="502"/>
                  </a:lnTo>
                  <a:lnTo>
                    <a:pt x="167" y="483"/>
                  </a:lnTo>
                  <a:lnTo>
                    <a:pt x="181" y="466"/>
                  </a:lnTo>
                  <a:lnTo>
                    <a:pt x="192" y="447"/>
                  </a:lnTo>
                  <a:lnTo>
                    <a:pt x="198" y="441"/>
                  </a:lnTo>
                  <a:lnTo>
                    <a:pt x="204" y="433"/>
                  </a:lnTo>
                  <a:lnTo>
                    <a:pt x="208" y="428"/>
                  </a:lnTo>
                  <a:lnTo>
                    <a:pt x="214" y="422"/>
                  </a:lnTo>
                  <a:lnTo>
                    <a:pt x="221" y="408"/>
                  </a:lnTo>
                  <a:lnTo>
                    <a:pt x="229" y="403"/>
                  </a:lnTo>
                  <a:lnTo>
                    <a:pt x="237" y="395"/>
                  </a:lnTo>
                  <a:lnTo>
                    <a:pt x="237" y="389"/>
                  </a:lnTo>
                  <a:lnTo>
                    <a:pt x="237" y="382"/>
                  </a:lnTo>
                  <a:lnTo>
                    <a:pt x="238" y="376"/>
                  </a:lnTo>
                  <a:lnTo>
                    <a:pt x="242" y="370"/>
                  </a:lnTo>
                  <a:lnTo>
                    <a:pt x="246" y="359"/>
                  </a:lnTo>
                  <a:lnTo>
                    <a:pt x="248" y="355"/>
                  </a:lnTo>
                  <a:lnTo>
                    <a:pt x="248" y="353"/>
                  </a:lnTo>
                  <a:lnTo>
                    <a:pt x="248" y="355"/>
                  </a:lnTo>
                  <a:lnTo>
                    <a:pt x="231" y="378"/>
                  </a:lnTo>
                  <a:lnTo>
                    <a:pt x="221" y="393"/>
                  </a:lnTo>
                  <a:lnTo>
                    <a:pt x="214" y="406"/>
                  </a:lnTo>
                  <a:lnTo>
                    <a:pt x="208" y="422"/>
                  </a:lnTo>
                  <a:lnTo>
                    <a:pt x="204" y="430"/>
                  </a:lnTo>
                  <a:lnTo>
                    <a:pt x="194" y="441"/>
                  </a:lnTo>
                  <a:lnTo>
                    <a:pt x="181" y="456"/>
                  </a:lnTo>
                  <a:lnTo>
                    <a:pt x="169" y="472"/>
                  </a:lnTo>
                  <a:lnTo>
                    <a:pt x="162" y="483"/>
                  </a:lnTo>
                  <a:lnTo>
                    <a:pt x="152" y="495"/>
                  </a:lnTo>
                  <a:lnTo>
                    <a:pt x="137" y="510"/>
                  </a:lnTo>
                  <a:lnTo>
                    <a:pt x="135" y="516"/>
                  </a:lnTo>
                  <a:lnTo>
                    <a:pt x="123" y="537"/>
                  </a:lnTo>
                  <a:lnTo>
                    <a:pt x="110" y="566"/>
                  </a:lnTo>
                  <a:lnTo>
                    <a:pt x="108" y="568"/>
                  </a:lnTo>
                  <a:lnTo>
                    <a:pt x="106" y="568"/>
                  </a:lnTo>
                  <a:lnTo>
                    <a:pt x="104" y="568"/>
                  </a:lnTo>
                  <a:lnTo>
                    <a:pt x="104" y="570"/>
                  </a:lnTo>
                  <a:lnTo>
                    <a:pt x="102" y="575"/>
                  </a:lnTo>
                  <a:lnTo>
                    <a:pt x="100" y="591"/>
                  </a:lnTo>
                  <a:lnTo>
                    <a:pt x="98" y="600"/>
                  </a:lnTo>
                  <a:lnTo>
                    <a:pt x="96" y="602"/>
                  </a:lnTo>
                  <a:lnTo>
                    <a:pt x="96" y="604"/>
                  </a:lnTo>
                  <a:lnTo>
                    <a:pt x="96" y="608"/>
                  </a:lnTo>
                  <a:lnTo>
                    <a:pt x="96" y="612"/>
                  </a:lnTo>
                  <a:lnTo>
                    <a:pt x="94" y="616"/>
                  </a:lnTo>
                  <a:lnTo>
                    <a:pt x="96" y="618"/>
                  </a:lnTo>
                  <a:lnTo>
                    <a:pt x="98" y="616"/>
                  </a:lnTo>
                  <a:lnTo>
                    <a:pt x="102" y="614"/>
                  </a:lnTo>
                  <a:lnTo>
                    <a:pt x="619" y="79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15000"/>
                  </a:schemeClr>
                </a:gs>
                <a:gs pos="60000">
                  <a:schemeClr val="bg1">
                    <a:alpha val="5000"/>
                  </a:schemeClr>
                </a:gs>
              </a:gsLst>
              <a:lin ang="162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16" name="正方形/長方形 15"/>
          <p:cNvSpPr/>
          <p:nvPr/>
        </p:nvSpPr>
        <p:spPr bwMode="auto">
          <a:xfrm>
            <a:off x="0" y="1071546"/>
            <a:ext cx="9144000" cy="5786454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7000">
                <a:srgbClr val="FFFFFF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t" compatLnSpc="1"/>
          <a:lstStyle/>
          <a:p>
            <a:pPr algn="ctr" eaLnBrk="1" latinLnBrk="0" hangingPunct="1"/>
            <a:endParaRPr kumimoji="0" lang="ja-JP" altLang="en-US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85818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8" name="テキスト プレースホルダ 17"/>
          <p:cNvSpPr>
            <a:spLocks noGrp="1"/>
          </p:cNvSpPr>
          <p:nvPr>
            <p:ph type="body" idx="1"/>
          </p:nvPr>
        </p:nvSpPr>
        <p:spPr>
          <a:xfrm>
            <a:off x="457200" y="1500175"/>
            <a:ext cx="8229600" cy="4625991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9" name="日付プレースホルダ 28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rgbClr val="080808"/>
                </a:solidFill>
              </a:defRPr>
            </a:lvl1pPr>
          </a:lstStyle>
          <a:p>
            <a:fld id="{438C903B-95A3-4CC5-BF28-A113ABBE6E28}" type="datetimeFigureOut">
              <a:rPr kumimoji="1" lang="ja-JP" altLang="en-US" smtClean="0"/>
              <a:pPr/>
              <a:t>2013/8/23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rgbClr val="080808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rgbClr val="080808"/>
                </a:solidFill>
              </a:defRPr>
            </a:lvl1pPr>
          </a:lstStyle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400" baseline="0">
          <a:ln w="3175">
            <a:noFill/>
            <a:prstDash val="solid"/>
          </a:ln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effectLst>
            <a:outerShdw blurRad="127000" algn="tl" rotWithShape="0">
              <a:schemeClr val="tx1">
                <a:alpha val="7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Wingdings"/>
        <a:buChar char="p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"/>
        <a:buChar char="p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"/>
        <a:buChar char="p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65000"/>
        <a:buFont typeface="Wingdings"/>
        <a:buChar char="p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2"/>
        </a:buClr>
        <a:buSzPct val="65000"/>
        <a:buFont typeface="Wingdings"/>
        <a:buChar char="p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bg2"/>
        </a:buClr>
        <a:buSzPct val="55000"/>
        <a:buFont typeface="Wingdings"/>
        <a:buChar char="p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55000"/>
        <a:buFont typeface="Wingdings"/>
        <a:buChar char="p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55000"/>
        <a:buFont typeface="Wingdings"/>
        <a:buChar char="p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bg2">
            <a:tint val="60000"/>
          </a:schemeClr>
        </a:buClr>
        <a:buSzPct val="55000"/>
        <a:buFont typeface="Wingdings"/>
        <a:buChar char="p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Deakin%20University\Gisborne%20Secondary\GSC%202013\Year%2011%20BIOL\Greater%20sage-grouse%20strut%20display.wmv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8.xml"/><Relationship Id="rId1" Type="http://schemas.openxmlformats.org/officeDocument/2006/relationships/video" Target="file:///F:\Deakin%20University\Gisborne%20Secondary\GSC%202013\Year%2011%20BIOL\Fish%20hatching%20from%20eggs%20(under%20the%20microscope).wmv" TargetMode="Externa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australia.twig-world.com/films/plant-life-cycles-sexual-reproduction-1191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video.nationalgeographic.com.au/video/animals/invertebrates-animals/other-invertebrates/coralreef_spawnin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sz="7200" dirty="0" smtClean="0"/>
              <a:t>Mating systems</a:t>
            </a:r>
            <a:endParaRPr lang="en-AU" sz="7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Chapter 12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9654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Polygyny</a:t>
            </a:r>
            <a:r>
              <a:rPr kumimoji="1" lang="en-US" altLang="ja-JP" dirty="0" smtClean="0"/>
              <a:t> 2% of bird species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en-US" altLang="ja-JP" dirty="0" smtClean="0"/>
              <a:t>Harem </a:t>
            </a:r>
            <a:r>
              <a:rPr kumimoji="1" lang="en-US" altLang="ja-JP" dirty="0" err="1" smtClean="0"/>
              <a:t>polygyny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pPr>
              <a:buNone/>
            </a:pPr>
            <a:r>
              <a:rPr kumimoji="1" lang="en-US" altLang="ja-JP" dirty="0" smtClean="0"/>
              <a:t>1 dominant male (bird) in a group of females.</a:t>
            </a:r>
          </a:p>
          <a:p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196952"/>
          </a:xfrm>
        </p:spPr>
        <p:txBody>
          <a:bodyPr/>
          <a:lstStyle/>
          <a:p>
            <a:r>
              <a:rPr kumimoji="1" lang="en-US" altLang="ja-JP" dirty="0" smtClean="0"/>
              <a:t>Serial </a:t>
            </a:r>
            <a:r>
              <a:rPr kumimoji="1" lang="en-US" altLang="ja-JP" dirty="0" err="1" smtClean="0"/>
              <a:t>polygyny</a:t>
            </a:r>
            <a:endParaRPr kumimoji="1"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1 male attracts passing females.</a:t>
            </a:r>
          </a:p>
          <a:p>
            <a:pPr>
              <a:buNone/>
            </a:pPr>
            <a:endParaRPr kumimoji="1" lang="en-US" altLang="ja-JP" dirty="0" smtClean="0"/>
          </a:p>
          <a:p>
            <a:pPr>
              <a:buNone/>
            </a:pPr>
            <a:r>
              <a:rPr lang="en-US" altLang="ja-JP" dirty="0" err="1" smtClean="0"/>
              <a:t>Lekking</a:t>
            </a:r>
            <a:endParaRPr kumimoji="1" lang="ja-JP" altLang="en-US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4427984" y="1628800"/>
            <a:ext cx="72008" cy="48965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Greater sage-grouse </a:t>
            </a:r>
            <a:r>
              <a:rPr kumimoji="1" lang="en-US" altLang="ja-JP" dirty="0" err="1" smtClean="0"/>
              <a:t>lek</a:t>
            </a:r>
            <a:endParaRPr kumimoji="1" lang="ja-JP" altLang="en-US" dirty="0"/>
          </a:p>
        </p:txBody>
      </p:sp>
      <p:pic>
        <p:nvPicPr>
          <p:cNvPr id="7" name="Greater sage-grouse strut display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1700808"/>
            <a:ext cx="6840760" cy="45605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Polyandry &lt;1% of bird species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4038600" cy="4525963"/>
          </a:xfrm>
        </p:spPr>
        <p:txBody>
          <a:bodyPr/>
          <a:lstStyle/>
          <a:p>
            <a:r>
              <a:rPr kumimoji="1" lang="en-US" altLang="ja-JP" dirty="0" smtClean="0"/>
              <a:t>Female is often larger and more brightly </a:t>
            </a:r>
            <a:r>
              <a:rPr kumimoji="1" lang="en-US" altLang="ja-JP" dirty="0" err="1" smtClean="0"/>
              <a:t>coloured</a:t>
            </a:r>
            <a:r>
              <a:rPr kumimoji="1" lang="en-US" altLang="ja-JP" dirty="0" smtClean="0"/>
              <a:t>.</a:t>
            </a:r>
          </a:p>
          <a:p>
            <a:endParaRPr lang="en-US" altLang="ja-JP" dirty="0" smtClean="0"/>
          </a:p>
          <a:p>
            <a:r>
              <a:rPr kumimoji="1" lang="en-US" altLang="ja-JP" dirty="0" smtClean="0"/>
              <a:t>Male is in charge of the incubation, the female moves on.</a:t>
            </a:r>
            <a:endParaRPr kumimoji="1" lang="ja-JP" altLang="en-US" dirty="0"/>
          </a:p>
        </p:txBody>
      </p:sp>
      <p:pic>
        <p:nvPicPr>
          <p:cNvPr id="4098" name="Picture 2" descr="http://media.smithsonianmag.com/images/cassowaries_oct08_6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844824"/>
            <a:ext cx="4192793" cy="1993404"/>
          </a:xfrm>
          <a:prstGeom prst="rect">
            <a:avLst/>
          </a:prstGeom>
          <a:noFill/>
        </p:spPr>
      </p:pic>
      <p:pic>
        <p:nvPicPr>
          <p:cNvPr id="4100" name="Picture 4" descr="https://encrypted-tbn0.gstatic.com/images?q=tbn:ANd9GcRLRtT8WG88f2bjgIAI0jPlW1BZ3gGhIqCC13wtukvGENkc_5Vcs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005064"/>
            <a:ext cx="3240360" cy="2535141"/>
          </a:xfrm>
          <a:prstGeom prst="rect">
            <a:avLst/>
          </a:prstGeom>
          <a:noFill/>
        </p:spPr>
      </p:pic>
      <p:pic>
        <p:nvPicPr>
          <p:cNvPr id="4102" name="Picture 6" descr="http://4.bp.blogspot.com/-VZgB3IwpHAw/TqnelpOuFoI/AAAAAAAAGyU/eoW61eClqN4/s320/tmp5123_thum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4941168"/>
            <a:ext cx="2371725" cy="1704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Review- black bears hibernating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19256" cy="4525963"/>
          </a:xfrm>
        </p:spPr>
        <p:txBody>
          <a:bodyPr/>
          <a:lstStyle/>
          <a:p>
            <a:r>
              <a:rPr lang="en-AU" dirty="0"/>
              <a:t>http://www.youtube.com/watch?v=ZFb_P2vZ0kc&amp;list=PLF04FA11112E35C04</a:t>
            </a:r>
          </a:p>
        </p:txBody>
      </p:sp>
    </p:spTree>
    <p:extLst>
      <p:ext uri="{BB962C8B-B14F-4D97-AF65-F5344CB8AC3E}">
        <p14:creationId xmlns:p14="http://schemas.microsoft.com/office/powerpoint/2010/main" val="27562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Numbers of offspring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1496777"/>
          </a:xfrm>
        </p:spPr>
        <p:txBody>
          <a:bodyPr/>
          <a:lstStyle/>
          <a:p>
            <a:r>
              <a:rPr kumimoji="1" lang="en-US" altLang="ja-JP" dirty="0" smtClean="0"/>
              <a:t>Quick and many (r- selection)</a:t>
            </a:r>
          </a:p>
          <a:p>
            <a:r>
              <a:rPr lang="en-US" altLang="ja-JP" dirty="0" smtClean="0"/>
              <a:t>Slower and fewer (K- selection)</a:t>
            </a:r>
            <a:endParaRPr kumimoji="1" lang="ja-JP" altLang="en-US" dirty="0"/>
          </a:p>
        </p:txBody>
      </p:sp>
      <p:sp>
        <p:nvSpPr>
          <p:cNvPr id="4" name="フローチャート : 準備 3"/>
          <p:cNvSpPr/>
          <p:nvPr/>
        </p:nvSpPr>
        <p:spPr>
          <a:xfrm>
            <a:off x="323528" y="3068960"/>
            <a:ext cx="3960440" cy="3384376"/>
          </a:xfrm>
          <a:prstGeom prst="flowChartPreparation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 : 準備 4"/>
          <p:cNvSpPr/>
          <p:nvPr/>
        </p:nvSpPr>
        <p:spPr>
          <a:xfrm>
            <a:off x="4716016" y="2996952"/>
            <a:ext cx="3960440" cy="3384376"/>
          </a:xfrm>
          <a:prstGeom prst="flowChartPreparation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55" y="4119660"/>
            <a:ext cx="3248385" cy="1282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548" y="3817602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716637" y="2967335"/>
            <a:ext cx="17107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Why?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Eggs </a:t>
            </a:r>
            <a:r>
              <a:rPr kumimoji="1" lang="en-US" altLang="ja-JP" dirty="0" err="1" smtClean="0"/>
              <a:t>vs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liveborn</a:t>
            </a:r>
            <a:r>
              <a:rPr kumimoji="1" lang="en-US" altLang="ja-JP" dirty="0" smtClean="0"/>
              <a:t> young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en-US" altLang="ja-JP" dirty="0" smtClean="0"/>
              <a:t>Oviparity</a:t>
            </a:r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kumimoji="1" lang="en-US" altLang="ja-JP" dirty="0" smtClean="0"/>
              <a:t>Eggs are released and embryos develop outside the body.</a:t>
            </a:r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kumimoji="1" lang="en-US" altLang="ja-JP" dirty="0" err="1" smtClean="0"/>
              <a:t>Viviparity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pPr>
              <a:buNone/>
            </a:pPr>
            <a:r>
              <a:rPr kumimoji="1" lang="en-US" altLang="ja-JP" dirty="0" smtClean="0"/>
              <a:t>Embryos develop within the mother’s body and are born as miniature copies of the adult.</a:t>
            </a:r>
            <a:endParaRPr kumimoji="1" lang="ja-JP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373216"/>
            <a:ext cx="1656184" cy="1078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0" name="AutoShape 2" descr="data:image/jpeg;base64,/9j/4AAQSkZJRgABAQAAAQABAAD/2wCEAAkGBxQTEhUUExQWFhUXGBwbGRgYGBgeGxwdIRoeGhsaHBwaHSggHRwlHh4aIzIhJSkrLi4uHB8zODMsNygtLiwBCgoKDg0OGxAQGywkHyQsLCw0LC0vLCwsLCwsLCwsLCwsLCwsLCwsLCwsLCwsLCwsLCwsLCwsLCwsLCwsLCwsLP/AABEIALIBHAMBIgACEQEDEQH/xAAcAAACAwEBAQEAAAAAAAAAAAAEBQIDBgABBwj/xABDEAACAQIEBAQDBQcCBQIHAAABAhEDIQAEEjEFQVFhEyJxgTKR8AZCobHRFCNSYnLB4aLxFSQzgpJTYwcWQ3ODssL/xAAaAQADAQEBAQAAAAAAAAAAAAABAgMEAAUG/8QALREAAgICAgECBAYCAwAAAAAAAAECEQMhEjFBBFETIjJhM0JxgZGhscEF4fH/2gAMAwEAAhEDEQA/APjoReZIM7EfniYpA7SY5x+Edf8AONBmeDB1D0ocncRGmdmNyOlv0wldHQlb2/26A4jHIpdMs8dFSUDBtcc7fXvhnk+HE0QyyCWI/wB+wg4XUs0bCZ5EWjG2+zDxQY6AwvFrAywNz6nfE883GNj4YKT0ZGrVqU9/bBvD+NuqgCT157nYDDDidBXpueckKIiRqgH0kNhdmODldPccsIpRcal2UcWpaG9DiWsjUAOfLrPXvjI5v46n9Tfngs0iNuRwHmeeKYoKMtE8zuJ5Te3b66YvSvaIn0/ziiknM/niwMB0+X98VaRGLaLTVPMe30ceeJO3LtjwPN9v8YiUvv8AhgUh7fgsUkc/r3xYtRuuIUzNgDM7gD8cT8Nhup+X6jCuhkTWuQQ1rHn/AJwRSzix55IFxf1tgB6pHI/Xt+WBmrH66474dgeTiaCmtN4tcyfwFjN/o49/Z+QIHbYDrhLTc7idQ6/74Ny2ZcAeUQTby2tyk2m8++JyxtdMeM0xlTdYIYiDE6hBgj62x6cmjKSEIO2ydN5BNsdl8+bBzPsv4c8TGgiOZ6R87iwxF2iq4sFeqEHxH0ifl0xLSxguVUWu0j/SLnrth3S4WVFOpBOpQEEmC19TREEIsk99O+Ka/CzrjVGrUQ7btzt94dJIje5iwU10dxdAn7SqHTpVh1KtB6EE9seGspIEC5Ny4j0EXxR/wkkMVNM6TfzkQe9o9vwwIZRvvMbG0gHuOZ9wMOoxfQrlJdhmZyVO8wO8zhXmuH3hZ36bD5fngw8RKx5YjbVJP4nHJn1dtRBLEQ2raDEjrJ9Rh4ucRZcZaFD5FhvFuhn8sVVKMc59MaWsyMpBAIiSduW8xfr74DzuWpopMC1tSk9elsPHM32JPCq0ISuIxhjWyWxWW1GBAM97Y8ORYAwhPUgTHb9Ti6miDxsoUfux/V/bHhfyx1wV+zkUhPVre+B/DgAnmPy3wqaDxZQGv7/3xwfHlTc48XFK0SPGxHEnx5gnGn4f9o1FMo4fzEk6So1ST5Z0khQYPXDzILQrqNLUgR5j5tJUQeZi8iSYG8dzgTTI3BGC6Gd0CAlue+/Le2Mk8Ke4myGZrsccS4TRQArV1zEaQJ+HVcX3F/bHv2X42KSuhnQb8p329MWcKzdBSKoUmqgsql1mRBUssEAgxM9b4G4lwwCklRJ0FtIHQcpiYaQZvuJ54TTXGRTd3ENreGyRIBZ12iFGoAR6XPvjyrnGUTuBI+RP6YzRYzPf9IxMZltIH1v/AJx3wAfFNBRdKjARewOM3nj5mH8x/Axi7K5o6pJ+rYHzY8zHqT+uK4ocZEsk+UNFdISY+ji2jSJgwYP4n1xTT6iQeowflcnqQwJMjzax5APi1LMieptbqcWlojBWUa/4YHrA/PE7lS0iZ+GTJ7i0R7jF1agqltiwOx22mw52jpvioLO/thLRSmdl62m+nV12/Kd8Msvn0Ig0Xk/zACfXlhYtLTzP5YI8Qb35c/0wk0mNFyQ1bhZIJdAgIBRpkEGOZK22kiROFtDg7MSFZTEgkzt94jy7CDf8MWZbNEHlA2ubYYUuLjzDZngO4i6g6gsG0TzidttsTTnHoeoy7CeCcNQUxUKhnaSurZV2ErcFiZ37QAcOOIcPDZRKCAyjF6YHIliWAN76TzF4XC3g+fUApeLFTffYwN+m2HtdSUmY5HVuT6RP++Mc8k1O2e76bHhniUUjKcc4cjQyjQJ0gIgOroYkebvzt7r63DtFSGdJUfDtsJEm6n2brONM40lSVEi41TvFiL7jAOcymukAiDxASdQBLMIutu2wAxXDn8Ml6z/jk7yQ/j/JQOLvKGqKmpAACzSCtyFM3gSYIO57DFTcQcSWh5gSGBMH+pWAm2/+MA5d9IME3/8AHa9tiY64DqvqJBUTa4t222A9IxoWNN9HiuTQ9X7Q1NRVA97KrmkVBETbwvNb0wAeJEuTpkNPlMEQe23UyBbAEAbD8fbE4At+cYfjFA2+x7lWos51qgYyFIqM0mPhIYxtN7SbYX+AxqFAtUSDGoBdUCbSOYmwI5YFrcvLG0aT+OLaGcqKBpdhBkLJgHlA2wqjWxm09F7ZpdqusqQPKIAI9j36jYzgylxbJoQVyfiEcqlSoAOX3XOK6eb8Zk1wNT/vjoWIsTUW3kOkNOmBYE7nCWpT1ElQIuYJuL7WwVFPsWWutj1/tUWMDLZakIiaajXHUNU1Ce8CeuB1zSG5l2mwKryvc+JHyGFtKkxUt4YhYv67iOe354pNJv4GHp+gw3CIOUkbGrkFqZeg0Q5VtQBEDzMBfYxYdsZzi2WKRaBBjr9bY0HBeJtSy1NYMQYn+p/84C4vnKb1EDWXSdRHK0W9DB9ARjNj5Rn9jROpQMxWSCR0tirD/P5NXDMtjrJIkTdQQLWtfbrhanD2ZiFvb52/WRjbHImjFLG7Acdj1hjzFLJjGjnj96CN7ieUbgzjqiCAQRPdSML8TR+9vTEnjXaLLJ4YTQcg9IvMcsbH7N8RWvl69Fh8LIwG/lB8xj0me574w71DEcvr/fBPCc8aNXWvQqb8ib/lieXFzi/cpiy8ZL2GnFeDlXbRJGpr/XSYwnKFbG2NtQ4qlQLaxk3I6Gx7nymMV5jhqOureZtMbSD+uM0c8oakjS8UZ7iYzL0yHuLfUY8zjGT67YbVMkyvtbt8sKc4fM09bY1QmpPRlyQ4xo8VYAuI364mjQd+1vrocVU2t9bbfXrj2mLfXvijXuTTLlBJ5n9Ige2PVaD2xXT5745qfPClL1oIU/749SlJ3gev+MVU6kW64O4dw+pWbSg7liYVR1Y7D8zywj0PH5nSI5fIvUIVVLE8hEDuTyHUnG54B9i8uDOZcvF9CSAe09Ztc+2PeGIlCmEUgsecXJn4o3A6C0DnviFfOaQxn8ffbHm5vUzk+MOj1MPo0lcuzTVny2XQBMvSptPxLBYdIZrm3P3xns3xI1WGkFwOoJHeLflil/EdEq1KilGuF3tGzH7pIGw942xZm0L0z4baCRY6ZAiZBUA8z0Mb2MHEVC38zNWOMYR+VE6ppuLgAjcbDewNgQZjF2Ry4pkMFBG06hIO4IBO8HYke2AUpBaaKzFiN2YaSfbfSDeT1OCaFM25De5gT+B/HvhtRZpi7jZmvtHlv3jNSXSjnawhrFgZBN5HoDjN6G1QSJ23H6Rj6pmsgrIROt5BBUEhBeYZ7tMxzHrjA52jFRg8TN7EdrQbf79MbcGe9HieswpS5R6FOgg2J/D+42xIu3UH5f2Axecmfun8f1xUctG+/vjUpIwuLKTT2neRf6GPEbSefpOCFW+wsfoY6kQInabiP1wb0DiV+KyghT5TfkCwkb+45Y8QnmSLfW2JZhpJMX7RHpilfw9cFbQr7CXqkUwJnUxYwb2EAfMuccM0CZYMTtcn5b4qZgZPyubdr44L0/tgUhrZu+D0UqUKPUA6vdjEz21fhjOfaHhpFbSuy6RvsTJHvbF3Dc0yooU9B25nHtfiR8UkgTpUA9D5ifr1xkhGUcjaNMpRljSYi1sFN/vnkTOw/ti+lnCFv339IF8QNcF42BJN9rnUIA3N47YO8BGICkE2sL2nfvjRKq2jNH7CCuSWJNpOK8EZ4ec/XM4HxpXRnl2diQFsem24x6hB32wGwnlRY2uPrfocXZ9QtRlEQIH4Cfxx2TpA1FBusj5C/wDbFtSl5r+YsSQOgMx6nt/fC3satA9KsQRc2MxjQZDjUQJtNx8x+nywg8OJBIixB7/7HHUKan4iw9IM9oMf3wk4RktjY5yi9G5TO02kiJ7kdd8YziSjWxG0n84GHGTRaakLWsxBKVsuxBIsLiStvSRimplkqEDTSBP/AKdcC/8A9upPyGIYoLG20XyzeSNMTUjF/b5/X4Y9Q/ED09twPr0w8z/BXjSWAAPl1IRFhaRPvO5nHvE+FXR6TU/NQTUoYf8AUA0MADvJXV7kcsX+JH3I/Cl7CWmY/TEt7YlUousyhHqI5cp9/li7LJFQCVOkgkiSCJBMW9vY8hOC35DG+iOUyZqOEWx3PYcz9dRjb5KmKaCnTFhcmSCx5tMX5xyHLAVDKim9Rt2qHZYgL+rNPsJwZksqDLHVc2hjv0kb/P2vjzfU5uWvB7Po/TqC5PthKU5++LcmIH6n3jFPEcnYXU6plRqjpue310OSsigKCZ7QdIvvIMnsB1vgbPDUA08pE7gDnA5nGKMmmbuKYRmOH+QlAV5qJswgaiO0z+HuqauqE/ESeQtfvBm2HHD8yqEFyxSRZiNStzIHQ8198JeIVaSIFR9Q1BiSrajcSGnlJAt1GNEYqW0C0V082xaVEmNuQ7mefrgsVmVl8w88l2BHIWuR1OBWHlgW9OeCcmKZVvEiGGnY22M+sxfsepwNexXKuOMVDjWdp6iarQr6WECQSJBuNo2OFme4nVrQ1Zy8DSshRCyW+6BzJPvjT8SyxfToI8MmHDalLRBBDaIDDe5i/fCn/gFYPpXQ1JibNblvYzq5al/LGzFPHV6R8/ljN62xMlT3H1vHeMFULhwQSQki/OzHufLPyw1rfZxaZ1M4CEwFbTP+lvN7RGPa/DQCDT9S0lztBESFHsOmHeWD6EWOaE+U4bUr1RRppLkkRMRG8mIVRFzywPn8v4bMkrKsVJWYJFrSJv6Y0GXrBAVpeJLkK2kAM/PSYWdNphRe8zhrk+CKw1jUKgbUwCeJBNxMc/lgPNx2+jlhvRhXosGKlW1AxsbdjAxcOFVNLsV0hFLX3NwIA3vONZmOChqktUIJOwkT1tJjEavBAKVYU2jxdI1iSBBJgwxty5Y5eqic/TtGLZpH5TiQMGLCPntMRG/LDpvsu4pCqjJV0yHVZPh3Okm1wYmwjkdjgDL8DqMd7m8BWLfICfbGjnB+TPxkn0QoZsKYPIT2tgbMZ/UTaxM99oG22NB/8oVQG1mnTJgDxToMWPwnzSbcrD1wuzH2fK6iKtOAR12vckiF22n5YVTx3YZRyV0KXrzFrj9B+mLKVbYgWB3mI98E1uFFWJgsloiL2m5Gwnn8sAGmSd/a9vQYt8rWiL5J2E5jMq3xAMbco/1CC2BKxE2tMW2i3LtiOm+LaliQYkW/DDJJCt2XUsm7kBEck8grX7Dtgg8KeP3nh0zyJZQfQqL/AFzx9A4ytXQ1LJ06yk71VAp25gaz4jf1Fl7LjKUPsg5nVpBHxa6qCD306j+OMkfUJq20jVLBWkrF2Wy9NJDVVMA2VSTdSCbxPO2Cq1KlT01HaqRUEqNFMz3gtbly6Yb5P7KI0hq1EkqV8niVCGIs2wBi2/zw7r/ZZWKnwq1TQoVSKY0iOhMgnbkcTn6iCfbZSOB1vRlsnmaLFSEzDX5U6Mc9xEbEi5wVmCnxpNNb3VacyLkEBTeO498O879jK1VdKrUp/wAzONIHMaIRfxOLuF/ZoZcRqR5MnXVphQRYMVViSQJ5gdjiUs0O09+xWOOS1Qi4flHzB8gasv3mqMFVf6iygD0uTyx4qBNYVUWCQdNrixhwCTjQZvPOrg1KysJKqq06jqJsYUIRJG0AepwtzWZzNSyZCkQCdNSpTWm0TvfSQPyGFUnL9BnFRExyYHmghiZB0l5vuDpBOLqNSoWANRR6oB84fB+T1tpDoqVGmNMMQIMEmCACbD1xRWzpp/HXcWNhGkHvoCzytGDyb77/AJOUV2g7LcpNOP6Zv/8AjWR8zg+hVUA/uqfMlmDgkdg1zbpO98IuD12qMFp1PFFgR4lVIHpp/CcOM666gEAF4kA3gXYySYBnc/dGI5LTp9mjDj5sHqUQzEgSSdm27SOQUD4Ztck9ScukrIJA2BNp66RyXqfzwGaYAm5tt67DuTufbBmVnUFaC0WBHlpr1jmfq2ISdnpJUtFX7QJIAttI59TiukrM5BIBv3gTAA9sXZhYeQToJInnaZMc5P1yxHNVxTpyANREdTPt3OBH7Ak9FdAgApFp59ZHmnFXFYKIugOXptElh5hJDW3gQBHOJ2wXwzKtUTU4AkxN9Wnnp5XJAk9DYYf5LhYqnVq0hbBQNXl2uNje9p2Fji+OXGWzNmdx0YVsiRQos7sCfKxBsTuL89iJG8jpiqrW0NcE0z8L6pjsbbi/KY6740vFeA1KTL5f3MgiCGEi0EhRB2MFR+GFvEqSOjKjhWJDaWAgkGbSLH06nvi3xYt1IkoyceUS3KVZDKSVH8S7ER8QHMd5/LBi03CEI1NokhTrpM3PkCDI7+2MzkMw1NgrjSCYsTKn+k7rth5kMupDFnqzN0DeSIBDDUrAcxy23k2nKHF/YST5K0WVpcS9GNQuQNTdPiRtQ22Nu18B5jJEgBKjUlBHwgEkgRLGUPtJ5YZZumsCojGUMSkmR0iYJmNweeLKVVm0hwpG+qooB7fCvrywim0rX8COCemdkeG1CgioNSiajBfOAbA6FuOh3/HFdDhVKlMVK5JMsqOQDyg2vhvwNXqZjS6Egq4Gsqx1aSVOnTEyOd98ZzM8IarFQVPDEKILI66iNvMQdwTB+dscpO+6A4rpqwhaSpBBcEfxVDf2vHrgymVYgmveP55HKJMgj2xRluDIBBrUtekkBqekG8C8mecCMH/Z7KOrsWKEEFRpVQJDA76VM9v74STVdjpV4ABmaKudValOxkVFY3uCyoJFu+2GFTPkg+BWoqTAACuF/wBI1Mf6yRi8cUSaqVsvT0U2IFUNTknnqWoGE78rxiRp0KhXSyCZsaZChRedVMim0xygibjFKom+9mezeWzN/ErZZyZ8tR4J6aQQCojmIF8B1uHH4dAAsZVqdTlvpJ+GSYuT/bQJlAgNXw1imWZSvnqnnK8xYXb5AjA+Zz9RiWqZMVC11qQ5kN8JIIXRaLSDAud8NGUu0v8AX+zml5M//wALdT+5ZDO+pXVvwEH54Ly3B6zhmekoEGCrptz+JSw9b4PbiTqCpOg9KWXWO5AOpj87dMUZ45l4TxnTzAQ0gMDBAtaeUEG9j3oskn3/ADsR414F7cMVTqqI4BEi1M/ioBIwqqZClN/EJ5nwqv641VThVd/hRmEavJqEd2Fkb/TgatkqywPIbc6pU7kRAqQfXDxzfck8S9jUU+CMLVcsQvN8xmlW3UIjEket8SqOlESgyocQQKdFn5Teo5UR7nrGOp0qQEeMH/manK+wjb0bFqOhgUaRzJBJLMAtPl92YMdSw98YeSelo1ca29kso1RwfDAECWcKiIOkuQF/PEaQzBGpa4HeJWbEEOVAuJM/KcTrmtVYNVqaNNlUVaa0wewnSRFiJwPXqagD4qEqTAQky22q3QAKDJMRyOElGtoaL8aI00LHQ9SnWNvukk9g6kGe8EeuJVchRNQjwtQA38Vvi5Aq8m/LfbbAlfNBZFXNKsDYatcc4UBmX5Ce2I5erS0s2Vo+M4uHrOvK86NXlAEnUefO+CoyC2i1eHK7QNakDbw5j1dYie4wurcPOr94yMZiFVmn1aAPY4aZ6nVzFGk6uwVlhqYiA97iSNQPIek4RVMlWIkPUp+YBVOgMVNiWfV5ew0xbHRj9xk9bGfgVQ0tRp6QQQXDgyNj5bMRG+Kq+Sy4MFKK6yHtSqGTMEwakAyd46Thrk8rmFJAKtGzCspn1VZnn5tI9DjuPPUTTSJUFoZop6JH3VmJN5JO1hYXwec46YEoydIUZiKaHygMSLwQNMGZ9u/PACqPL6Wnp1PXew+fxYOzyk6QxkbkEgk7BRM2BPLoMAVD5lFjufYb+xJgdh0wsW2bYxS6JeL51AsBtIBJOwPQRuOQkb4hVpgao5tpkXJ6+t8UO5NQRc3HpiQJgID8O7DnO8egm+GooXUhrIEwiW9Tt+GCeH8PWdbXk+UHlMmfWPzwNTVYv8ItHuAJ9/74LFVQyAmAZPvvhbd6FlVB9etJ0qLAgD+mIjtE/hgzhWah2Y+XSv430j+5juMJlzBGoxYm3LnuR6Ytyzsombf7ScHpEmr0aCrmxpJcDfY/ISO5NhvIB3wFn+GJVW0AAkMdALLafKARMg78r2wqOdMEne8dufz/ACxLJ50nWrGAwB9wLe98BJ9i8a6FfHOFgjUHFSBCkLocEbCOYHbrbA3Ds4oKzYGJPY9YI2P9sWcQDMJi8x+NzHzwrm6zBBkHr640wuUKkTmknryfQW4XurrvYlRMcwwmQSDHzxRX4QAoqDxWWJdg6agJjzBUsO4t3w/y3G6Yy1AvGpkUMRe4BBJG8agcQ4LRXWzF2VhdY+EciwiNyYI2NsK1FaRl5Sq2L/s7mEarRFMVSFeGepUBgkG0ltTE38pnaeWPaVOqQxpoTo1DSGmx2cQJKkKCCJi/fD1jTaqSECmmWmyhRKyXtILG9x0IkRhU9ZKaL4ZemA0iotJgDNv4dCUyTsTcjuMSfZyk2JDmKiMBDVDvqUCJgARpgm3YbWBx5lswxYMKBDaSPECQBMfd+ImRMtFpsd8aytXUhSzrTqE+V0Ihj3QmZjfY9xhXmqVRiqMjjSSVqU5akQVuNO6m1gZMk3OOtew3JsX0cpQcstd1Z9TEKSQYsBEOCvoJ3nriP/CPI3gqKKMZl3Lk2g+ZmgCJ2HPe2DxlqzqVnw21fGml+6soIJB5GyMCCec4tzvAncAGjqJPxyEIJ3Cj4tJbzX6xaJw3LVAvdmcyuTK6lTxKh+8NBI2jqbdLjGhztPw1ptUreEBQphgaVSrq3lSAY7eZsV1+DVqNzUcECAFUknuzRBPe/LBP2hzeYp1KfgjWPCUtMAbkXNze3I45d7Ok76YjzHFsozEU9bADZmAWJudK3AttqnF68YfSukoouRFNQepu8kW/LF9Djqv5qmVCkxfwvEk94g2jEhnssYqDK0yTI1hdBjn8VMGI5AnDSrwBX00KvtA/iJJL1BElVqVFm4H3TDXbmOVsLxx+pR/d08uWRYA1BrWFha45z3w4GayzyaVNdSqPLrUgLqU3DCACY9Y32wVl6lLSNS1Zv8GgLudhO3fnvzwYyrTTC/dA4qkEfuRLT8bAtECAFYmPcEx64I0Vl8zDc+RGBAH/AGnRPrGHdHKVF+GhWQH+eihHOTFVSfUAntjl4FqJY1a4m8NWqFR6qtj7k4jwS7GeVGeoZsiDUpkAzqlWQHlAGv8AGD6YZNToqAWSmgA3Ku/f42AT/VhgmVo09IFUJf4aKprbf7q6mJk9B8sTrZXK6VatTRyV06qqq5AHNo8hjb9cFxXkV5b6FFPM5fy+IlOxlJaBMfEFpKSLRcnnzwzyWaDoyrRCUwIAUBFYcwoKiR1nBzUgAsecTbTTVT7Hl0vE4or/ABBQtZiSLeKABeOXztPztie1o609pAmWqaAVWjoQ7EBAATsS2pgWmB8rHHtFKqjzKsc4BSY5jTI/GP7ODwkFSo1VFgg+cM0k/wA45dzhfQq6avhsLwGUkgEQbK7Kd7ct5wZwktsEZp3RQwlTqpGoCCDqRzC+j2Ijnq7jGT4pUD1jAsDoVQLCLEADuDtjf5Wk5JY06YfcHzEIZsTL3EjlF7xjCUKagsS4kFiWg3JM+v8AvhXpGj07uTKKlFSst5SBf1HK28YBo5ckljYkDfl7ch/k4O1new6/p9coxURq5z269ScBSrRuRV4c09Ki27NzPoeQn54FcwpO0wqj0P6HDiskKt7c/wAIAwrrLrKnkCf98PB2dej2mV8oiABJ+vXHO125gbT1AnHeXRYGeRj2n5Y8dQAYPxflEW74bV7FZIgnc7x+JwZk6TEuZ8igCPe2AMsQXjt9fnh1lqq+CVNrzb5SepwG60xRbUY9JAPOIjvb++B+HUHarE+YqYHohIkG/mn5EYMq5i1lBVRpE8+eowbm/phfknZTrvIjfmSefWwOKQeic7GJymtCytqXofmbdfXscImpS2wgHYf5PXBozBQtBsSQfnM4Cr5jSNR5wO83w0E7oDqrZp+DcVHhpTqQyKTCQtySTfmd8ac8R8RkXX4fPYRbkZtj5fTqE6SIAsTq9D/fGmTidlAUOSR5TsexNre4wJpojKKe0bPh2ZFQkiRdtJEDXYIDrjSZBYAA8j7BPRokBalRRCwEWYQb22QWgfDO4vi6twGrUVWq5imggQqSFS+yMvOJFgAZ2thhl8pl6lWjVY+I9KWV1XytJgsL3gwTGzE9cTcPF0ZuaW0KuHvTpuzKIMaddSp5mgCRpAJHcBJwenF6IWajBJkL5KokAgE+cDmw5Dn0MGZShQpq0I12LlzqVtUnzWVCDfl3k4NTMFlaJIUWidRtsDUMEk8ye2ClFebElK90Jhm6VVBpqMo5AFlHW63BwQMvU1BgWYHe7EG3ISF/DFNXPUaUtUZ0JuFLIzH2RDHuRj2nxUPdUYqbloYggW5iCeUAgzAwlhp+Co5asGM12UMwOhlUjrA81gdrdeeBeO0ixATQ2padMqWp3IJYABjc36HlY3gjhtGtqVlpU6VFjrDBZMXILFmMt+UnFlPJZgITXrlSCSAn8J6wNB3NoN4M4aGwt0wfKcLpr8dPUzGwZ6h5gGBoC/li3iOTokadKKsyJZDHIGNUg7xaBJx4cuQylWLr0TVvuWZnAVr2ibSbHHq8KqtDBR5pJJAeBMgCSNR7wAOvU2+qO+7Ym4ktKhS8lDxJgEqPi0wQTCmBP4jlhSazgnTkwQb2NWL35Jv17zjThX1sArLpuUApKxtM6jAAYncA+uImqtTzLVVeRV5DKf4WDNM852M2tgRfv/sexWOMZeo2jxtNSbGpl0E9pYfjh7RoJoWYqFtxpQpMbwqgkRaSxN8QXMR5FTKsDaGKqx7lqa77fdHrieayy1l0ODTH/tOpHS5qLLD0xy4/lf8AIJfdHmUimX0PTpCLotNJ72A1HbrhevFwgIiXGxdTSYiZF2BY/wCcMzlKi1CKZoAQCgKMrC0GdEiopvuBE7mJxZnKtczUDKqAANTAVjq5ySYja/Q4LWgKSsAp8XeYPhosXUqV+o67dxitaqsCTRldUTR3/wC7UG6jncGxjFtdVksykaR8akaCI+HSTFugHvvj2vTpoNXmRo1GAfOIvqT4eYn+2JXZXXhBPD6iU2ZVWvqYESQAPVW0wWFrX574KfOh2CVadN06VVBY28pVvhk/zAHF3D8zTqKCjKRzC6kYGL+XmJ+jiFTMhZaRBaCGa0bDSGeNyBaCe9sUUnGkiDpt2idanl6y2TziwWqoYytxe7ECN8fO+ND/AJioQDpaHHuBO3eRHLH0AMHZlRmSohXUGGqxAYaWsIg85I/AqPtZwgBTWRfMWJe52g/d23ufXvgzblui3ppKMq9zF05N3MDkoPzx42Yn4QAJx1amx0yZBmTIERFo33PPpip02A2xKj1FR5mswSQOn+Ditah2Gx+jjyqwBII7DEVEKIO0k9uuHS0Bk3rDSRtEQPbAlcG0m9v84tWJHzvz64g4AvzO3p+uHikLILytOCX57ek3aPw9sEPV8vtt9e2IVAFUAGYAn15+3LvgGrX8xMWG/wBe2EpyZ3SJ+KYMfj9dMdR1IRPmIGx9P0xRVrA87SJg88VftkMZJvsfrtiyi/Akmi9WPm1f7evzwh4lxBSdIuA0wB074M4hxMU1I3YkntHL2n8se/Zv7E5vN+ZECrvrqHSD3Agk/LGrDjUfnl+xh9Tm/JH9w37MM2arLRQeHI+LcgDptja5j7EZinDUqtF4/jpG3cKSyk/LFn2U+xdTJOXco7HmhNh7gc8bKpmwRiGWceT4iKU6QkpKC6vUKlaY80LVLTETBMQDeIJEYZvl8wgU0moMpEgslSb8wysx9zhfRBq14V2VgCRpIExy80gb7xOG61/BVEZapBa7ORaZJYFYEDoscue+aKVi5bWgLN5ypQu4Qgi0GoD6ks0Ad74Do8VzNVdaIHplhpKOZN/MPMdzcCfXa2NLWy4Rd6rMu1wah/luPN1vhPluBUaLeLRdlBbUUvzFwysSNJ5+Unvzwfh77FjkjXWyOedgC1Nrkf8A1LBZiQwG8b2YC5nYYoLMfhUsl4GiUYkFTOmDpsbkHub4MqZyjmC9N7FQW1qVkAblQZJiehGJUcgtGnujUVGosVE/xF3bkIkzGxwriu0NypU+yQzDLT1eDq8sCmrtMbQFIIU7dBHPEM5mGYEClFjdmDKCAI8vMXN4+7tEHCerUbNCsKDoGRwVpo2lzT0gyDMDUTINhsCRGLKaOH/5hHoiNS1LGmDPwsBEbAg8rg9yuSO4R78+xfWAYAVafi7xq+HkfOJUMNoGnlgj9j8UACoKWkgzRTQYiIYz8PbHZTLpVb94AyKQVZG8jna4RrgRsVA33vidXKU0O6rpMCVDagRYapmeX4meXK0uwNr9xdVzKliiVKjsDGpQ3LfUahCm/MCMXtRafvt3Aywn/wAnnHOPBnTSCITJbQEESdMsLHrN9+WKa2Yy7mXrMGi+hQ4POZ0GPTl+OEplL1orPBV1krTem68wJQ+wOodIkRymxw+oJTPxLoa3/TJgnnYnbtE+uKqeXrBhqLMkRdBq/wC2pSeQf+3C6srktT1kFiQFd3VisRq84cE9gvy2xZRUSbbn5CM/w6uzFqa08xSJ+AwCtgJ0uLHeSDN8EUsu2rUA1OpphqZAGociIMAg85+W+FmSy2ZSCSX0zpCufL0JcQrDfUDHKBAuzzHFmp6ErEVC3/pAlhc3gH4QREi88sc4xq0q/wAHNy60/wDJ5nKTaWlST/FBEjqdJ1W5gyLdIxXw3K0KTsaVNFBABKzq5TqfYieRvg6hxOm50kVkPImmwjvMW98H08kQLnxR1hdXzEA+4w2OEpbRJz4qmK6uVZ3XzvpXZAEEe+mY7el7Yk6ebS6MFA8zHSAR0aCfz6bicW5mjSMazMGBqAVvQFSBOw2wo4zV/dikCqFgfLUqIIkkT5qgJ9BIF8dKNv7jR3oNXPrUYuos19oJiwPW4Fu0YOpurAqRYgiMZ2q51KNSk6FusFW0+SR8hI5TvhnlswQJ+ueEjPeyzx/KmgTiHB0uQiTPxQL+uML9ouDOk1ab+YcoAU72gbY+l5jNeUr9D63xiPtTmQEI5mdsMmlK0Wwub0zDcMr1M1UCIrNUM+RRfuekDqbY2FP/AOHebdRqemnb4m5WJkDGo+wHA0yuWWB+8qgPUbmSRIX0UGI6yeeNf4sDF1wctdEJ+pyLR8Zz/wBkczSkalYkRDAr8iCwOM1Xp1qTzWGmNuanlM/23x9+zFQMCGEg8jjI8c4UpBsGQ8jf2OE+Ik9orDI5nzls+IF8E8H4Fmc6T4SxT2LmYmTMdT7gd8XUvsoaucpURPhuSXM7KvmPziAepGPtuQoJTRadNQqKAFUbADlikFBU4+Ts3qJLTPlx/wDhfUC3qPPYoPwv+eMj9o/stmMsCxBdB2gj+x9sfoSvUEYScTqggg7YMsjg+7IQm8mmfFPsBwEZqqa9UA06bQFOxbe/8oBB+WP0DwvLBFA2/XqcfP8A7OUUpZg0lELeqkbXIDiOZBgj+rtj6DSaxwPi88nJ9eBc0OEVH+SGcOMvxappNj6jvhzncz9fRxkOLZwloHUYy5ZWy/psZPhdIuxYKHURqBInSTBInmBJHfGh4fw3MU6ioxU0SSHALRHIQ5bUGFz6xyvnuE8MzlEkroRWJk1KwntCKCBNrmTGNTTy5dV8QpUER5VaCOep7BuuwFsGKUVvsXPO3p6J1uKwxFRChklG1Kwe5tpB1A+39xgPiNd2gKLk6VG8wJYn+QGOV8FUtCKx8QsZAFlAUjlCdLb7WvhdSVhDlgCJv5rLBt8PUkknpzxOclZPHEY06FAhPEWkPMQAI0sQNRiRaLkx79MS4wah0tTdkZAxYKmouYhVBuDvMTzE7WVtxAUl0kkQJGgQCdwPMuw5bnnO8SPFErZSqyksaTKxLX3kTAIsL2nlho5E9I54pJ8mVUOGU3qFzRNNwxIqUi1Mkz8WibmdW1o5kEjDerk1qqFqEMVg6h5TqH3hBtPTbvjOvxsIVRqkGPgJGs9IQc+2J5zMZkJT8IpTDfdfQCLwC4IJk9BPfnhFkk30UlifvQxzeWdD/wBQS4AC+adxFxJ5b3Nu1qKGZamS1nTYlSBcHTtAOs+Wbw2kQJMYI4dXqOi0qpmoQQX8yoxn4VIvqFgbjYnlivP8TSk9NcwP3kfcabTAJZgrGY69cFxQqbbrsIq5LUKbggtTO7gyELDVexDaNSyee/YTiPAnLk0EywQ3PiUmdtXPzCqtvbrhlw9aYbyM7F7y2ppG4hh5TBPrG8749Sj4UqrORPNlMdvNfv7+2KqyfKvIlXOZ2SNFHT/Ehck+iojnbmVHti3xKCyT4lOsbeYzMidTIjK2ns2k9RgHIVnU2pupN9DMduVmBvblfDjy1D+80oRsGRyDy8zRYdIiMCM29VsrOKj+n2KK+Xc6UWpTcb6FY07cyE0NaOQOLqWfLjUKTK58sHw7Qf5WIW33SQRj3N5Tw1qCgId0ID67+iG8CR2O18J6OVp0l8QGqqTC0qkadR5kKbqLkjqPbCyko6o6KUthuZymcUytRNIvDWaJtqsQd7we4xZw/jL0yadQs7zAGgqT/TcmOcGD+WBqObqUdNNX18pKgDUSSJ36/LkMM2zYL+C4ZKhWxFxG0iCSgJ6x84hIyX5dDSi6qStBL8TUmKi6Y3cRz2B3Itz53jBVPLqTrSGtyNyN/iJMjtIF8ZpsjWUHxKrB2byumoqFtvbfu84LyLCIU6C2k3gCJgkKFgE36X6YdZWn8xOWJV8rLuLZbxLQ9MqZQtYzsRMQQfcYBrZXNoAyKtZLjy+VxeDKsYsRyOHeYzzoqEo7AkgwB1AEho3E3Bi2+2LsrmiynXTKzIgQZ+Vh6YPGPLZyyTitdGWr5nML8WXqLY3iQIBMEid4gdScYviv7VmGKJQqIWDeeorBR5SQBb4jsO5x9co8LVFUAk6QxXWzTJ/iizCI3BjCqj9neYzLsxJJ1fAJ5LTVgAByBn3wyhwd6Y8fU2vYhwyu2hdVmCgEdCAAR88GVM0Yx1XgxCyj6n5AyqmOpVWK/XrhItTMR5qFWe1No9rbYl80Rlwm7TDq2aOAM1nCRBwPmKlUb0qo/wCxv0wFW8ZtqNX/AMH/AEwuzRGMV7BHBc0FzPqh/MY2NPPDHzHhS13r1CKVRfDWZdHUMSwBAlZiJ5cxjUftBFoaf6TP5Yq1LGJkjDI7THuc4h0xneI5wmcQr58ixVp9DhTnc8YJKPA6KxPyAxNylJ9D48cYbBaPERTzuXk3OufRoX8/yx9Fp5+312x8U/4TnMzXaqmXqEwRThTbTpIBJjk03sZMY+p8AyWdCL+1NTy/UBlLnvaw/wDI++NOTE4xTT/UhPLCb3ouzjO3wqx9AThUOGVA4d6ZVQRMsinv8TDDSvlqeqa2Yruv8FMMB/5Wn2AxRS4fl2cGjlGZv/cKkjufEZoHsMZPlvsZZGo6HHDqVI0BTBFakkLAYuBEGJHMWMenLF9TOKrBAplvhAFjbYExMDc3HU4Bq1hVAWmgYKd1aoiA9iANXyjviC5fwP39R2DKphW0j0JN2MX68jyg0cvBm4/+FnHcxWp/9NNQVSHOliNRO1twCR8r7XT5KhWqVIqmqZuZ0oB0MabjkNsMStQ5WklFpaq3iPUFtKkltfmuNkAF7cjiOUy70aZSsXZqgOpxNpsCpPQfy3JJ5YnlXktjdRrV/wBkMxXRx4VMpES71H0gDbSvlIJPO2088e8NehFRKTh2ZHUmmHK6gC3/AFGldQINuvLAWV+zWUNIutM1XpsTNUkE7bgWIAuAR1wxyWZqTC6WIEQFA0iNpJsI9MMuMa8gdtNL+w6hWpqQlJQW82w2gwQxAhb9sUmsUYO4RCB9xFljM+SRIUbajvv3wqbMOA0MFBOuFBJknUTPKJBnYal3NsdljGo1acOACBULlm52AWCLi5ESQOuA5Ss74aLsrVeoWuzljLKKjBVHIajMnsJ2M4a5SqK00qqh3UWcrKsDzDRGqIkeuEGSSq51VPKgN0YaVbmRGkqoHU79RyY8YYVaUtUhKZ1A09TQR10CLW2uL9cBTrs6cLaSL6yPSXyojiDqRV+GDKwSJiNyee24idPPCAf2mgkidJrsPwInCbhnE6WYpBM0ryjT4hgWkQGhtXzF47YdZjJqD5VJEb6S4PodYt2gRisePknJVpiOnVZq/gqG0zepTBCAgENqlNGmZ+EifU4d5oF6ZpUwQu0kQG685URJHp0saMlXqeGKlZkSkROqoSpUdBGn5k89sS/4vSFGrUoDUUUaWYsdXmEiWMxF9x+GGikwzbslm0p0qQ1VNK2BJYM7HpJIEWFxf0wty+ZqGqsoGVD52qICACYs6DfsRv0xmMzx2s1YGaaMeSsY9Sz3n39Mbb7NZdtOt4VgG8pBIFyNUt5oN/Y+2FacmUcfhxthef4UKiM9EnWE8ihoXcFYG3LfGcpN4taKpd9NlAY03Q8xMAC/InGhycmnTFNlV6YIUjUykE3ADQxSdPObQOuLeL5Lx1JAKVQIk6lVuxIHyMSMM4R7XZKGRrUv59i3I5HSolqpU7o+gkdBKHf5494nwikWFTSxawkE6V/mKTAI/iiRAnngTJmogAq+HBEHUVk2uAFB+uWC8jndIqASyoJ2JJB6TE88NGcPpaqycoyW07I5uvrJSkQKgW5lZUbhQDN4M7cxe+Bhk5Idi61DaNQuJ5oxK+hBm4nFua4UKhWtQfQ8SPKGUzc9Cs8wCJ9b49z9ekyDxYGoRJJBB5kbEQefphZLywp+F/2C8Rpv+70VvB3XTUpj94xjSCRKgiDtvOJVsrV0xT0kAAkyGAN/hUz2/CBghK60lIqHWrsseWQxNoESDNosP74j+w06iiogZyshkDMrbg9QQ6974EocuhlJrsHbiNYFQaCVAR5oJVhzlZUBh2scH/tK6dtBP8ak/wD6wfwxSnEKqi1CuY2FSDb1gk/MnCpvtDRFQJVy1NS0xspMX3ZQJ998BV1f9HcHLaX9jZ8gtm8SsQYstVwvcgKQcCVV0v5HqHoDVaAf5vEYk/l254CfiOSOoB6lEzBBJZZ6TLAe2CaCq6EpVp1VBAubA73NyDtG2Jty61RRQ4q3YZUzD6YRjqO0lWA73k7cr4vylVzGut6jStxHp5Rz546m1dRJRHMxaG95AGKqefcNLU1n+dQPZWAj5k4dOmrf9EmrWkgXin2ro0vKKmp9oUg36XgT2g47J8QzNUxp0xc6mJaO6qRHqRg39sXzNUyyjaW8MGZMDzc8EZviq0gpNIBfUD5LuT2jFOMHvmddKlHf6lFY1lEDzsYmQAo3J0gAlj69R3wvGQzNQs0oJudWoNMAbEQek3w6p5oOFbSQGuvmIMdxqHK8XwH+5VzU0pYeYtUYx6HWwX5YEowlpy0CM5R8bFWcyICf80z6YJOhih6QPhc2+rDA2T4xTb9zl6TpS2aCNZ7MdRJHUzh6TTNO+kodg5dlPr4k/wCkYppZ+jSpxQpaiNgin5Sf74R0lSZRSb7Tv+iNXhdVwDTdlHMNqBjoLgYj+x5Wjaqy2MnWS0n3udpjle+Lq9YKmqqGfmVQhaY7SWCtHWThVl+JZZVFREqSInygn/yKwfUHlgUk0cuTXn9i7PccRifDMiZkA/MhbH/uwBmFdqiowcseTOi/gus/XyejiVNiPEUISPvqssCbyNoNj8sR4llCrhl8BFG5dVtHcgk2A+hgOF7saM+LqqKshlVoAsWqeeFVW5zyUDtNzf2wGlMFi1SqkNJIkLTYgQAFa7RFyYHPDPMFidDlnaJtSTSAeVwbe/W2CaGXp1qBSpTJ0ODpJvN9JItYgkX6e+Hhj5vivAjm1t+QD7KZiqAUqodJGpauum0ki6kqduhiIt0nszkFQVlrVgKLkGj5tNRGjzEPaY5b23tvZxLiGXy4ltIaJWkm7dCZvA6kR64z548ucTSyVQ3mbUiq2nSVnSrCGUKyySJGoHnOKrUa8gUZSfLpDWhWBIVwUpU9vEIDVWG3l30yCxJF7cpGB+JOtdGUisFUgkJTYTvEyhOmx5XxRlM/pQeEUqiABqhnO4JPlk9zHTF71aVY6XkMDJUgqIG4BmI7yPTGZluLTsuzlWmMu9GmKaswCgb+UkSxAJJN/WcC5HPFUApmq6/xQYPoFBAHucSpFQpCeHsSoKgBv6C3mduUkgR6YsXIA3rIpc/xVGJjl8AAHp+JwaAnQ/q0FZ/MqtAESAY+eJZmmPDNhuOXeP1x2Oxpf1P9CEejO5HI0lruVpopgmQqi/WwwXmahFBCCQSwkg72O/XHuOxKXZZ+BT9n807VqgZ2IgWLE/cGH1FjrQ89B/PHuOwuPwJl+sUZeqzEhmJBkkEkyde/rhyijQ9t6Jnvcb48x2Jy/Ef7lJ/Sv2I/ZA+SoOQqEAcgOgHLBOcpK1SqGAP7obgHqTv3A+Qx2Oxof0RJS/FkQpUVBqIFAQJIWBpBgmY2x824BmnXM0wrsAWMgMRNjv1x2Owr+pD4/wAOR9Y4rUIQkEjy8j2xlsjnqhRZqOb82bqe+Ox2NEvxDLj+gbHKU2ALIrGDcqCeXM4HylBRUcBVH7pjYDcBIPqJPzOOx2JT+sun8ob9nqhIcEkgEQCdrDC9cw5zDLqbTrjTJiOkbRj3HYf8i/Qn+dnEzl6oNxpOM/l6hYSSSepM49x2PMn2eh6fyPcxZSRbzDbBFIy1QncOY7WG2Pcdh5eCD7M9QOvMvr80Msarx5459sbHPqApAAAgWH9WOx2LYfpZ3qO0ZXOqGfMahOnSFm8DUth0xXRGmmoFhfa3XHY7CIsugupUK5WgykqzfEQYJ80XI3thzlUD5dNYDfuwfMJ+5HPHY7F/Jil0EZ1joPp//E4yX2Acla7EksdMk7m7bnnjsdi35/2Oj+HL9hh9ucshpVHKLq0/FAncc98K+DIP2aiYEk1JMX2E47HY7J5KY/oRTlPNmqqtdQqwDcfd5YfZqmCiggRYRFojaOnbHY7GPyVmLqjnxiJMQBE8oFvTHaRew3OOx2Ax0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052" name="Picture 4" descr="http://www.come-home-to-health.com/resources/Hen-eggs_1370969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437112"/>
            <a:ext cx="3231373" cy="2023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58202" cy="798496"/>
          </a:xfrm>
        </p:spPr>
        <p:txBody>
          <a:bodyPr/>
          <a:lstStyle/>
          <a:p>
            <a:r>
              <a:rPr kumimoji="1" lang="en-US" altLang="ja-JP" dirty="0" smtClean="0"/>
              <a:t>Types of eggs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Reptile and bird eggs</a:t>
            </a:r>
            <a:endParaRPr lang="en-US" altLang="ja-JP" dirty="0" smtClean="0"/>
          </a:p>
          <a:p>
            <a:r>
              <a:rPr lang="en-US" altLang="ja-JP" dirty="0" smtClean="0"/>
              <a:t>Fish eggs</a:t>
            </a:r>
          </a:p>
          <a:p>
            <a:endParaRPr kumimoji="1" lang="ja-JP" altLang="en-US" dirty="0"/>
          </a:p>
        </p:txBody>
      </p:sp>
      <p:pic>
        <p:nvPicPr>
          <p:cNvPr id="1026" name="Picture 2" descr="https://encrypted-tbn0.gstatic.com/images?q=tbn:ANd9GcS2Sc1jToddz7u184QTZoTuc5hGwz-czBHGzX3rTGKo2D2bS4EXq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556792"/>
            <a:ext cx="2088232" cy="1415103"/>
          </a:xfrm>
          <a:prstGeom prst="rect">
            <a:avLst/>
          </a:prstGeom>
          <a:noFill/>
        </p:spPr>
      </p:pic>
      <p:pic>
        <p:nvPicPr>
          <p:cNvPr id="9" name="Fish hatching from eggs (under the microscope)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5536" y="3284984"/>
            <a:ext cx="5967986" cy="3356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Parental care or not?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Many animals guard eggs, and feed their young after they hatch.</a:t>
            </a:r>
          </a:p>
          <a:p>
            <a:r>
              <a:rPr lang="en-US" altLang="ja-JP" dirty="0" smtClean="0"/>
              <a:t>ALL mammals care for their young for some period of time after birth.</a:t>
            </a:r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 smtClean="0"/>
              <a:t>Interesting cases;</a:t>
            </a:r>
          </a:p>
          <a:p>
            <a:pPr>
              <a:buFontTx/>
              <a:buChar char="-"/>
            </a:pPr>
            <a:r>
              <a:rPr lang="en-US" altLang="ja-JP" dirty="0" smtClean="0"/>
              <a:t>Emperor penguin</a:t>
            </a:r>
          </a:p>
          <a:p>
            <a:pPr>
              <a:buFontTx/>
              <a:buChar char="-"/>
            </a:pPr>
            <a:r>
              <a:rPr kumimoji="1" lang="en-US" altLang="ja-JP" dirty="0" smtClean="0"/>
              <a:t>Australian </a:t>
            </a:r>
            <a:r>
              <a:rPr kumimoji="1" lang="en-US" altLang="ja-JP" dirty="0" err="1" smtClean="0"/>
              <a:t>mallee</a:t>
            </a:r>
            <a:r>
              <a:rPr kumimoji="1" lang="en-US" altLang="ja-JP" dirty="0" smtClean="0"/>
              <a:t> fowl</a:t>
            </a:r>
          </a:p>
          <a:p>
            <a:pPr>
              <a:buFontTx/>
              <a:buChar char="-"/>
            </a:pPr>
            <a:r>
              <a:rPr lang="en-US" altLang="ja-JP" dirty="0" smtClean="0"/>
              <a:t>Australian marsupials</a:t>
            </a:r>
            <a:endParaRPr kumimoji="1" lang="en-US" altLang="ja-JP" dirty="0" smtClean="0"/>
          </a:p>
        </p:txBody>
      </p:sp>
      <p:pic>
        <p:nvPicPr>
          <p:cNvPr id="2050" name="Picture 2" descr="https://encrypted-tbn1.gstatic.com/images?q=tbn:ANd9GcQfEm76d4gToumpzYzgqAqRz4Pfpgw-God0hazbmHhxWgQDkF8Q5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77072"/>
            <a:ext cx="3384376" cy="2538282"/>
          </a:xfrm>
          <a:prstGeom prst="rect">
            <a:avLst/>
          </a:prstGeom>
          <a:noFill/>
        </p:spPr>
      </p:pic>
      <p:pic>
        <p:nvPicPr>
          <p:cNvPr id="2052" name="Picture 4" descr="http://museumvictoria.com.au/pages/12779/ImageGallery/wild-MalleeFowl-specim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852936"/>
            <a:ext cx="2168338" cy="14527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When do </a:t>
            </a:r>
            <a:r>
              <a:rPr kumimoji="1" lang="en-US" altLang="ja-JP" dirty="0" err="1" smtClean="0"/>
              <a:t>matings</a:t>
            </a:r>
            <a:r>
              <a:rPr kumimoji="1" lang="en-US" altLang="ja-JP" dirty="0" smtClean="0"/>
              <a:t> occur?</a:t>
            </a:r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3224969"/>
          </a:xfrm>
        </p:spPr>
        <p:txBody>
          <a:bodyPr/>
          <a:lstStyle/>
          <a:p>
            <a:r>
              <a:rPr kumimoji="1" lang="en-US" altLang="ja-JP" dirty="0" smtClean="0"/>
              <a:t>In many animals- just before each fertilization event.</a:t>
            </a:r>
          </a:p>
          <a:p>
            <a:r>
              <a:rPr lang="en-US" altLang="ja-JP" dirty="0" smtClean="0"/>
              <a:t>Some animals have breeding seasons.</a:t>
            </a:r>
          </a:p>
          <a:p>
            <a:pPr marL="742950" lvl="2" indent="-342900">
              <a:buClr>
                <a:schemeClr val="accent1"/>
              </a:buClr>
              <a:buSzPct val="75000"/>
            </a:pPr>
            <a:r>
              <a:rPr lang="en-US" altLang="ja-JP" dirty="0" smtClean="0"/>
              <a:t>Spawning season, mating season.</a:t>
            </a:r>
          </a:p>
          <a:p>
            <a:r>
              <a:rPr lang="en-US" altLang="ja-JP" dirty="0" smtClean="0"/>
              <a:t>Can depend on environmental conditions.</a:t>
            </a:r>
          </a:p>
        </p:txBody>
      </p:sp>
      <p:pic>
        <p:nvPicPr>
          <p:cNvPr id="1026" name="Picture 2" descr="https://encrypted-tbn3.gstatic.com/images?q=tbn:ANd9GcQQKoHmFolwRVV8qzfXXU6h_Vd512XNncHsTel_Ybrk4WMtlkFAn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293096"/>
            <a:ext cx="3048273" cy="22862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Reproduction in plants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Occurs with pollen transfer.</a:t>
            </a:r>
          </a:p>
          <a:p>
            <a:r>
              <a:rPr lang="en-US" altLang="ja-JP" dirty="0" smtClean="0"/>
              <a:t>Pollen may be transferred between plants by the following means;</a:t>
            </a:r>
          </a:p>
          <a:p>
            <a:pPr>
              <a:buNone/>
            </a:pPr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sz="2300" dirty="0" smtClean="0">
                <a:hlinkClick r:id="rId2"/>
              </a:rPr>
              <a:t>http://australia.twig-world.com/films/plant-life-cycles-sexual-reproduction-1191/</a:t>
            </a:r>
            <a:endParaRPr lang="en-US" altLang="ja-JP" sz="2300" dirty="0" smtClean="0"/>
          </a:p>
          <a:p>
            <a:endParaRPr kumimoji="1" lang="ja-JP" altLang="en-US" sz="2300" dirty="0"/>
          </a:p>
        </p:txBody>
      </p:sp>
      <p:pic>
        <p:nvPicPr>
          <p:cNvPr id="33794" name="Picture 2" descr="https://encrypted-tbn3.gstatic.com/images?q=tbn:ANd9GcSAIt8dFMxc3H4FmnLRJ7ZU2Hzb4Xw5GFOwDd-LBOL-PqW2UUO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924944"/>
            <a:ext cx="3024336" cy="2016224"/>
          </a:xfrm>
          <a:prstGeom prst="rect">
            <a:avLst/>
          </a:prstGeom>
          <a:noFill/>
        </p:spPr>
      </p:pic>
      <p:pic>
        <p:nvPicPr>
          <p:cNvPr id="33796" name="Picture 4" descr="https://encrypted-tbn3.gstatic.com/images?q=tbn:ANd9GcSuJIDLTwNJgZPHqKSn0mI-OTw-wbXLEMiGjfLM_ZFphxKT2pIU5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212976"/>
            <a:ext cx="2271192" cy="1517768"/>
          </a:xfrm>
          <a:prstGeom prst="rect">
            <a:avLst/>
          </a:prstGeom>
          <a:noFill/>
        </p:spPr>
      </p:pic>
      <p:pic>
        <p:nvPicPr>
          <p:cNvPr id="33798" name="Picture 6" descr="https://encrypted-tbn3.gstatic.com/images?q=tbn:ANd9GcSfXblM5ymbOHnxIDn0UUiLes2oGpij-3XhqWGzk1pwwJC333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2492896"/>
            <a:ext cx="1839516" cy="1379637"/>
          </a:xfrm>
          <a:prstGeom prst="rect">
            <a:avLst/>
          </a:prstGeom>
          <a:noFill/>
        </p:spPr>
      </p:pic>
      <p:pic>
        <p:nvPicPr>
          <p:cNvPr id="33800" name="Picture 8" descr="https://encrypted-tbn3.gstatic.com/images?q=tbn:ANd9GcSbY-70kyg9QYWtxUA42IrHSYrJe761uFBXnYfoxy2pPQolhnkNW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4077072"/>
            <a:ext cx="1849041" cy="13842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4800" b="1" dirty="0" smtClean="0"/>
              <a:t>Kangaroos</a:t>
            </a:r>
            <a:endParaRPr kumimoji="1" lang="ja-JP" altLang="en-US" sz="4800" b="1" dirty="0"/>
          </a:p>
        </p:txBody>
      </p:sp>
      <p:pic>
        <p:nvPicPr>
          <p:cNvPr id="24578" name="Picture 2" descr="http://4.bp.blogspot.com/-0mUPt3wjSY0/TWX7yv8ZUxI/AAAAAAAAC6w/rUq4V-ZH3Dk/s640/IMG_0655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6166" y="2060575"/>
            <a:ext cx="6016418" cy="3600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Seed dispersal</a:t>
            </a:r>
            <a:endParaRPr kumimoji="1" lang="ja-JP" altLang="en-US" dirty="0"/>
          </a:p>
        </p:txBody>
      </p:sp>
      <p:pic>
        <p:nvPicPr>
          <p:cNvPr id="34818" name="Picture 2" descr="http://teachers.moed.bm/leone.samuels/Important%20Diagrams/seed%20dispersal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052736"/>
            <a:ext cx="8280920" cy="55670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Practice questions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2288865"/>
          </a:xfrm>
        </p:spPr>
        <p:txBody>
          <a:bodyPr>
            <a:normAutofit fontScale="92500" lnSpcReduction="20000"/>
          </a:bodyPr>
          <a:lstStyle/>
          <a:p>
            <a:r>
              <a:rPr lang="en-AU" strike="sngStrike" dirty="0" smtClean="0"/>
              <a:t>P388 Quick check</a:t>
            </a:r>
            <a:r>
              <a:rPr lang="en-AU" dirty="0" smtClean="0"/>
              <a:t>		    </a:t>
            </a:r>
            <a:r>
              <a:rPr lang="en-AU" dirty="0" smtClean="0">
                <a:solidFill>
                  <a:schemeClr val="bg1">
                    <a:lumMod val="50000"/>
                  </a:schemeClr>
                </a:solidFill>
              </a:rPr>
              <a:t>sea</a:t>
            </a:r>
          </a:p>
          <a:p>
            <a:r>
              <a:rPr lang="en-AU" dirty="0"/>
              <a:t>P416 </a:t>
            </a:r>
            <a:r>
              <a:rPr lang="en-AU" dirty="0" smtClean="0"/>
              <a:t>Q5					    </a:t>
            </a:r>
            <a:r>
              <a:rPr lang="en-AU" dirty="0" err="1" smtClean="0">
                <a:solidFill>
                  <a:schemeClr val="bg1">
                    <a:lumMod val="50000"/>
                  </a:schemeClr>
                </a:solidFill>
              </a:rPr>
              <a:t>r&amp;K</a:t>
            </a:r>
            <a:endParaRPr lang="en-AU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AU" strike="sngStrike" dirty="0" smtClean="0"/>
              <a:t>P393 Quick check</a:t>
            </a:r>
            <a:r>
              <a:rPr lang="en-AU" dirty="0" smtClean="0"/>
              <a:t>			</a:t>
            </a:r>
            <a:r>
              <a:rPr lang="en-AU" sz="1600" dirty="0" smtClean="0">
                <a:solidFill>
                  <a:schemeClr val="bg1">
                    <a:lumMod val="50000"/>
                  </a:schemeClr>
                </a:solidFill>
              </a:rPr>
              <a:t>mating systems</a:t>
            </a:r>
          </a:p>
          <a:p>
            <a:r>
              <a:rPr lang="en-AU" dirty="0" smtClean="0">
                <a:solidFill>
                  <a:schemeClr val="tx1"/>
                </a:solidFill>
              </a:rPr>
              <a:t>P395 Quick check             </a:t>
            </a:r>
            <a:r>
              <a:rPr lang="en-AU" dirty="0" err="1" smtClean="0">
                <a:solidFill>
                  <a:schemeClr val="bg1">
                    <a:lumMod val="50000"/>
                  </a:schemeClr>
                </a:solidFill>
              </a:rPr>
              <a:t>r&amp;K</a:t>
            </a:r>
            <a:endParaRPr lang="en-AU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AU" dirty="0" smtClean="0">
                <a:solidFill>
                  <a:schemeClr val="tx1"/>
                </a:solidFill>
              </a:rPr>
              <a:t>P399 Quick check             </a:t>
            </a:r>
            <a:r>
              <a:rPr lang="en-AU" dirty="0" smtClean="0">
                <a:solidFill>
                  <a:schemeClr val="bg1">
                    <a:lumMod val="50000"/>
                  </a:schemeClr>
                </a:solidFill>
              </a:rPr>
              <a:t>eggs</a:t>
            </a:r>
          </a:p>
          <a:p>
            <a:pPr marL="0" indent="0">
              <a:buNone/>
            </a:pPr>
            <a:endParaRPr lang="en-AU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169" name="Picture 1" descr="C:\Users\Elise\AppData\Local\Microsoft\Windows\Temporary Internet Files\Content.IE5\8XAOXDXE\MP90044221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077072"/>
            <a:ext cx="3275856" cy="21839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774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Homeostasis review</a:t>
            </a:r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/>
              <a:t>Homeostasis is…</a:t>
            </a:r>
            <a:endParaRPr kumimoji="1" lang="ja-JP" altLang="en-US" sz="3200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half" idx="2"/>
          </p:nvPr>
        </p:nvSpPr>
        <p:spPr>
          <a:xfrm>
            <a:off x="467544" y="2780928"/>
            <a:ext cx="4040188" cy="2262237"/>
          </a:xfrm>
        </p:spPr>
        <p:txBody>
          <a:bodyPr/>
          <a:lstStyle/>
          <a:p>
            <a:r>
              <a:rPr kumimoji="1" lang="en-US" altLang="ja-JP" dirty="0" smtClean="0"/>
              <a:t>The condition of a relatively stable internal environment maintained within narrow limits.</a:t>
            </a:r>
            <a:endParaRPr kumimoji="1" lang="ja-JP" altLang="en-US" dirty="0"/>
          </a:p>
        </p:txBody>
      </p:sp>
      <p:pic>
        <p:nvPicPr>
          <p:cNvPr id="1026" name="Picture 2" descr="https://encrypted-tbn0.gstatic.com/images?q=tbn:ANd9GcTttTWlbdpvcFOlTLncH65wD4p8Emu0_RoffRj2DLTHx4qh3B5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628800"/>
            <a:ext cx="3240360" cy="2151641"/>
          </a:xfrm>
          <a:prstGeom prst="rect">
            <a:avLst/>
          </a:prstGeom>
          <a:noFill/>
        </p:spPr>
      </p:pic>
      <p:pic>
        <p:nvPicPr>
          <p:cNvPr id="1028" name="Picture 4" descr="http://coolcompanions.com.au/wp-content/uploads/2010/05/Notomys-alexis-range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077072"/>
            <a:ext cx="4041775" cy="24351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992721"/>
          </a:xfrm>
        </p:spPr>
        <p:txBody>
          <a:bodyPr>
            <a:normAutofit fontScale="55000" lnSpcReduction="20000"/>
          </a:bodyPr>
          <a:lstStyle/>
          <a:p>
            <a:r>
              <a:rPr kumimoji="1" lang="en-US" altLang="ja-JP" sz="6500" dirty="0" smtClean="0"/>
              <a:t>Coral reef spawning</a:t>
            </a:r>
          </a:p>
          <a:p>
            <a:pPr lvl="1"/>
            <a:r>
              <a:rPr lang="en-US" altLang="ja-JP" dirty="0" smtClean="0">
                <a:hlinkClick r:id="rId2"/>
              </a:rPr>
              <a:t>http://video.nationalgeographic.com.au/video/animals/invertebrates-animals/other-invertebrates/coralreef_spawning/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endParaRPr kumimoji="1" lang="ja-JP" altLang="en-US" dirty="0"/>
          </a:p>
        </p:txBody>
      </p:sp>
      <p:pic>
        <p:nvPicPr>
          <p:cNvPr id="4" name="図 3" descr="IMG_37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852936"/>
            <a:ext cx="3888432" cy="2916324"/>
          </a:xfrm>
          <a:prstGeom prst="rect">
            <a:avLst/>
          </a:prstGeom>
        </p:spPr>
      </p:pic>
      <p:pic>
        <p:nvPicPr>
          <p:cNvPr id="5" name="図 4" descr="IMG_37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2852936"/>
            <a:ext cx="3840427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Review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84870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altLang="ja-JP" dirty="0" smtClean="0"/>
              <a:t>a</a:t>
            </a:r>
            <a:r>
              <a:rPr kumimoji="1" lang="en-US" altLang="ja-JP" dirty="0" smtClean="0"/>
              <a:t>sexual OR sexual reproduction</a:t>
            </a:r>
            <a:endParaRPr kumimoji="1" lang="ja-JP" altLang="en-US" dirty="0"/>
          </a:p>
        </p:txBody>
      </p:sp>
      <p:pic>
        <p:nvPicPr>
          <p:cNvPr id="27650" name="Picture 2" descr="https://encrypted-tbn0.gstatic.com/images?q=tbn:ANd9GcQgVhv8jQdi2YRdN792AujRhVZTTcNBhRoVQXMGuXKqGbZI6hPiR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20888"/>
            <a:ext cx="2466975" cy="1847851"/>
          </a:xfrm>
          <a:prstGeom prst="rect">
            <a:avLst/>
          </a:prstGeom>
          <a:noFill/>
        </p:spPr>
      </p:pic>
      <p:pic>
        <p:nvPicPr>
          <p:cNvPr id="27652" name="Picture 4" descr="https://encrypted-tbn1.gstatic.com/images?q=tbn:ANd9GcQyGWXkwopdUiZ46urJ-MMcNJvzylhjXqDyx98DdZTB42V2QGf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276872"/>
            <a:ext cx="2324100" cy="1971676"/>
          </a:xfrm>
          <a:prstGeom prst="rect">
            <a:avLst/>
          </a:prstGeom>
          <a:noFill/>
        </p:spPr>
      </p:pic>
      <p:pic>
        <p:nvPicPr>
          <p:cNvPr id="7" name="図 6" descr="humpback wha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5" y="4633515"/>
            <a:ext cx="2466975" cy="1847850"/>
          </a:xfrm>
          <a:prstGeom prst="rect">
            <a:avLst/>
          </a:prstGeom>
        </p:spPr>
      </p:pic>
      <p:pic>
        <p:nvPicPr>
          <p:cNvPr id="27656" name="Picture 8" descr="https://encrypted-tbn0.gstatic.com/images?q=tbn:ANd9GcTybcbruyFTd56ump09Duq0yNw1MpOHh3Y-XC0hzwq1YGNwlD3Qs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2420888"/>
            <a:ext cx="2466975" cy="1847851"/>
          </a:xfrm>
          <a:prstGeom prst="rect">
            <a:avLst/>
          </a:prstGeom>
          <a:noFill/>
        </p:spPr>
      </p:pic>
      <p:sp>
        <p:nvSpPr>
          <p:cNvPr id="27658" name="AutoShape 10" descr="data:image/jpeg;base64,/9j/4AAQSkZJRgABAQAAAQABAAD/2wCEAAkGBxQTEhUUExQWFhMXGB8bGRcYGB0eHRkaHBobGh8fHBodHiggIBolGxocITEiJSorLi4uGB8zODMvNygtLisBCgoKDg0OGhAQGywlHyQsLCwsLCwsLCwsLCwsLCwsLCwsLCwsLCwsLCwsLCwsLCwsLCwsLCwsLCwsLCwsLCwsLP/AABEIALUBFwMBIgACEQEDEQH/xAAbAAACAgMBAAAAAAAAAAAAAAADBAIFAAEGB//EAD4QAAECBAQEAwYFAwMFAAMAAAECEQADITEEEkFRBSJhcTKBkROhscHR8AYUQuHxFVJiI4KSM0NyorIkU3P/xAAZAQADAQEBAAAAAAAAAAAAAAAAAQIDBAX/xAAiEQACAgICAgMBAQAAAAAAAAAAAQIREiExQQNRE2FxIoH/2gAMAwEAAhEDEQA/AEUzMwyTEpANKlknzMJrwakHLlJOjGixsSKZxorWx0i0n4ZyQXSTqp2PfNSKvFzTL5ZiQpG6TQdj+k+6POTN5oGjElYyKckGhLgvsdldNdIcw/ElSyCS6Fa9dex39daVeIlKVzpUSo0CnfOB+lT2WNN4yXOUpKiXIPiB1bUPVxr73hNV+GGb5LDEoAUU3lrqkj9JgPBsbkxKCos6ihX+7X/k3rC+Cx6Uj2S0u5dEwk0OgYW8yYFOlBc0VZ1BKj/a5GVXo/pA/Qm9poseJzSiVMBstax2Zw/pMV7oQxc3LNWompp2dIF9wSR5RPEYkzULYOFKJ6gkO4/41hHiSP8A8jeWtlAp/toFdikggjcdYcF7G3Ze4XGZAoLCVNLV4rZlhKj6PTq0RwOKpMSotnCUFajQJevviqxM0eEFwwD7mgNPL/1g8lXK1CVlvSzDcmEybdl3w6SsvPS+SUSmWfMlyNmoW3BifH5ImoGJlEJWnxN/eO2osT0BiHDsQZaGzBQGjWq7VAvXt5QXFLU6FZkGYXJlMWy1rQUNXc3q2sJlxkqpFPw6erOhyAqxYs2Y5R5hwQL0iWLxRUv2g5V51OlrK5SR/wAifSCyuFO5oAlyVGgLgs5zXB9GVexXxs+TUjMqYquZ8qHbKSn9RLjVhW0C5JfFHT8LxbLUv+0Tjf8A/iuKCTNIMnOWZOYnzUs/T/dGpeMaUWfm5WvVUtKT6kQjjpjqUp3A5XanL+/whVsqUrLLF4w5Ugf9QsS/9xDDySkjzfrEMFisqMks1OrP3V8h3O8Upm0KlFzamvn5m0WXCl5HmKD5fCKDm/Te6qdhUwNPolSuRekqkykoUXmq8EoWS9c6zqde8Cw2KvJTlNeaYtXIDqVf3dEi71eK6SZk9RcuTc2SlJ3Von4xb8NxiJQ9kgBUx6lr7M9h1MS/Ronb+iwVggEP7WWpSrzMzLVSwNQlPRmgUvGyZRHtUpzgDmze0b15k9mhxHDsxzLSiuoLXG4AVbZrwpiMIU8yJ+RmYEZwdRVRze+EjZ6CTcYh3lKSom6QQQdaB+VXmx1a8V/F5jSwsJyvQEAs9wK+Eg6GoNnDxi+PczzUhBH/AHEUHo2byrCE/jyA4Cc4WGKlGhOjos4pVyWjRRdkOfQpjuI55aJjn2ktTFxYF+U9iKdIjw7E5sJMT+pMwHe6mf8A9mhDF8RBUtICU5gwLFzYsS9agVb5xW4WaU50gkFVG6ggt6j3Rrjoxct7Oz4atKcOsmoE1KiRfKCqYC3/AIJT6QrMmrUeUqExaUy0OKZphK1OeiCIqp+NSlOQaKSSNCEyiPiRDEnHOolTMApnYZXavfKABtEuJefR1mDl0yeHIAkhTOlgwIrUHQi/lCOJxjLEuWxUNnKU9/pFTL4kpYATykfrPibYD6wbCY0ISAgMHc79a62iNmi8llovFMwcgvWjg+RoBGk4ogqL5h/iWPoae8QKbxDOgqCUgUq+8bk4o2I5nt9KRSlRdph040KPjUl6Mqx9PnEziJg2UBsfswiviAcpZ2+Iexu5+cJnEgsWGvQ96RopkNItVcUfxAjvr9l4yKXE4sEUodwTXzc0aMilNCpeyxM1QLOR0P7wLH5wxSqWpR3Cgo9AAG9IsZ3D9faBtKADfWK6dgynmSolX9vLX9tIwRsyCeGJcrQiXnvkXUAithYxznHJKxMKwVhZqUrqR2UKFOzN2EdQQFJKlLVKUnr5WsQ8V/EJylJyzGJDHO1A9nbpowHWHGTMZ+JVo5v8znS1j9/fSGsPiHY/qYpPcCkLcVw6UKoWJsR4VNqDCsmffcXH390jRxtaOWmi+4LOyFALgLnSg7aBQJbzI/4xX8TxKvzM45iE+0me9dfKg7tF1+H+ETJhTMTMQEIUHS5JLHN4QCOz1jpcLIlFK/zeHRkDkzfZ2qblszncQlSZso2jkp3BlhPIvMQLJSdtCWc9olIRJEtKlThLGZmUP1geEkVAcu7GwtFjjJ0khsGpaUFSvEPDbwEl2Lux20il4xhjPKVNmKUsVBIzFjch3JYiNEkwwo6jBolBBROIQoZVJWS4IJYEaHo1GHSDYPCokzMs8y1CZVEzMwAZuYE2NtWba3JcITPAIAJCUsEqBsSbE0DE++CzUzJlG5kJYg6AkmhtEPx06spRWtHR8ZV7NQBJINMqFAKY/qSKEpp+naK6amW+VBEyYkElK5iyrKakpqCRSKlchaU/6pIKQGCmLuSWSQWGt6dRC2Pwq57LGZS0gXd6Eszbd+0Uorhg4I65XDpc2WF4YgFJSsyic3MySz3Hm4J1EU/9JMxAAKkkE3HKSDqRUe+EeHT8QXmKUoTEEDOaHK2tlHvXrFrM4xMSszEKZ2zUdC1AAWs5YPY1oYzxxexvxp7FuHcIVMzMR7RBAZdt72eICTOVO9koFJeyxRL0fUMaAHqKwxwTiE2WpRUlKkrdtVS6nKASHKQ9LijQ9J/EMxSF5pQ9ulBEuYBylq5VB7GrgEe6BpWJeLRmFwUxJUmcCAHVUpSjoXAY6aQHHywianKxmXZKVN3rfu5eGMP+NpU1A9rIInI/SmxBuUkpJFND6xb/ANUwa0IW5KCpmyVQbuRtRnDwYY8lY2qRLB8XmiWAEUAqQAbbsQH6PFdjeMGh5qu9Uh9RQJo/cxYz+KYMTUy1zUgrAIpyG4AKnYK6KA0hrEYPCzEkrXhylKm8SUsdic1a6G8T8fYUcPjpiJhFhsKtpdVYp+IJyC7g329frWPT5n4fkliBKzBlA5SzdQFMREZ/BsPLPtVS5aQAyipJCWPQukDS0aJpCwPH5s2GsLiMzKNxTuLE9wDHokngeHAZKJJExRJDZkqQP7HNCHHht0hbFcGwgKJRQhC35FMoAh/CpQIKlM1yN40yROB59NWXOtYbw6ySHBD/ABjvpvAJSXKJEsoIGcC7i5S7geTRrD8Ew60BSU1AI5kpB2Lhnd9bwrQ/iOT9sxDXHw6wzJnuxZwHvoPsw9i+AJUopLoo6WfKrL0qRp0gWI4MqWXSp+VyTZ7MO9NIjEMWuBadjEuLhm8OvlURicerUPs50eFsVMUgkZWahYNlbRtT16QtJm5rEA9XDff0gxFcmyzl4oO5A7/tEZmIJNq+UVqZxYkOD11ER/NKev3rBiGYxNxQBDgnQgu3xBjIUmLc+IjvWMiqRN/Zc43iqWu/UEVqNRrGS+NKVlSHzVFBXybf5RHE4dEwlJlpQoVOVgNf4ivKmDJLDoanvqfhEpIbckXQ4gcuSaQEvm5lDNSzhiq7GF/6wlIdgogEXIe1al99NYpspBYBx0APxMZOxB3LadfL1h4IpSZriWMzgBmbb1r16wtKUoOpgasElOa7vQgwcSVM7s9iRU9vrBuJYj2Ev2KSyjWYrWuhN36D3xf0jOTOjwXDZokSsRIVIK1y1k5E5Sk+FIcM6gS5BFw0NTDOVICZkzNLcFQWQyyDZ2dga/7Y1+BCkYXNLC1KCjnSS6S5DFIZ0rCcpDXsdGdx+ESslclLoTVezh6gGmfoKtCjp0zVLWhDDcMLcoliWVEpQ2bMBcPsQ7HqIX4ti5QSDLCAbulIeoqCPd6dYY4XO8Tl0KtsFaG9AS1tW3iv/EoNEKsSSCLB9PX4iFxOmVzGxbA4wiYCAdiDQebeUO4rFqBByJz1BroR0bWzwLCKmTJQFAQMrncate28L4+eAEDO5URRLBvjGcnlPgtKoldxPiJUQGAa7EkGtH0/mHOD4pRzMgEOKUv59NiIVw+ClqnqQslql6gvfWLPAYWVKUoCapyBsN3v8RGk5LHFERi7ssBMlqJcNUVIqKbioqNIRxvGEJJBTmU55mGho9KhtjtS8RnYzDAHM6iSeYVNLOQR+8JpwKwtjZZDZg97VifHDuQ5S9BzjUmYE0Ao3KCC7ORShN2Pyi2xxlIGbMyWY5nzJLUcDxAu2rQycqeabLlsT4wAGarOam328KYheDmIBQlSyyhkrmBoxDnavkYnK2tFVSB4HCy1KKkFH+JcMSaMFdPlDc6QoJqGyXrUDcACsGwnBsMkKylSc4B0s19Rc+UJ4jh8lQEsLmBaT4i4D+jhwaCsGVyDGkCn8NzKDpYNQFP0esAxWFlrQQyOY6EglqWNAXp1i3wPCloH+jPVMZVjZL7Zumw+MKYzBzl4gDLLUksTylOzl0n3e6KjbfPBL0VcvApRLAZTgKTRWhPhNadtYPwTjeJC1yCsLkN4ZpZqfpN31Y0pHXScFhxmdKea9HDh/wBJNACTvraK3i6JZmApl1SQXSGJY1GhYjWl4eT77BKyrK1ym9k3I7C4JOhBrWld4vJixiJRVLcEm5HhWnUDcEDvBfyaiCqYoJSTyjKFFIeoc1d70rmjM6mKUpB2QhxlG5LUr6Q0DHOHzV5Q7FSRVTBnc9xXbeBThknEJYZmJD9FOWNPnSCIV7BAzHMokUBqonQdBCJmmWFTpxJUTQCpSCSw71aJrZRPjChy7gkgZiK1DOK69qRGetqF81q3to4b0geHQZn+rMByhyhJIcdSd/rCfEeJqPLJ59FqLMj94pEsVXJklMxS0FKkqOYhLGgtQnfSphPE8CSaypqcxulVDWt2Z+8WpWmRLAUqlgdVE9GvCkoFKACWDvR2BJzEAd/lFUSzn8SVyzlWli+7hu4gcxlJBDH9+4vFri8S7iYklBZq+8HTX0irVh8hIZRF3YmjFqw6RGNCOJRoFN0NbRuDZ9GoD5/WMhi/w6wTUzTlJA6sHsNK6QpMwSUKUAbmhIG9orsNiCAwoffv6RJGIoc3Qt96xhTQ876IrkJq6gNXDu/b5RGdPTKsl1UYnb1v09do0cUKkC24FxZ9IScEl9XL6g6bxaV8iQ5MxoSy7rFm/R1P+W3rFMtYmTAFHKkkZlF6bksCTvBpyqcwLjpeneA59beojSKoaR3fC1HDKPsaYdQS92UNDUljWhvWu0dSApSFrc8x8NDykM7g3O7tT05P8MIwU+TLkJWqTiMrLKiWmrJJDNcADVmcCsdJKkewASs1NQqhYJzAkF2vXrEzp8clxtc8HOysqFqlX9o4fbuNKV3gONUAHmVUlTZiR/402FX8oe/EgCFFZSBMIcHcgAuO4+DRxU/HnKWdSiXPr/EZJZuy7UVQ1hccUhQ0Nq0B1isneNzqQY0cMtQdRar5RG5mCBGo8y5tr8o2VJ2QwiZyMzgsRq7fOMm8Sy6ZgaOSf3hccOSkczipGu0S/paTTMenbzgqIbMm4tymmV2fq5+6x0E7EWKlEhwNHZ2/THPzcIpqLBAe40FoguXMSeVRLfOtHhSipUClVl7i8WVIPsuZX6gTUA9qk066w7+HMesSyUpN+ZyGs2rHeOPw04y1ErBObWGJvEjl5FKSQbbvq7PEy8bxxRSmryZ2Y4nIzZSk5ialiyaU7VHW5hThPESVzFTecB6KQdTflFm1jmkYhftUTQBpV7FmrF6ZipyVJdIBYKUmpu4DNc994nHHXsq736OiwXFJamTLYEiiQW9QIzALTLUWJUq61ls1acpqydGbSKydjEykS5ctwKAA77uA7999otPyK8qUoDqJJLBsii55zbKbv2pCiqQpO2ZPxi1Gg1Yp3S7BQrpt16w9JSJSApwtR5SpgoDKDQC71bvAJXD25QpKluM+yE1oN3OzFtoewoRJRlAAQku6i9TS93tBXbHfQwBMWkKBKHDqc1SLXZg4+UROMQJavYAKUCEli4fVSjr+8Dx+IE6WMpZNXLXNtRQs9PSK0Ydfs/Z4dQRLLgrAck6sQ7+r0ilGxXQ5JGUJVM/1sQQWatLUJLC99omnBF/azWJFQh6IJFehIHxiODWiVLZRKmqVqBJJpvc0aEUTRicycikIFnNzry3athBQWT4hi3S8gAkkpUp+UG7HQ3N3jeGk+zlligMl1OwS7XfQeRvAZk9OGQpkMkB2Aqo9ddOljFZheIHEpOdBQ5GUC9d9Hi1F1ZLkuAeHlFRK5hCwVcqhYDZPn96wxi5+RNStKyGQko95Jv2r84InDMlWUqYUUQA4Tchjp8GpvFf+ZScylKUcxZPtA7tRmJp66w7skFOkrUllKSVpqSKavzUbsKQtNnsghXiFvvd4Li1hLAKCgTU1zINmvUUtWkI4o8zhmO1iX+6QAamYig5ACdTGQUSUvVB97fGNxQjcuSTqLMB173eIzgAHNQGY3rs142ZhrVn+6QGWrYVFKnveMCFKJn5Uqqy8upAcAHV6xKUhBF2Jurf40iw/rOIcAYhYSAOUFqWuPrvCwkuoElw7kksD2P27xVs1/BQBNzWtXpv7oWxCWNqbtcfD0h+ZIYvmSfUv7rQmqVXvoLCKTIciXB+MKws+XPlAZ5ZcBQoXBSQQNGJHnHrH4c45L4hLmzBKVLUksoFWZOZSasAAWL3IekeNYiU3b94LwLj07BzCuQvKTQgh0qH+SdWuIpxsIzPSvxT+H1+yUUnMhKQU0qgK8Q8h8t68bhcCACzN8T8Y9M/DnHDi8MJpAWoBpgSRmSrsb6kVqFdI5TjXD5aFqVLDAkEpUGUh+lijXMHu1Iy3ww8nFoo/ywsWetW0H7QNeFzNUHftenW/pFguS9RQMKdLerD7eIzZGXM3Ty0pr/MBnGb7K72YtcfCB4hLaUi1wEhc1WSXLC1dLt1JZgNzF9hvwvMIecQhOuVlKNaUBYdy8DnRsnKXRwYL7HWCpkkaVMdzjvwzKyuFLSoJJdRSQ925UhjS4J7GDcM/CYSy8QQo/wBgJ/8AoEW6QZoeDs8/mSAOh+OvvhefhEkspg2usetI4XLS4TJlhJHiCQSot1Bv16xHEYSSFBpKHBJcID7s40IpS0L5KH8T9nlnBfw+marnmKRL1KQ5J2SLO2pjo8P+HZiJbyyFJckTCySmmoqQWpQXZjHX/wBIlFRISAP7QAEhqMwYX1rC2K/EEuS0tICsuibA/wDloR5xMvJJmqgkc9gcMlakIXKXMANV2J3YEtl6N5x2mRIGUptQNT3A3albtrFZicdMmSEqkIyqXcvbtS/09Kj8PcKmyJipiphIIZQNQX0repp/MCpoT5LuVhUiqQvarlztUWtfaIeyWoKSok28Te6+o90MzcQDbXS5PTu1gYAZ7sDs6T4jV6W26BqGr0pMli6CligpLC6naoOiRuesbxk0SpZWElTfpHzeoodYlxBC2aWQl6ubsBcF6CFMMjIgurMHY3bepPxte1YdiOfxPGZ81aRyoluCW1q5HUHrFvPxCkpdAAUXHytd6fGIzEywospKj+pqAbVo926awmMUOYJSmaxaqiw9zlvT53dongFggpyVlSysuSTdqEOaD+IcyJAfl2Z6u2wfpVoD7UpSVmXnBDByQkH5sPhCq0t4gQpgxbq17M0DAYxgSS4SpFQMuZ32c0FNqQniMRlLM01J1bKRs9vpWAHGmuZkpsUgkpagBIB6O8LTpwHKL1qXbcFL9vfBTCzeJnZgwKQpV8thuFeVtohKSlSgCfDW9CQCTCuLmXpzG5FiGetPtojhcYEKSsgEAsaOLEM2t4pcCL3EoQwL5HsGcG+2tH843FHN4mqVMJlhRQasQNukZDSYNosZkjM9AxNx8fjGDC1LEfKDpNQ1LUJ9TG0EscxqAfv4+kYWY0BlYarqLaNvBEoIBYAACm8TRVOYXFxu0XnDuF5inPMTLSvwuMxpVqECj6mJbbLjAopbLQFtWpP8+bwvOw2z/GuvVo7c8CHsyfaHM4YKAAFf8fj2hab+FFr5syHJe5a2+WJTaZq4HBYjDOCfSK2fI6R6dh/wo5ImqFA2VP6taqIDAdoa/oUgZE/lUHIPFU5iKjOFLYkjRQPlG0fLRC8TPHZeIVLUFJWUqBBBBYgguDTaPW/wN+NU4gIlYuSozBRM9KFFKwWosJScp/yFG2i7SmWlIARh5YDuAJYy6uAUht2fzpGsdN5RWavMLS2GmpJ5UwS8ikuDRQrsruNcOwgmEyZuWrKQkFQT8CB3oOkGwnDEI5vZ+22zIJc75ScvmSYGjFzpZZOHkit1TFFRGjkC/XvFng0z58nMVpQTYBKj/wAipWZuzRg2UvHFO6Cy5AlVSEJKrhgnyAAf+YgJCJlVLzDUBVPQEA+kUyOCYzMoGfIKf9+Ydg7BvsQhxBU/Cl5ssZDdaFEDzVzJJ75awUWdkvES0ABZASBSu3nCX9bkqW2ZA25wXPYOwtrraOXlyJGIS5VMUeis3/zApXBsIhRzHtVi/eGqrYuztQrYjTX6087QhiJwzpl1JPQsNnLjW7OOmsVyMSyUiWpTaBT1rTZhQ1cDlI7uoxecHNQM5A5jarCqW1b3QqHYKYspNFJB1BzMP9tqu2umkJ/lEINJbPs9Rvq/3aLNa0renIO2tAWJ67HWAYmUlnzgDVpYKtgQEjehYwcBZW8X46mSkApWomyEAa6lRB9AKNvEuH44zJaSpCkKH6Sp32qRQkUrE5koFIKkUq2Ugml+xbS9NamBTGQDlOZNTysQB3pqzkVY7xa4JbCzVghs17j9PdwcoqABeCoBWDQAsSGcBFLMogPQP5tCaMclKgUkTMt0M2V2TZmqzCtaeYZ8xU1ThJGa6A7amoDhnYkHowikmSxyWSt1KmVapUbmjZOUkNSvU2iGIxClJOYqUhIbKxyijVqD9mF1zJRSguCu5BDAAmla12bSuhiYRMCwjMEIUXyggBupukMP22AEZ3s0kDO6S3tAhOl2ckk7sloTxCSCoykskf3oJy9SNPOLNIcBSZZUHylQWUpmXYUaljXzirnzLJUQaKDJ8SS9pl8wd2N2hqVCasFNQEOCSlYAOUuxB1DW8t4Ym4kB3nBSgzZmIVqWcPbzsdoSMzRndNcxcpKdUqIszUfzhVeLJ/scpIPk9W37w+RcBsVLObNQXHQEh7U6ecIzSynUALEJB31B+sG9qA4ASlVGapZuw1L99ISnILgdBS71cV+UUr7Bo1NXTo3hFtIgE5hX7rEpibVDDTpW/kRAZc4KPTT6xSIkxwyDkzBCigFipjlBaz/d4yJJWchQFqCCc2WrPv3+nQRkA1RZTlAJow0YaXqdWP1gaZ5KgxcC4iPsxZya1esQTdgat5Dyd4womS7RbcHSxehrTYMX067R0OG4gQA6Qsu7GzVs/wB0jilLXTJtpvrFjgcWLEknZ6j7rFVo0jJVR2OH4rmAQlGTc5Q6X98WS+JoSABzE6uw7mOQl40Io7EjU12hDheJXLKsxzVINT3v5xDRomejKnpNXHKajSxNnHeIIxyUE+FSXcKd8pZ6/WOVPFiWI3HwIr5RsYgO9wb1sRT4fCJGX5x6UKBUDld0kWU+pBtY7Q3Jx8omyXVqdPlHGzsSUsiYaKHKTamnesJSseWALu7B3Dizjpq8OmK0d5icdlFQCBr0hObxALDozHZL0NdH/iKSTxFnzffrDiccg0cIYPpbyvE7DRJf4iXLLTJaQkUFiRW538jDKeNBTFglCrqSpjU9rRT47i6WbxPT9o5tUtalcgSkXrUeSYcUDPQJOLwgLhEt9VZUuergRKdOlqUk5Q1qgOPMlmYRxyEYkf8AdAo7eySAW2pp3iH5nESy+VBP94Je1nAIr0ilyJ2ddxVIKQrlBYgmhFe5CagNXfR4QlTC7Zi6qdFnRKQRYODfw2VWOfTxpZ/6jglgA9E71JvSubaJLxxoBUvm8ZamVyGJ5s1SzMklqUiWNFqVgrpmo6QnKcwAyqGY2IAOugF4t1TOXKrmuGBbcGt9D9IpZc00AXMIqDy7ZQ2uh3cHLqWL0yYWoAku4KteYtS70Y9X3gQMkJyigFSg55SwYuLFgWrb00DRrGzFSyBLCQpIOchTBQNRctRzu0KqxjKKkhJUb0AY0Dtuwb1jJk9mQEOCQSQxzMaBL2FRtYw9iAcPkgBa7JdIJHiAs6QwcgF9SCkERObPOVKkJyplpylSA7k0rQ8xp1rq7QLE4lEyYZjkFWXKiyCXZWYvQNTzBs0Rx81bTfaTEhAV/wBNDsVKAcp6Joa6iKewSoJMSEKKDz5kABqZVE1YUJL/ABawpUS86lFCUFRFSD4SB7z179ocnrSDkCSZC1pyqoVEgUAbTM3/ACMOSpJy5VZRlW6SQcpJcqCiBcVDvVgwgUqDGxDFTwxIy82VQCFrAAJbKAB4gwfasUOKnkrGV6VDEliCaur/ABbcECOpm8PBYKWdGSDoTRqcqXqM7ntEsNwiUFEBSgoXBDkg0skWIaxblvDjrYnRzvsTYOagBiDVhq7spL9ITGBNCQWZVR9I6+ZwJROZ/wDUSkCxDsaEuCKjtCk2RkNcw5yxy7u9h2PnBbQaKEYNlC1TtSwPxHxhVYASDUMD6gMw8zF5ilISkPRIWo5dWGYfGORx+JM008Ip07dneLjbJk6AzpxUyR4R7/toNJAG79IiiUAIOl6mkaswbsIhWlRGREmou+pjIgkuJU8Au1ez3F+7homZlSdb/s+ln84VM9w6badgx8ojLxDEEqF2pcNWvRozcSk7Y2VsCavcbA/z8oYyFQSTQKNCSwI1J67RVzMUSzFtfe8XvCcVLmoyKWpKhoGaliNdN4WNcmkVbD4LCZkkuAQbuFEt662gxw8soyLV1fqzPoXakCwqSghN31Y1+cMzJhUliGCCWLDnc6H6mFRqkkhPLLSoqTNCqMEkMKbF+g0jJPEWd2IPk3TcjrSITcHRRzEMeZ7ADV7b+kCRw4KqCkhnF/UDaHRdIwY1TcoK1IBVmNco1IGneAzeFYiZ7JRr7Z8ldQWrsdexiywaUIIUgrSFOhRpXRQF+U+sWKMgRlGYFKnSSpTs770ptBwLI5n2Ez/USUl10FTykEfIEV3iSOA4klQarZS+gB02sajrHULmB1GhdLCrkA3qbxH82B4Q1AKUo3SC6FZQyvw4oKeZNJWTUJL++oh4cHNcqyDoG09xg5xO13eIHiDhgD8Izk22OyIw81LuUCtTlO+xLQKdZlTCQNmFrXCqCNzJileI+/3QnOeyR8ojsdkp6UMG5S7u3vYEVML4STlGYgsLGjCrVF8tRQvtoTAJKecu3ao8uvcvf0PNnihBSCCKAa6vW21O14qugLTD4pll5swOqjgW8RJG5NdNHBguIxIKHZZpUm1naxBrvFSvGklZzByzn+7lAYAenS8TncQCi61lXUClQB6jSHVMXKChLBgogONm38tY3inVk9oFBKA7A3Db9x1hJOOcWbly9zVwSekQ/MqNyHIHLrfc+Zh27BJB8bjStSglLJWANP0fAl3ekAlIkpyu6iTcCgZy1K1IA89IBMmOqtSVE1NiBlruIaGNISEkZculL6t8YfVIK7YxhphdZUkKBJyjQFXiodQPeTDa8YlIUlSTbKlC3IFWJGh6MdQIo1z2FSX0Nmp6GB4nGBQANgfttvWEouxtqh6bPVLXlTMKkEO91JfQ7nbyi+w3EkjKHUFC6gS+XY7uX7VMchhFqWVIQMxOg5vUl7bxf4X8NTVgZ5iU6uOYhxc2vTWNH9maSLHEceS6TdY1K1UGxs3RhCmK4s5ZD5XdjVhr16/KAp/DqEOVTFKALKNA9bhwT5N5wDG4VKAooKgA1y5LvuGam0UqE0yr45hAsGYhSmPiQU9dFCmtv4ipRJsBpWvl9IuJ3EVOACwPR0l9xoX6+cVy0EFjSGrWjKfsCpId40CNIK9LekQmPVvfvDMyCxSMjYl/3aU9Ne8ZDHQ1KAIYUam3u3iGKrUj0jQAoz221PUX0gocsC318/XpE8Gj8exYeEKpdvnbeIzUEJzBTEQ1LQgKrzVq3X+PdBvZp1cJayR7jro/nCyLUUV0vjU5ko8TGkOyJswf6jpdWjuR5aRLCykmYQUhyQxu5+WsMqw7nkqA1RuDWByXoUroEjjS2PevlDo4zzFrqS3ur5wgrDsA4Nagu46+hAgol2IBI026v7r7mFojKRKViiARmetR13hyXxBrl/4ivVLLg3t7/swdEoFjdr/WE6EvIx3+pp6/SkSGNBo/0ivUkVocvw6Pp97ROStJYJoo6tcVfp9iJNFJjQxCT+od3iAxSP8A9nvFfSF5/CcwsCsuKUpSrfvFQrh5A5grKTyg3hxUWU20XUzjCBTMG17QFXGkEMgmuqvl1hQYRIGtGcDR2vt/EaXgJZZrmgDnr6GkPGJGbCrxnU76H0ff5QGbi3uQrUgm5/4wZHDUh2bKE1JrTzDXMAXwsKZtf1PTezV/aBKJSm2aOJAaiRr27UjS+I7kfvGDhYFC50PWvwjF8NH6QFNsK3YP6P5xVRFm+AC+Ivq/TvA1YlSyGBelSWtDyZCaUL60ttTUvG8jKFBZw1dWeHpEuUhOVLW43te0FzTWZwHF2+6RYyUAcxat66/xB1qJcKZwS2/obimkTkibmUE5Ezp1vApeDmzZglJNVFunctpF1OlEULBTCh8vWkdRwHggQgzZqSVEOAwAZnTUslju96CKzoqKk3s3wZEnCIyezZTF1LCk51DVRI0YkJ0paDYnjUtISpTlTGj8orcHU23jWPUJqMqUkAMwAob1KUukn0jnp8tKWqeUEAF7m1CNa0p84mu2a/hYYriRyMkg81E9cxVe7Uv0inxmNUoK8QUQAQVdyQSeloRxWIy0CrHej6noX0hWdjFZXYvSp3fTf9oaiJsalzghN+40IeoI3f4QETHYbfWBSZSlAkk3r56j71hz8gRYqIAo7b2Dd4rSM5bArWwoKClqfX3wFagD4bedfOJkUza2FNL/AH3jSp2UjR9nro8CJpmpiDdQbVt7/P4RkblYram9XH3SNQya+h+eQHNAH6fZjAAQ6SXeoI93u9xgilpdvXlt+8S9iSwUpwLAN8N4mzenwQQosoZWADhnfQa+R+cal8vM4U2j3+mlIl7MguwpuPm8SlYcOCXJNX011agd6X2iXoHG9CoSLsQfs20NYIlCgUlB8O5++neGp0kAJzA7H3uX66QCXigCQpOUE0Vto/8AO0FmWMhpOMzOiZLZ2Lou4fdwTf6wwcOgJKgolOqctQdX2BGv8QnKmpAD9vp52MEk4jIQx1YuKEbEC4Zwe0Q16Lbdf0jSc11DfXbb3QXDdBfSzEHu2vuiGdIuLh0nu/rcQSYoJAsH6fA61hMlQrbImSWYeI3FLMKttRomJAyJdlkEggCw5TXa6h1aJIcqSAaqLWYB7v2DlhBUgEFhy7PpXfWvwhWNtolhSAQATVNARsSlt2pAFJAUvKEkVYMQBp2e2u8TnLBAdLqB2aj79vh1jFIetai23RulB5wl7Lj5E9ISSjmqkJTbMaP3LX6DSIrQg2FqvrY07ViU7CqtnZ6JtWzfGnns8EDFWSoVq71bTu8aWZzi+SGDKpa0rQokChBsp9KX/aJLQCAQKkkkJAoSXa2mxp8YxUoA8oq/cE/ua7xpSa3e9U2BNadIVk20jUwioAvoLJ/ego+0bJAT4i+3zicoUqKMffaxba0W+Ew2GSy8RMcqDhKHJFHOmzDbrCboK2UZmU1FrjRj5ViM5GZLa+VqVhlcoEBmSSSMtSSwDeYrEOVPd7tRqP1vDseVAV4ZQYgt2N9tWif5VRAEslzverfVv5iYJJuxGn0/e0FOFCUZUmtnckG25OvWDIpOxn8OS0mYUzE5pia87hKbVBeqie9tIvpGNclCSFEO5ygNV3cgkl/nXWObClpzAAuEsSLMC9tmJMH4VifYSJy5igVuAN2L+Tv8Gh8mqbL2dMQuYEhsz6pRfaqdSTv5AV5rGYb2mcJWlK0uMhN7eT0fr0hHFTMQUpWld+ZmDC4Ic3Ibpfs8sZjwsOoD24YFQD5kuzj/ACD+hikgbYiiQE1KXVS4tqA29DEgSQKm9BptBGzUBfQnd40lQS4NiWprZwKw7MLdiyJ6SQE8xH7eUGzMpzUbGzkelYjyMQEhzY66H10e7HSBzJjOS5I6fe94YnfQwZqa56vWhqdx0vqf0xi0pmDKGYB+o6jpATNSrlqxFex+3jScGHYq5S9xUaPvc63aAtGjg6gAgHzYXukERkFLIcAktQEkVDi4qPvpGQ7G3XRtANHHZzDy5mUgkZq7tUi51I1hGZNLOHY66Pq5guHXswzC7OzHbdwREvYW+RrEL9o/6RdgG9++lTGsx2cEX16d/vSElTiDlb6H3e6GVEqqWbZ3Y3Oo3iaKTkZLxKnACwd6O1u/qImJ7UKAXsahux+9Y3JwOoWx2DPp4WuGvWG5cqjBiNwfpD/kumIznP8A2wlNgoFzTyHwiAkKynKq/mR5HzrFiuULG2n0cxpEm7EBtAPdaBUFC6cxAZyQLlO4s4++0QGGoVpYnVJs9dtG+BhtMqtEktVm+Qahu9PoBasqiySDuQwPapp320ifwmTCAlKRmADMxFgb7H63iIRRh/L/AGK9YWxeKSUpsXBDPq5r8KjaLJSEiX7SXMExCSQSAxFbFJLgFwfPrEtGDg3sXQz9Wr3G3S0OGfSrjsWIJ97inpFUmfmU9Kn6/PTaNrWUqIKL0BGgbboYMSFotAgKGYiimLWDW7jpCs1I8QuX73u+5+cAmOQK0Ysfu4tA2exDFnoxD3Fr/UQJD2xyWGAOoD7tdyP2jSJibEAF6qFqbj4n3RE4lSFOCxIYEh+hLjUdGjZKAQ1Cq9QdaAkfGEW1pElJSxdZ6Mlx5sQ332gU9AcnNTo4HoQ43jS1MxB5nodCPrEfZPdOodyQTfU9usNEvknPwzGpHhKqKBJcWvesakC5IqBQHY8rgbgkfbRt/Jxygl6fdflBJqy1xfQFqX7CvaAWnwQ9mXBJ/SCQ3oGPTQdYwAro2UpqDYE6dxRj0GkQM9RIZydG1+opGpuIS79m99m6wFRlTLHhMpS5iQsswcqTQm4zAMzbg6GAcUwaUrUEKfcve+jbuzmxgUueWdySdve8aSpJooHKl6BnLgAuKiwhK0dOSo3MQjwzFAGwCUgFiXYqsaxCdJl5iZeZSBaxNqv6Wgapd05Ha1ajWtKg7ddI1h5KFggrRKL0zOnNQfqLP26RY7TYrOwhSXyl6dBfbQltIFOwucBRqX3tWzbdRG1KmILKYpq4Hw+VXtBZWJDZiMo6nUuIvZi9MWmZZhIIKFPQe9qD7eISQtqkFBLOaOL2EO4pKSKIBrp2fT49oSygB8l+g0bXevwilsqhnESQgZgpBmEMMqnKQzAqAoPj01CMha3Oa3SDhd3H7RJRSzgVZrw0gdEZRC3CQ/8AiTXycxuAy5eYktXYiMgoLNmbzFJcjqfKJDCJIJrY6xkZEvRSRccJwomuHylnJGpBAcil3hjE4bIBV36Uodi8ZGRHZaX8kGfQekGIZINewPT94yMhvTIT0GKCA5L1ewo0RBc5XI7Na1mjIyGux+gc2Q7FwCdW2t3hdMgrKsyiSSxLeJ0vXoIyMjO9DfJiOHs+RTVNw+m2l9NoXlYNPTYuL3uIyMgtmE3sPMwoSQ3Ytba2kaWgmhPb1b0jIyE3szYU4IZUsSD61KlAuNfCIHgSVKCS1ttXFffGRkK9FR5GUozBRtUW/wAnPy98SwMrMVA6ClKDmAoN6XfU3jIyE+DaKTQqtT1DjlJp0D6i1IjIUCTfmJFzqxt3jcZFdGDVMDn95bs20MBTg9GA7EkxqMgZKRAvzNRg9ttttoFKFwaip+UZGQ+g7JyZdWFCQ79g/vb3xkwhzStC+2tBYbWrGRkI3hwyE+aUoKh+mw7mGcJiRzOhJdJuNWEajIrqxJuyCph5kigB069dhtCpFWNda9H/AIjIyGjORNWBzfqIfTT7pFfLnFSsugZtW7bRkZFLZpFvgjPm5lqBGulPTaGcNh0qNHHn9AIyMixPkVSCQ7n5+sZGRkMm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660" name="AutoShape 12" descr="data:image/jpeg;base64,/9j/4AAQSkZJRgABAQAAAQABAAD/2wCEAAkGBxQTEhUUExQWFhMXGB8bGRcYGB0eHRkaHBobGh8fHBodHiggIBolGxocITEiJSorLi4uGB8zODMvNygtLisBCgoKDg0OGhAQGywlHyQsLCwsLCwsLCwsLCwsLCwsLCwsLCwsLCwsLCwsLCwsLCwsLCwsLCwsLCwsLCwsLCwsLP/AABEIALUBFwMBIgACEQEDEQH/xAAbAAACAgMBAAAAAAAAAAAAAAADBAIFAAEGB//EAD4QAAECBAQEAwYFAwMFAAMAAAECEQADITEEEkFRBSJhcTKBkROhscHR8AYUQuHxFVJiI4KSM0NyorIkU3P/xAAZAQADAQEBAAAAAAAAAAAAAAAAAQIDBAX/xAAiEQACAgICAgMBAQAAAAAAAAAAAQIREiExQQNRE2FxIoH/2gAMAwEAAhEDEQA/AEUzMwyTEpANKlknzMJrwakHLlJOjGixsSKZxorWx0i0n4ZyQXSTqp2PfNSKvFzTL5ZiQpG6TQdj+k+6POTN5oGjElYyKckGhLgvsdldNdIcw/ElSyCS6Fa9dex39daVeIlKVzpUSo0CnfOB+lT2WNN4yXOUpKiXIPiB1bUPVxr73hNV+GGb5LDEoAUU3lrqkj9JgPBsbkxKCos6ihX+7X/k3rC+Cx6Uj2S0u5dEwk0OgYW8yYFOlBc0VZ1BKj/a5GVXo/pA/Qm9poseJzSiVMBstax2Zw/pMV7oQxc3LNWompp2dIF9wSR5RPEYkzULYOFKJ6gkO4/41hHiSP8A8jeWtlAp/toFdikggjcdYcF7G3Ze4XGZAoLCVNLV4rZlhKj6PTq0RwOKpMSotnCUFajQJevviqxM0eEFwwD7mgNPL/1g8lXK1CVlvSzDcmEybdl3w6SsvPS+SUSmWfMlyNmoW3BifH5ImoGJlEJWnxN/eO2osT0BiHDsQZaGzBQGjWq7VAvXt5QXFLU6FZkGYXJlMWy1rQUNXc3q2sJlxkqpFPw6erOhyAqxYs2Y5R5hwQL0iWLxRUv2g5V51OlrK5SR/wAifSCyuFO5oAlyVGgLgs5zXB9GVexXxs+TUjMqYquZ8qHbKSn9RLjVhW0C5JfFHT8LxbLUv+0Tjf8A/iuKCTNIMnOWZOYnzUs/T/dGpeMaUWfm5WvVUtKT6kQjjpjqUp3A5XanL+/whVsqUrLLF4w5Ugf9QsS/9xDDySkjzfrEMFisqMks1OrP3V8h3O8Upm0KlFzamvn5m0WXCl5HmKD5fCKDm/Te6qdhUwNPolSuRekqkykoUXmq8EoWS9c6zqde8Cw2KvJTlNeaYtXIDqVf3dEi71eK6SZk9RcuTc2SlJ3Von4xb8NxiJQ9kgBUx6lr7M9h1MS/Ronb+iwVggEP7WWpSrzMzLVSwNQlPRmgUvGyZRHtUpzgDmze0b15k9mhxHDsxzLSiuoLXG4AVbZrwpiMIU8yJ+RmYEZwdRVRze+EjZ6CTcYh3lKSom6QQQdaB+VXmx1a8V/F5jSwsJyvQEAs9wK+Eg6GoNnDxi+PczzUhBH/AHEUHo2byrCE/jyA4Cc4WGKlGhOjos4pVyWjRRdkOfQpjuI55aJjn2ktTFxYF+U9iKdIjw7E5sJMT+pMwHe6mf8A9mhDF8RBUtICU5gwLFzYsS9agVb5xW4WaU50gkFVG6ggt6j3Rrjoxct7Oz4atKcOsmoE1KiRfKCqYC3/AIJT6QrMmrUeUqExaUy0OKZphK1OeiCIqp+NSlOQaKSSNCEyiPiRDEnHOolTMApnYZXavfKABtEuJefR1mDl0yeHIAkhTOlgwIrUHQi/lCOJxjLEuWxUNnKU9/pFTL4kpYATykfrPibYD6wbCY0ISAgMHc79a62iNmi8llovFMwcgvWjg+RoBGk4ogqL5h/iWPoae8QKbxDOgqCUgUq+8bk4o2I5nt9KRSlRdph040KPjUl6Mqx9PnEziJg2UBsfswiviAcpZ2+Iexu5+cJnEgsWGvQ96RopkNItVcUfxAjvr9l4yKXE4sEUodwTXzc0aMilNCpeyxM1QLOR0P7wLH5wxSqWpR3Cgo9AAG9IsZ3D9faBtKADfWK6dgynmSolX9vLX9tIwRsyCeGJcrQiXnvkXUAithYxznHJKxMKwVhZqUrqR2UKFOzN2EdQQFJKlLVKUnr5WsQ8V/EJylJyzGJDHO1A9nbpowHWHGTMZ+JVo5v8znS1j9/fSGsPiHY/qYpPcCkLcVw6UKoWJsR4VNqDCsmffcXH390jRxtaOWmi+4LOyFALgLnSg7aBQJbzI/4xX8TxKvzM45iE+0me9dfKg7tF1+H+ETJhTMTMQEIUHS5JLHN4QCOz1jpcLIlFK/zeHRkDkzfZ2qblszncQlSZso2jkp3BlhPIvMQLJSdtCWc9olIRJEtKlThLGZmUP1geEkVAcu7GwtFjjJ0khsGpaUFSvEPDbwEl2Lux20il4xhjPKVNmKUsVBIzFjch3JYiNEkwwo6jBolBBROIQoZVJWS4IJYEaHo1GHSDYPCokzMs8y1CZVEzMwAZuYE2NtWba3JcITPAIAJCUsEqBsSbE0DE++CzUzJlG5kJYg6AkmhtEPx06spRWtHR8ZV7NQBJINMqFAKY/qSKEpp+naK6amW+VBEyYkElK5iyrKakpqCRSKlchaU/6pIKQGCmLuSWSQWGt6dRC2Pwq57LGZS0gXd6Eszbd+0Uorhg4I65XDpc2WF4YgFJSsyic3MySz3Hm4J1EU/9JMxAAKkkE3HKSDqRUe+EeHT8QXmKUoTEEDOaHK2tlHvXrFrM4xMSszEKZ2zUdC1AAWs5YPY1oYzxxexvxp7FuHcIVMzMR7RBAZdt72eICTOVO9koFJeyxRL0fUMaAHqKwxwTiE2WpRUlKkrdtVS6nKASHKQ9LijQ9J/EMxSF5pQ9ulBEuYBylq5VB7GrgEe6BpWJeLRmFwUxJUmcCAHVUpSjoXAY6aQHHywianKxmXZKVN3rfu5eGMP+NpU1A9rIInI/SmxBuUkpJFND6xb/ANUwa0IW5KCpmyVQbuRtRnDwYY8lY2qRLB8XmiWAEUAqQAbbsQH6PFdjeMGh5qu9Uh9RQJo/cxYz+KYMTUy1zUgrAIpyG4AKnYK6KA0hrEYPCzEkrXhylKm8SUsdic1a6G8T8fYUcPjpiJhFhsKtpdVYp+IJyC7g329frWPT5n4fkliBKzBlA5SzdQFMREZ/BsPLPtVS5aQAyipJCWPQukDS0aJpCwPH5s2GsLiMzKNxTuLE9wDHokngeHAZKJJExRJDZkqQP7HNCHHht0hbFcGwgKJRQhC35FMoAh/CpQIKlM1yN40yROB59NWXOtYbw6ySHBD/ABjvpvAJSXKJEsoIGcC7i5S7geTRrD8Ew60BSU1AI5kpB2Lhnd9bwrQ/iOT9sxDXHw6wzJnuxZwHvoPsw9i+AJUopLoo6WfKrL0qRp0gWI4MqWXSp+VyTZ7MO9NIjEMWuBadjEuLhm8OvlURicerUPs50eFsVMUgkZWahYNlbRtT16QtJm5rEA9XDff0gxFcmyzl4oO5A7/tEZmIJNq+UVqZxYkOD11ER/NKev3rBiGYxNxQBDgnQgu3xBjIUmLc+IjvWMiqRN/Zc43iqWu/UEVqNRrGS+NKVlSHzVFBXybf5RHE4dEwlJlpQoVOVgNf4ivKmDJLDoanvqfhEpIbckXQ4gcuSaQEvm5lDNSzhiq7GF/6wlIdgogEXIe1al99NYpspBYBx0APxMZOxB3LadfL1h4IpSZriWMzgBmbb1r16wtKUoOpgasElOa7vQgwcSVM7s9iRU9vrBuJYj2Ev2KSyjWYrWuhN36D3xf0jOTOjwXDZokSsRIVIK1y1k5E5Sk+FIcM6gS5BFw0NTDOVICZkzNLcFQWQyyDZ2dga/7Y1+BCkYXNLC1KCjnSS6S5DFIZ0rCcpDXsdGdx+ESslclLoTVezh6gGmfoKtCjp0zVLWhDDcMLcoliWVEpQ2bMBcPsQ7HqIX4ti5QSDLCAbulIeoqCPd6dYY4XO8Tl0KtsFaG9AS1tW3iv/EoNEKsSSCLB9PX4iFxOmVzGxbA4wiYCAdiDQebeUO4rFqBByJz1BroR0bWzwLCKmTJQFAQMrncate28L4+eAEDO5URRLBvjGcnlPgtKoldxPiJUQGAa7EkGtH0/mHOD4pRzMgEOKUv59NiIVw+ClqnqQslql6gvfWLPAYWVKUoCapyBsN3v8RGk5LHFERi7ssBMlqJcNUVIqKbioqNIRxvGEJJBTmU55mGho9KhtjtS8RnYzDAHM6iSeYVNLOQR+8JpwKwtjZZDZg97VifHDuQ5S9BzjUmYE0Ao3KCC7ORShN2Pyi2xxlIGbMyWY5nzJLUcDxAu2rQycqeabLlsT4wAGarOam328KYheDmIBQlSyyhkrmBoxDnavkYnK2tFVSB4HCy1KKkFH+JcMSaMFdPlDc6QoJqGyXrUDcACsGwnBsMkKylSc4B0s19Rc+UJ4jh8lQEsLmBaT4i4D+jhwaCsGVyDGkCn8NzKDpYNQFP0esAxWFlrQQyOY6EglqWNAXp1i3wPCloH+jPVMZVjZL7Zumw+MKYzBzl4gDLLUksTylOzl0n3e6KjbfPBL0VcvApRLAZTgKTRWhPhNadtYPwTjeJC1yCsLkN4ZpZqfpN31Y0pHXScFhxmdKea9HDh/wBJNACTvraK3i6JZmApl1SQXSGJY1GhYjWl4eT77BKyrK1ym9k3I7C4JOhBrWld4vJixiJRVLcEm5HhWnUDcEDvBfyaiCqYoJSTyjKFFIeoc1d70rmjM6mKUpB2QhxlG5LUr6Q0DHOHzV5Q7FSRVTBnc9xXbeBThknEJYZmJD9FOWNPnSCIV7BAzHMokUBqonQdBCJmmWFTpxJUTQCpSCSw71aJrZRPjChy7gkgZiK1DOK69qRGetqF81q3to4b0geHQZn+rMByhyhJIcdSd/rCfEeJqPLJ59FqLMj94pEsVXJklMxS0FKkqOYhLGgtQnfSphPE8CSaypqcxulVDWt2Z+8WpWmRLAUqlgdVE9GvCkoFKACWDvR2BJzEAd/lFUSzn8SVyzlWli+7hu4gcxlJBDH9+4vFri8S7iYklBZq+8HTX0irVh8hIZRF3YmjFqw6RGNCOJRoFN0NbRuDZ9GoD5/WMhi/w6wTUzTlJA6sHsNK6QpMwSUKUAbmhIG9orsNiCAwoffv6RJGIoc3Qt96xhTQ876IrkJq6gNXDu/b5RGdPTKsl1UYnb1v09do0cUKkC24FxZ9IScEl9XL6g6bxaV8iQ5MxoSy7rFm/R1P+W3rFMtYmTAFHKkkZlF6bksCTvBpyqcwLjpeneA59beojSKoaR3fC1HDKPsaYdQS92UNDUljWhvWu0dSApSFrc8x8NDykM7g3O7tT05P8MIwU+TLkJWqTiMrLKiWmrJJDNcADVmcCsdJKkewASs1NQqhYJzAkF2vXrEzp8clxtc8HOysqFqlX9o4fbuNKV3gONUAHmVUlTZiR/402FX8oe/EgCFFZSBMIcHcgAuO4+DRxU/HnKWdSiXPr/EZJZuy7UVQ1hccUhQ0Nq0B1isneNzqQY0cMtQdRar5RG5mCBGo8y5tr8o2VJ2QwiZyMzgsRq7fOMm8Sy6ZgaOSf3hccOSkczipGu0S/paTTMenbzgqIbMm4tymmV2fq5+6x0E7EWKlEhwNHZ2/THPzcIpqLBAe40FoguXMSeVRLfOtHhSipUClVl7i8WVIPsuZX6gTUA9qk066w7+HMesSyUpN+ZyGs2rHeOPw04y1ErBObWGJvEjl5FKSQbbvq7PEy8bxxRSmryZ2Y4nIzZSk5ialiyaU7VHW5hThPESVzFTecB6KQdTflFm1jmkYhftUTQBpV7FmrF6ZipyVJdIBYKUmpu4DNc994nHHXsq736OiwXFJamTLYEiiQW9QIzALTLUWJUq61ls1acpqydGbSKydjEykS5ctwKAA77uA7999otPyK8qUoDqJJLBsii55zbKbv2pCiqQpO2ZPxi1Gg1Yp3S7BQrpt16w9JSJSApwtR5SpgoDKDQC71bvAJXD25QpKluM+yE1oN3OzFtoewoRJRlAAQku6i9TS93tBXbHfQwBMWkKBKHDqc1SLXZg4+UROMQJavYAKUCEli4fVSjr+8Dx+IE6WMpZNXLXNtRQs9PSK0Ydfs/Z4dQRLLgrAck6sQ7+r0ilGxXQ5JGUJVM/1sQQWatLUJLC99omnBF/azWJFQh6IJFehIHxiODWiVLZRKmqVqBJJpvc0aEUTRicycikIFnNzry3athBQWT4hi3S8gAkkpUp+UG7HQ3N3jeGk+zlligMl1OwS7XfQeRvAZk9OGQpkMkB2Aqo9ddOljFZheIHEpOdBQ5GUC9d9Hi1F1ZLkuAeHlFRK5hCwVcqhYDZPn96wxi5+RNStKyGQko95Jv2r84InDMlWUqYUUQA4Tchjp8GpvFf+ZScylKUcxZPtA7tRmJp66w7skFOkrUllKSVpqSKavzUbsKQtNnsghXiFvvd4Li1hLAKCgTU1zINmvUUtWkI4o8zhmO1iX+6QAamYig5ACdTGQUSUvVB97fGNxQjcuSTqLMB173eIzgAHNQGY3rs142ZhrVn+6QGWrYVFKnveMCFKJn5Uqqy8upAcAHV6xKUhBF2Jurf40iw/rOIcAYhYSAOUFqWuPrvCwkuoElw7kksD2P27xVs1/BQBNzWtXpv7oWxCWNqbtcfD0h+ZIYvmSfUv7rQmqVXvoLCKTIciXB+MKws+XPlAZ5ZcBQoXBSQQNGJHnHrH4c45L4hLmzBKVLUksoFWZOZSasAAWL3IekeNYiU3b94LwLj07BzCuQvKTQgh0qH+SdWuIpxsIzPSvxT+H1+yUUnMhKQU0qgK8Q8h8t68bhcCACzN8T8Y9M/DnHDi8MJpAWoBpgSRmSrsb6kVqFdI5TjXD5aFqVLDAkEpUGUh+lijXMHu1Iy3ww8nFoo/ywsWetW0H7QNeFzNUHftenW/pFguS9RQMKdLerD7eIzZGXM3Ty0pr/MBnGb7K72YtcfCB4hLaUi1wEhc1WSXLC1dLt1JZgNzF9hvwvMIecQhOuVlKNaUBYdy8DnRsnKXRwYL7HWCpkkaVMdzjvwzKyuFLSoJJdRSQ925UhjS4J7GDcM/CYSy8QQo/wBgJ/8AoEW6QZoeDs8/mSAOh+OvvhefhEkspg2usetI4XLS4TJlhJHiCQSot1Bv16xHEYSSFBpKHBJcID7s40IpS0L5KH8T9nlnBfw+marnmKRL1KQ5J2SLO2pjo8P+HZiJbyyFJckTCySmmoqQWpQXZjHX/wBIlFRISAP7QAEhqMwYX1rC2K/EEuS0tICsuibA/wDloR5xMvJJmqgkc9gcMlakIXKXMANV2J3YEtl6N5x2mRIGUptQNT3A3albtrFZicdMmSEqkIyqXcvbtS/09Kj8PcKmyJipiphIIZQNQX0repp/MCpoT5LuVhUiqQvarlztUWtfaIeyWoKSok28Te6+o90MzcQDbXS5PTu1gYAZ7sDs6T4jV6W26BqGr0pMli6CligpLC6naoOiRuesbxk0SpZWElTfpHzeoodYlxBC2aWQl6ubsBcF6CFMMjIgurMHY3bepPxte1YdiOfxPGZ81aRyoluCW1q5HUHrFvPxCkpdAAUXHytd6fGIzEywospKj+pqAbVo926awmMUOYJSmaxaqiw9zlvT53dongFggpyVlSysuSTdqEOaD+IcyJAfl2Z6u2wfpVoD7UpSVmXnBDByQkH5sPhCq0t4gQpgxbq17M0DAYxgSS4SpFQMuZ32c0FNqQniMRlLM01J1bKRs9vpWAHGmuZkpsUgkpagBIB6O8LTpwHKL1qXbcFL9vfBTCzeJnZgwKQpV8thuFeVtohKSlSgCfDW9CQCTCuLmXpzG5FiGetPtojhcYEKSsgEAsaOLEM2t4pcCL3EoQwL5HsGcG+2tH843FHN4mqVMJlhRQasQNukZDSYNosZkjM9AxNx8fjGDC1LEfKDpNQ1LUJ9TG0EscxqAfv4+kYWY0BlYarqLaNvBEoIBYAACm8TRVOYXFxu0XnDuF5inPMTLSvwuMxpVqECj6mJbbLjAopbLQFtWpP8+bwvOw2z/GuvVo7c8CHsyfaHM4YKAAFf8fj2hab+FFr5syHJe5a2+WJTaZq4HBYjDOCfSK2fI6R6dh/wo5ImqFA2VP6taqIDAdoa/oUgZE/lUHIPFU5iKjOFLYkjRQPlG0fLRC8TPHZeIVLUFJWUqBBBBYgguDTaPW/wN+NU4gIlYuSozBRM9KFFKwWosJScp/yFG2i7SmWlIARh5YDuAJYy6uAUht2fzpGsdN5RWavMLS2GmpJ5UwS8ikuDRQrsruNcOwgmEyZuWrKQkFQT8CB3oOkGwnDEI5vZ+22zIJc75ScvmSYGjFzpZZOHkit1TFFRGjkC/XvFng0z58nMVpQTYBKj/wAipWZuzRg2UvHFO6Cy5AlVSEJKrhgnyAAf+YgJCJlVLzDUBVPQEA+kUyOCYzMoGfIKf9+Ydg7BvsQhxBU/Cl5ssZDdaFEDzVzJJ75awUWdkvES0ABZASBSu3nCX9bkqW2ZA25wXPYOwtrraOXlyJGIS5VMUeis3/zApXBsIhRzHtVi/eGqrYuztQrYjTX6087QhiJwzpl1JPQsNnLjW7OOmsVyMSyUiWpTaBT1rTZhQ1cDlI7uoxecHNQM5A5jarCqW1b3QqHYKYspNFJB1BzMP9tqu2umkJ/lEINJbPs9Rvq/3aLNa0renIO2tAWJ67HWAYmUlnzgDVpYKtgQEjehYwcBZW8X46mSkApWomyEAa6lRB9AKNvEuH44zJaSpCkKH6Sp32qRQkUrE5koFIKkUq2Ugml+xbS9NamBTGQDlOZNTysQB3pqzkVY7xa4JbCzVghs17j9PdwcoqABeCoBWDQAsSGcBFLMogPQP5tCaMclKgUkTMt0M2V2TZmqzCtaeYZ8xU1ThJGa6A7amoDhnYkHowikmSxyWSt1KmVapUbmjZOUkNSvU2iGIxClJOYqUhIbKxyijVqD9mF1zJRSguCu5BDAAmla12bSuhiYRMCwjMEIUXyggBupukMP22AEZ3s0kDO6S3tAhOl2ckk7sloTxCSCoykskf3oJy9SNPOLNIcBSZZUHylQWUpmXYUaljXzirnzLJUQaKDJ8SS9pl8wd2N2hqVCasFNQEOCSlYAOUuxB1DW8t4Ym4kB3nBSgzZmIVqWcPbzsdoSMzRndNcxcpKdUqIszUfzhVeLJ/scpIPk9W37w+RcBsVLObNQXHQEh7U6ecIzSynUALEJB31B+sG9qA4ASlVGapZuw1L99ISnILgdBS71cV+UUr7Bo1NXTo3hFtIgE5hX7rEpibVDDTpW/kRAZc4KPTT6xSIkxwyDkzBCigFipjlBaz/d4yJJWchQFqCCc2WrPv3+nQRkA1RZTlAJow0YaXqdWP1gaZ5KgxcC4iPsxZya1esQTdgat5Dyd4womS7RbcHSxehrTYMX067R0OG4gQA6Qsu7GzVs/wB0jilLXTJtpvrFjgcWLEknZ6j7rFVo0jJVR2OH4rmAQlGTc5Q6X98WS+JoSABzE6uw7mOQl40Io7EjU12hDheJXLKsxzVINT3v5xDRomejKnpNXHKajSxNnHeIIxyUE+FSXcKd8pZ6/WOVPFiWI3HwIr5RsYgO9wb1sRT4fCJGX5x6UKBUDld0kWU+pBtY7Q3Jx8omyXVqdPlHGzsSUsiYaKHKTamnesJSseWALu7B3Dizjpq8OmK0d5icdlFQCBr0hObxALDozHZL0NdH/iKSTxFnzffrDiccg0cIYPpbyvE7DRJf4iXLLTJaQkUFiRW538jDKeNBTFglCrqSpjU9rRT47i6WbxPT9o5tUtalcgSkXrUeSYcUDPQJOLwgLhEt9VZUuergRKdOlqUk5Q1qgOPMlmYRxyEYkf8AdAo7eySAW2pp3iH5nESy+VBP94Je1nAIr0ilyJ2ddxVIKQrlBYgmhFe5CagNXfR4QlTC7Zi6qdFnRKQRYODfw2VWOfTxpZ/6jglgA9E71JvSubaJLxxoBUvm8ZamVyGJ5s1SzMklqUiWNFqVgrpmo6QnKcwAyqGY2IAOugF4t1TOXKrmuGBbcGt9D9IpZc00AXMIqDy7ZQ2uh3cHLqWL0yYWoAku4KteYtS70Y9X3gQMkJyigFSg55SwYuLFgWrb00DRrGzFSyBLCQpIOchTBQNRctRzu0KqxjKKkhJUb0AY0Dtuwb1jJk9mQEOCQSQxzMaBL2FRtYw9iAcPkgBa7JdIJHiAs6QwcgF9SCkERObPOVKkJyplpylSA7k0rQ8xp1rq7QLE4lEyYZjkFWXKiyCXZWYvQNTzBs0Rx81bTfaTEhAV/wBNDsVKAcp6Joa6iKewSoJMSEKKDz5kABqZVE1YUJL/ABawpUS86lFCUFRFSD4SB7z179ocnrSDkCSZC1pyqoVEgUAbTM3/ACMOSpJy5VZRlW6SQcpJcqCiBcVDvVgwgUqDGxDFTwxIy82VQCFrAAJbKAB4gwfasUOKnkrGV6VDEliCaur/ABbcECOpm8PBYKWdGSDoTRqcqXqM7ntEsNwiUFEBSgoXBDkg0skWIaxblvDjrYnRzvsTYOagBiDVhq7spL9ITGBNCQWZVR9I6+ZwJROZ/wDUSkCxDsaEuCKjtCk2RkNcw5yxy7u9h2PnBbQaKEYNlC1TtSwPxHxhVYASDUMD6gMw8zF5ilISkPRIWo5dWGYfGORx+JM008Ip07dneLjbJk6AzpxUyR4R7/toNJAG79IiiUAIOl6mkaswbsIhWlRGREmou+pjIgkuJU8Au1ez3F+7homZlSdb/s+ln84VM9w6badgx8ojLxDEEqF2pcNWvRozcSk7Y2VsCavcbA/z8oYyFQSTQKNCSwI1J67RVzMUSzFtfe8XvCcVLmoyKWpKhoGaliNdN4WNcmkVbD4LCZkkuAQbuFEt662gxw8soyLV1fqzPoXakCwqSghN31Y1+cMzJhUliGCCWLDnc6H6mFRqkkhPLLSoqTNCqMEkMKbF+g0jJPEWd2IPk3TcjrSITcHRRzEMeZ7ADV7b+kCRw4KqCkhnF/UDaHRdIwY1TcoK1IBVmNco1IGneAzeFYiZ7JRr7Z8ldQWrsdexiywaUIIUgrSFOhRpXRQF+U+sWKMgRlGYFKnSSpTs770ptBwLI5n2Ez/USUl10FTykEfIEV3iSOA4klQarZS+gB02sajrHULmB1GhdLCrkA3qbxH82B4Q1AKUo3SC6FZQyvw4oKeZNJWTUJL++oh4cHNcqyDoG09xg5xO13eIHiDhgD8Izk22OyIw81LuUCtTlO+xLQKdZlTCQNmFrXCqCNzJileI+/3QnOeyR8ojsdkp6UMG5S7u3vYEVML4STlGYgsLGjCrVF8tRQvtoTAJKecu3ao8uvcvf0PNnihBSCCKAa6vW21O14qugLTD4pll5swOqjgW8RJG5NdNHBguIxIKHZZpUm1naxBrvFSvGklZzByzn+7lAYAenS8TncQCi61lXUClQB6jSHVMXKChLBgogONm38tY3inVk9oFBKA7A3Db9x1hJOOcWbly9zVwSekQ/MqNyHIHLrfc+Zh27BJB8bjStSglLJWANP0fAl3ekAlIkpyu6iTcCgZy1K1IA89IBMmOqtSVE1NiBlruIaGNISEkZculL6t8YfVIK7YxhphdZUkKBJyjQFXiodQPeTDa8YlIUlSTbKlC3IFWJGh6MdQIo1z2FSX0Nmp6GB4nGBQANgfttvWEouxtqh6bPVLXlTMKkEO91JfQ7nbyi+w3EkjKHUFC6gS+XY7uX7VMchhFqWVIQMxOg5vUl7bxf4X8NTVgZ5iU6uOYhxc2vTWNH9maSLHEceS6TdY1K1UGxs3RhCmK4s5ZD5XdjVhr16/KAp/DqEOVTFKALKNA9bhwT5N5wDG4VKAooKgA1y5LvuGam0UqE0yr45hAsGYhSmPiQU9dFCmtv4ipRJsBpWvl9IuJ3EVOACwPR0l9xoX6+cVy0EFjSGrWjKfsCpId40CNIK9LekQmPVvfvDMyCxSMjYl/3aU9Ne8ZDHQ1KAIYUam3u3iGKrUj0jQAoz221PUX0gocsC318/XpE8Gj8exYeEKpdvnbeIzUEJzBTEQ1LQgKrzVq3X+PdBvZp1cJayR7jro/nCyLUUV0vjU5ko8TGkOyJswf6jpdWjuR5aRLCykmYQUhyQxu5+WsMqw7nkqA1RuDWByXoUroEjjS2PevlDo4zzFrqS3ur5wgrDsA4Nagu46+hAgol2IBI026v7r7mFojKRKViiARmetR13hyXxBrl/4ivVLLg3t7/swdEoFjdr/WE6EvIx3+pp6/SkSGNBo/0ivUkVocvw6Pp97ROStJYJoo6tcVfp9iJNFJjQxCT+od3iAxSP8A9nvFfSF5/CcwsCsuKUpSrfvFQrh5A5grKTyg3hxUWU20XUzjCBTMG17QFXGkEMgmuqvl1hQYRIGtGcDR2vt/EaXgJZZrmgDnr6GkPGJGbCrxnU76H0ff5QGbi3uQrUgm5/4wZHDUh2bKE1JrTzDXMAXwsKZtf1PTezV/aBKJSm2aOJAaiRr27UjS+I7kfvGDhYFC50PWvwjF8NH6QFNsK3YP6P5xVRFm+AC+Ivq/TvA1YlSyGBelSWtDyZCaUL60ttTUvG8jKFBZw1dWeHpEuUhOVLW43te0FzTWZwHF2+6RYyUAcxat66/xB1qJcKZwS2/obimkTkibmUE5Ezp1vApeDmzZglJNVFunctpF1OlEULBTCh8vWkdRwHggQgzZqSVEOAwAZnTUslju96CKzoqKk3s3wZEnCIyezZTF1LCk51DVRI0YkJ0paDYnjUtISpTlTGj8orcHU23jWPUJqMqUkAMwAob1KUukn0jnp8tKWqeUEAF7m1CNa0p84mu2a/hYYriRyMkg81E9cxVe7Uv0inxmNUoK8QUQAQVdyQSeloRxWIy0CrHej6noX0hWdjFZXYvSp3fTf9oaiJsalzghN+40IeoI3f4QETHYbfWBSZSlAkk3r56j71hz8gRYqIAo7b2Dd4rSM5bArWwoKClqfX3wFagD4bedfOJkUza2FNL/AH3jSp2UjR9nro8CJpmpiDdQbVt7/P4RkblYram9XH3SNQya+h+eQHNAH6fZjAAQ6SXeoI93u9xgilpdvXlt+8S9iSwUpwLAN8N4mzenwQQosoZWADhnfQa+R+cal8vM4U2j3+mlIl7MguwpuPm8SlYcOCXJNX011agd6X2iXoHG9CoSLsQfs20NYIlCgUlB8O5++neGp0kAJzA7H3uX66QCXigCQpOUE0Vto/8AO0FmWMhpOMzOiZLZ2Lou4fdwTf6wwcOgJKgolOqctQdX2BGv8QnKmpAD9vp52MEk4jIQx1YuKEbEC4Zwe0Q16Lbdf0jSc11DfXbb3QXDdBfSzEHu2vuiGdIuLh0nu/rcQSYoJAsH6fA61hMlQrbImSWYeI3FLMKttRomJAyJdlkEggCw5TXa6h1aJIcqSAaqLWYB7v2DlhBUgEFhy7PpXfWvwhWNtolhSAQATVNARsSlt2pAFJAUvKEkVYMQBp2e2u8TnLBAdLqB2aj79vh1jFIetai23RulB5wl7Lj5E9ISSjmqkJTbMaP3LX6DSIrQg2FqvrY07ViU7CqtnZ6JtWzfGnns8EDFWSoVq71bTu8aWZzi+SGDKpa0rQokChBsp9KX/aJLQCAQKkkkJAoSXa2mxp8YxUoA8oq/cE/ua7xpSa3e9U2BNadIVk20jUwioAvoLJ/ego+0bJAT4i+3zicoUqKMffaxba0W+Ew2GSy8RMcqDhKHJFHOmzDbrCboK2UZmU1FrjRj5ViM5GZLa+VqVhlcoEBmSSSMtSSwDeYrEOVPd7tRqP1vDseVAV4ZQYgt2N9tWif5VRAEslzverfVv5iYJJuxGn0/e0FOFCUZUmtnckG25OvWDIpOxn8OS0mYUzE5pia87hKbVBeqie9tIvpGNclCSFEO5ygNV3cgkl/nXWObClpzAAuEsSLMC9tmJMH4VifYSJy5igVuAN2L+Tv8Gh8mqbL2dMQuYEhsz6pRfaqdSTv5AV5rGYb2mcJWlK0uMhN7eT0fr0hHFTMQUpWld+ZmDC4Ic3Ibpfs8sZjwsOoD24YFQD5kuzj/ACD+hikgbYiiQE1KXVS4tqA29DEgSQKm9BptBGzUBfQnd40lQS4NiWprZwKw7MLdiyJ6SQE8xH7eUGzMpzUbGzkelYjyMQEhzY66H10e7HSBzJjOS5I6fe94YnfQwZqa56vWhqdx0vqf0xi0pmDKGYB+o6jpATNSrlqxFex+3jScGHYq5S9xUaPvc63aAtGjg6gAgHzYXukERkFLIcAktQEkVDi4qPvpGQ7G3XRtANHHZzDy5mUgkZq7tUi51I1hGZNLOHY66Pq5guHXswzC7OzHbdwREvYW+RrEL9o/6RdgG9++lTGsx2cEX16d/vSElTiDlb6H3e6GVEqqWbZ3Y3Oo3iaKTkZLxKnACwd6O1u/qImJ7UKAXsahux+9Y3JwOoWx2DPp4WuGvWG5cqjBiNwfpD/kumIznP8A2wlNgoFzTyHwiAkKynKq/mR5HzrFiuULG2n0cxpEm7EBtAPdaBUFC6cxAZyQLlO4s4++0QGGoVpYnVJs9dtG+BhtMqtEktVm+Qahu9PoBasqiySDuQwPapp320ifwmTCAlKRmADMxFgb7H63iIRRh/L/AGK9YWxeKSUpsXBDPq5r8KjaLJSEiX7SXMExCSQSAxFbFJLgFwfPrEtGDg3sXQz9Wr3G3S0OGfSrjsWIJ97inpFUmfmU9Kn6/PTaNrWUqIKL0BGgbboYMSFotAgKGYiimLWDW7jpCs1I8QuX73u+5+cAmOQK0Ysfu4tA2exDFnoxD3Fr/UQJD2xyWGAOoD7tdyP2jSJibEAF6qFqbj4n3RE4lSFOCxIYEh+hLjUdGjZKAQ1Cq9QdaAkfGEW1pElJSxdZ6Mlx5sQ332gU9AcnNTo4HoQ43jS1MxB5nodCPrEfZPdOodyQTfU9usNEvknPwzGpHhKqKBJcWvesakC5IqBQHY8rgbgkfbRt/Jxygl6fdflBJqy1xfQFqX7CvaAWnwQ9mXBJ/SCQ3oGPTQdYwAro2UpqDYE6dxRj0GkQM9RIZydG1+opGpuIS79m99m6wFRlTLHhMpS5iQsswcqTQm4zAMzbg6GAcUwaUrUEKfcve+jbuzmxgUueWdySdve8aSpJooHKl6BnLgAuKiwhK0dOSo3MQjwzFAGwCUgFiXYqsaxCdJl5iZeZSBaxNqv6Wgapd05Ha1ajWtKg7ddI1h5KFggrRKL0zOnNQfqLP26RY7TYrOwhSXyl6dBfbQltIFOwucBRqX3tWzbdRG1KmILKYpq4Hw+VXtBZWJDZiMo6nUuIvZi9MWmZZhIIKFPQe9qD7eISQtqkFBLOaOL2EO4pKSKIBrp2fT49oSygB8l+g0bXevwilsqhnESQgZgpBmEMMqnKQzAqAoPj01CMha3Oa3SDhd3H7RJRSzgVZrw0gdEZRC3CQ/8AiTXycxuAy5eYktXYiMgoLNmbzFJcjqfKJDCJIJrY6xkZEvRSRccJwomuHylnJGpBAcil3hjE4bIBV36Uodi8ZGRHZaX8kGfQekGIZINewPT94yMhvTIT0GKCA5L1ewo0RBc5XI7Na1mjIyGux+gc2Q7FwCdW2t3hdMgrKsyiSSxLeJ0vXoIyMjO9DfJiOHs+RTVNw+m2l9NoXlYNPTYuL3uIyMgtmE3sPMwoSQ3Ytba2kaWgmhPb1b0jIyE3szYU4IZUsSD61KlAuNfCIHgSVKCS1ttXFffGRkK9FR5GUozBRtUW/wAnPy98SwMrMVA6ClKDmAoN6XfU3jIyE+DaKTQqtT1DjlJp0D6i1IjIUCTfmJFzqxt3jcZFdGDVMDn95bs20MBTg9GA7EkxqMgZKRAvzNRg9ttttoFKFwaip+UZGQ+g7JyZdWFCQ79g/vb3xkwhzStC+2tBYbWrGRkI3hwyE+aUoKh+mw7mGcJiRzOhJdJuNWEajIrqxJuyCph5kigB069dhtCpFWNda9H/AIjIyGjORNWBzfqIfTT7pFfLnFSsugZtW7bRkZFLZpFvgjPm5lqBGulPTaGcNh0qNHHn9AIyMixPkVSCQ7n5+sZGRkMm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7662" name="Picture 14" descr="https://encrypted-tbn3.gstatic.com/images?q=tbn:ANd9GcT8vXoDJaZk-Kq2fdIkaO1pvz2Wb7Ugg2Bu5hmOW_bTOyYpIGclP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4581128"/>
            <a:ext cx="2466975" cy="1847851"/>
          </a:xfrm>
          <a:prstGeom prst="rect">
            <a:avLst/>
          </a:prstGeom>
          <a:noFill/>
        </p:spPr>
      </p:pic>
      <p:sp>
        <p:nvSpPr>
          <p:cNvPr id="27664" name="AutoShape 16" descr="data:image/jpeg;base64,/9j/4AAQSkZJRgABAQAAAQABAAD/2wCEAAkGBhMSERQTExQWFRQVGR4aGBgXFxgbHhsdGR4cGxgcHh4bHSYfGh4mHxgdIC8gIycqLCwvHB4xNzAqNSYrLCkBCQoKDgwOGg8PGiwlHyQsLCwsLCosLCwsLCwsLCwsLCwsLCwsLCwsLCwsLCwsKSwsLCwsLCwsLCwsLCwsLCwsLP/AABEIAMIBAwMBIgACEQEDEQH/xAAbAAACAwEBAQAAAAAAAAAAAAAEBQIDBgABB//EAEMQAAIBAgUDAgMGAwYEBQUBAAECEQMhAAQSMUEFIlETYTJxgQZCkaGx8BQjYjNScsHR4RWSsvEkQ1OCohY0c8LSB//EABkBAAMBAQEAAAAAAAAAAAAAAAECAwQABf/EAC4RAAICAgIBAgUCBgMAAAAAAAABAhEDIRIxQSJRBBMyYXGB4TORobHB8BQjYv/aAAwDAQACEQMRAD8A+HkYl6Rvtb3H7P0xwufGLzTLAFioCgACRJE8Dk/7Y44h6ixtf57z9PrM4kzU4tqH4EzH0sT+HvzL+DkEqdR1QAAZIgnVt7bb84rp0vYc+/zOOOJPTi6yVGxK8X33H/Y+Mc5MRaJsb88x9PGCJcTTLQntIBG83uQQJE+2Pa/TSpANgyllJ3AvAI4JP6g/MWcSoKdMdrAbbxzzvMn5YFzJmZs0xEe0fv8AcNOn0RVKhSoqEX2AMXvtvB/3xXmumOzqUGonj9J+m/yxPmk9goEyOQ9RXKsNax2EGSDIJB2tax84Nq5Up6bsqkMgftEhZJmVFrQZB+fOOy3TTTqsCQCnxQdQvxb4uR+eDs9T7G3sh533JMx3CSSRANze11lPdHUDZTLhlqOo0gKCHYC5sbzaPp+uFoZmBDb8EgcD+9vtHtt88MOkVWZanbq0of8ACqC7WGxMb/PckYX1i0kme4wB52Jg7eMPFbZwXlMjWAcqICGGjwZAMgSQDyNjHtjyEqkK7BWn4/YxAgm9rzb3tfFnSadb1P5awybyNxIUh72HzsduRhv1rpVNNVRBe2tAQzDUpJFjZL8XBgWIwsnT2cB5GlUy9i2pWTUkSwaN1tsRP7Bw5ydFa6zDAAS1KpePBWY1LY7Ec3G2I5M+nRV6hAViSyi5p6T2upHzE3uI9saHJ5xPjARg5lXYsyahvzrUESTvBhb2bGTLLz5Ov2BE6cEAOmCggsHbY3WfwBhhwPpLqigo1QDS2oK9rgyJmdrAixk2B3IwwqZ8AshpIGUEADWqkRqJUKZYexabglReA6dClpZnYUkgiG/um0eQIIYb7CYxnXexbrZn8llA7uVA7e4oRqGvcFQLQRP/ACxuYLbL9LQd+YqalZ4HZ6caiAN+O8Wnjci5DpNTpVKdIEUkm7kx6hMjgWWSBHgGdzijM06RqlKtavUYtq7tSlzEwZPJMzvAW++L/V+C1jVllGdGjTqBsFIJ7dPACzuIHEkzYTqOTFcFhP8AEhBCGBq1XY2s5AE/ieMMftN1Fcvl1OgNUrHURNwAQZ+cxa8SRxZRn9RXSjTWQjUirEalHw/4TAtBO4wuPl2BsR5PqZyyAES5YhkY2ItAg/CQZv7R5kPOVRqZaRYI1wCRqFpaY3iYnmPnjT5/phqqlasFSsbs7EaGEf3RckEhdSiPwkZXNUAop1AxZWO2xlSJ9totMiR7Y142m7FYNlAjNDaFA+d9hAJsPPdAtvjS0sg1SA8vpAIIn1BBiIPAAtwABjK9QI9RtIgTtv8Av93ONJ0yjW9MRUQiTAbygmBNjvFrmAPYvl+zO6LxmqnpMjFLEj1IiAdwRspEQAADBIuIIUHN0acMpaoy37oAF5PbBsZNvf64bU6pJOqmqkiJs1gL6dUgmdidR8XvhdU+zquZo1BpJsH/AA3FjF5OJQkl9RwtqE1AWLEsT73IAnb57nf8YNyUaX+KykBiYBPaHUWMmG/C5Hj2tkv4ZHVmX1HEadJPbMyCe0bEWvxscVZHMCAogNBkmDJ4ghZiALbbm04u3atHEatJjLaJIOkjcAnxeJiB7SLTfDDOZMrUpAxwLQbC9gfb2gzGBqlH+WKiExr4EFZm0/etpN9r7XkzMZAFleRKACNwQB+zO18TnJd2F7AUzygQwGob7f6Y7BFbpSFidZueNP8A/WOwnofYnIR00AluOJ58DFvoEqSQJIG5g7xIE93v4x2ZQl4gCdpNh+n6YsWrNIkm4IWxPzlvPjj8sabGBaeXJ8CxN2A2EnnwdtzsJx3wTyYt8jzY/liwBQZLT8v944n8sWrkNRFiPJ4O8RMXsbfPwcGzi6kuunTEBZYhj7AW5vycNcz08AUQYOhiDwNMjuJOwgbm0k4oy2W0AruSQQNoNw245At4nm2DM4mrUgJgKBEkwVImw4ExPt+GaU966OKcgQgeNIAqWMfPbyB9Nx4tZUAYQjqIDApME7xDckeNjiuvnqRIQKazcCTHM3MSYi97D2gi5fSQ9GCsk6S0KRpJK652sxFiBgcW/UwWDdO0uxUtpvM8QLkbbmAZn6eGmeIqZdY4YootcXafMxFoixIOAch0NwwLDfZQwni8GxibjfDI5A+kguwNRvvFTtG5BH3TO4jwZwcjja2AGyuUeglcgFkqUY1peO5ZkjYyIIm1pmLpUy7kqCIB8jjcnzEX+vvjS1ahy5ADlbgWglb3kWm0TcTvbYc/U1rkUzQ1TMVFJU6TK/3bjVJE8kgk8NGb7DYQPSVUVmZi0MsugChu6KaaAFBZj8LafIBthpkKcQyoUG/xRvbYNc3mfffnCur0tWagoIPpswKMFVgD8IaJmCLif1OC8sPTq6QggzrUmANF9S8FfitvcAHzmyNS6ewNhQ7KybmmCbE/dbSObWiYte2LV11GX0tPp6yxFhpDQQP7xMTxuNr46vnQsNoTSVkFZ2IuBpb6gf6WofPLqVV1Q22m4InwR5gcn9MZ020JY6z9P+U1WYRQSpSTpqAmF27RcgCdo8xjJZjXpKOpp1ajK0XkhQRMMN7ke8R8nHV+vMypJhtmPIi8iwCAbWk2uTjLDNaausnXMSGv3WveZm++KYouikIt+DUrkaT06tV0FTQiCkNNiZAYyT7MPAuTtGDMhLqA9EoAZQawYtZbzJ8KRE8yMZqn9qiqlVRdMEAbRN57QL3J94xAfaGqQVAEGOJiJAjkXX62wVCRb5M34GPW+pstRjUp6lU9rCWju1QwYkrclryCTPjFeV69RIGipo1fGNMFpkm551chrx53VN1KqX16AWiJgX+fkw8X8e2J5Wu7nSVULJMemkX4EDb/AFOKOCof5E/YszmRNRhqb+XT+N2kEtuQCdzwI8zbEeo16bUygVlKCGPxBQSdKAGO8ky0Tub7jBFcPA5K/DMgTsGgWMbxtPzwhzqsBoAhZlnY3ZuW/UAX3OGxb7JzxSj2inpdXVU0mCG31Ei+9o+X1x1HMOh2GgltNhEi8D6x8/rjzJjUVUdrAkggATyCTGwI5NvaMW9azQhUTaS0j72qL2NrgiDtHvjT3KiXgIyNVnqlS8yI032seABHaPyODaZVwR3qEMoykhjtuhkHYbeNjgbKU1EVDPqNcEHc/oBMe+3zxOn1OX71MEEMNio3BAG0C+ISTbuJyZbm8gtbSxC6hBOgGHXwoLAJx2xyYOwwBRykPapabjSeRsQ0DcKLTwRMDDuplKisVJ+KBc/EB8MgmRbgj5ecSp5IQSwM7qRcGCCSfAA5JsecJ85rQ2hZQCoIG7MObjRICwY8Bpvx5IFlRnI8W3+sYlXzFKkgcUyz7gkQNgAw88i4MwPpfUqB3VCGLuu4EgebDa/j5c4ErdM6gWnkyQDroj2appP1HGOwW+cE2Qx7U6bD8SJ/HHmG37C2JaaywIMMFgKZHHkfP/fAuXkMFLQrSGOkHe1xyP3Y4sq9pEMSediAvv73vf2xCrQULqhh52I5A2+huBx5k6kE9yuTC1FDGIMluCBBtbj/AD24wyoZj+W0A6G3WFPahDTe87HUBIE2g4DXOMoXTGwl9yPl4MH9xOBjmdWosSCIAPykD3n3wKcjrGOY6iaZQxqUzGqdQ9x4/S3sMe5iuEUva/wgC0kmduD8+D4grsznGZoUwoaQAeSACY94n64JzbqQwb7wBBWALGCPbbbj6TheC0KyHUKqVQKqtpZRBUkyT/QQLbk3I2PywTkc81QRUDmNnRZdfFhE/X8cL1oFO6zITe3B9jsfrEjDbJqE+Bdci5YxMXkR3e3G+3ODKqpHDjKAOaZPd3DukGJsCZ+Ej8L/AIzRGIleG0mdMAb6idmIiTO4gnaTfQo6qZIDfDIaCCbbdwBNzzExxgWhXdGkgzKuJtOkMuoRuL77WIO+MK26FSbdI6t05WaFIKuWv8V1uGN5uRv4PywBlcoaGTeoSQzMs2kCZgQTpY8X8nbScXKKrkABADcfCIidXxG2xsflecMKX2WzVX+XIMvOk1qQGoMyz8d4IYar22sb3hGVUXWKXkFYAKlSBcJPwiCQpJ2AN9RufqLYjW6qoR9J1MzWPdKrcEeIax9oPk4PofZBmAYvQEnTLV6ciFm8MYAAj5wOcBr0zsMGmICP8Q1HUdIUf1DUSy8AE8Y75fllV8On2xf/ABRI06R7EAi1zG/ufxOK6BdRCkrqBFjfkHbg7HzOH9HoJIp99NS4B7nCwCSFJJ8hT8oExIx7R6XRRQz1kYmRoXUWEqNLbRI9SYm5psOZDKKKxxQXQgFIkTyRP1G/+uLqXRXb4UPxaRb7xJKrfntI+eH+XbKqTqDuADAjSNRAgCDMSWN+FQHc4pfq8WWnTW3ILmYKky8mTNzyQPGDdF0vZC3K/Z8sAbBTfzYhW2En4Kur/wBreMNH+ytWnZ0YeZUi43F+QZH+xxFOuV4gVGAvYQB3Es1gIuST9bYsoVWmSxJ8kk+w/wAvxxOUo0MlKww/ZdVIU16MzfuJAggXgfWB4ODuk/ZoRqVldTaRNiIkQwBja8QYPjCw5pFBJYQBP0/YxuuiZWKKe4k/W/7+mM08iXgdy4rsQ5z7P+37OMz1noEKbW8Y+p16hKww1RFzvCzAnxB/TGe61SSrFNRoYzLEyBNgLmwLQJJtPMWWLt6YFktepaPjOcUBGUTbfwb+dzbzigIpVVJiI/8Al9ON/rh71vpJRjIvNwRzhQCiEkzq3Um4+o3PPn5Y9LHO0efnw8Ha6PMyQzCSQ2wEcbARxz85wz6RW0u2uH0DtcmNNxHcSOJt+E4XfzFqayPUN9RBB1A8zcYOp9PR9QGxAOqSAIu1pOoxI/G2OnVUzPqq8mgXMqVIgMBBBiIttItexB4uLkWCzlcEsswSTzIJvG2/AB5/MjNk9NMimutQInWCVi5OlJJBmZn57YDZFU6jItA+g2F9rc+RtjKsauwPR5lFlgfhUD4Tf/D7E3+dsNMiQKy+oUTgtMwTO4PsCCYMEiwM4tyJFSZ0km+w0xxaJ8m20fXCTNOpkqswxJi4uZG4nnYnacUT5N6FD6mXXUZJ3OwCiJtYgxbiTjsLX6gzHURM/wBH04tj3DcGG2AuTwAVkwdgD/lttzi7p9AF1DsZNlA9zvPi/GAvWZpJN7f5AD9PwGGPQKIapqn4LgEAz5EbY0SdRbCW5qgQS8doJCgQCR3GYFyPi34gbbL80fvQJYDz+/2cP+uoBRXTJAa/zI4gfDvE/wB6LwSYp0df4V2lNcK4iZKEwQCZA5Jk2jxicZqk3+DjN0wXYbb+IA/DjDuh0wtlqlYAtTRgJjbUVFhxuL+4+tOVyhVCwB1PaArHSLy5iYtAHznicaLNoKWR9Gm0GrUVqkkSRoV2i/8AfX/4gcnBnJWkNXuI6dQrqW/xELMWAuBvtBJJ40jyYY0chq1EsQqEHXA+6VBAGxIUyJI+cxgrKPSSiS4EtdZALbAAgkfDMk+2m9sJuudad1USFBJhQxIA2G5niJ/pvOJJ8nSJ/ZDMZjc0m0NIADhdJAsCwIiDMhl2vIG+OzE6gH7H5kSL3kED3HvB5xmqedZVMQNJ4Pn63EiecOcr1b1RofStQEQTs19nEEQDeY+YM4M8YGhjpUrUqAgIoJuDxMCb7mInwd8Ryg106bgTrJAVWDMY+KwuABeTxhX6LVC9KJJgxsdQNwTsP0w36Xl/RNIVSABdljeW7VNhO2q1oETuuJv0r7lo55x8lgekpbUfhkHkW3vyPcW3xbQWm69rqfqPPzwPW6e7h1DQsA23IF7bXJAAO0AeRJnTeipTUjSwv90TMfDdhExJn22G+JSnSuyy+Na7Raenj5gb/vjAmZoKu53P5YMfp2mbK4B3K6IJJYAtOmYBs1uCBMYHz32aVgPSLK19huRJMX7rHYGQIkSO5FJvtlF8cq1EX/xCcMpk8Gf0xGpmU0k6xO+kTMfhiWW6gKZZa1MEp2l0hW2GxEL+NyN/YfOr6jU3pNedQMSxvBBAsdhMcknnD8VewP4yTXRerMCnaRqvBgFQIOog7CL++DKmRdqRbURG+kByv9RUmdMD4h4xXkaDem60ytbMVnKa9bHQKglhe7HTTM+AWn2evQK0aanS+jSBIVjpHwOFYSNRT8IsJAwk6i9EJZ5My+Z6RVqU0v2FiC28EAG/3SCDIIO1/GNPlPtmcmiU3Ir01AHqBjqH90XUA2/TfYlTncy1VnQovewj02F1IJ7mWAZkkmAd5i+E1GoaVWrljBOyiJWQZZII+e33lBBxRR+Yqf8AInHJJOz6FV//ANCy7JKNLbaTYj5z74adJyXqOAxn1RBN+Rb844PyOx+IlWSvUKgFUY6hYiJjYzP54+t/ZHqDPSAMhkNp3ie2QfxvgTwrE1JG7HlcriDfabpfqqXjvSFqe/Abx4U+8bzj5v1HKWYf3bj9/vbH2z7R0gtU1ImnWWf+ce3hp97Y+Vdayumobc3GGjKpGvip4xD06uCwpz2sPNwd9+AdjgvqeYAHxAvIIVQAFAEINrnTc/TknAlZFplSLMGiZPw8z+JEDgGZnBfp0g5d2RWm+uWgzchB8RsTDQOMa3V2eO1RLoeUZqj1HkLTkuCWFrz72/G+J1VXMEMZGwSASrXPYw+6bRI9pA3w56pWNXLz3ItYj4KZbsTiFETJiCRFrRBwl6bnDQbQxISSATTIk77Hc7DuHJwi9W/IYky+ltAMm0sRG8kkSQI8fM7c1u6KSVMltQIBGnkiDPzt7C5nAdSsPS0glmZtUXGmBYW3J1H5R74PyXR6tQXplVnuMJMhTEaiNjeJBvbYYPFLsSS3YAVBuSb+2OwRVeCRpBi33Tt72/QY7ABYno6lMg/h7Qw/MDGhoZoEGqFKvOp1URBnceBvtttgenlmZSYKVGGoKJAuRBFrWvE8cWGCOiZaqzHWWJAsGB7htvBMAACN7+2DkaaDYYieoDI7HBDDnUSNNjsdzxs3jBdCuFNRNMCmgGnlkeA4Et5g8xPAvj3p2U9SuFBuQALbkCST5JbnczO2CXTeoNKlWJZgA0hJDKsEAkk77QEk3MY+W6R1iXOZH0nYhi9NrSRBLNMgiJsQQbSI22w3qim0NUBNv5azE2TSwiyhe7giNvaujT0/zXCGizLoQfCCBCEi4jSRM3MGSJnCrO9UrIgYsFqEwARsot9Bt+HEYfcnoVu9Hn2gyddn1kAAiFm3aPYWAM2QbADxOEmbUqd5biQSRfgxHH/bbF2Y6hWVgXZWZt1jz5IAj6GR7YMrdYRFWw9WP/LMhT/emYL7bWHzxrjyj+wUEZHo1MaVqS9Y9xU7qOf1G9722MV5yoUquqhAJIJABkneCAVMG0jxbfHnSMyzFtHKwzxcAm5Av3f1E+4vswynTCrQomopgRB0mbktIEby2oRO8fDGT4v1Ct7L6FFaVQMWUOw0SbQbjVMSD52mBaYgdlLMGYgMQRPiBFjMkAHe2xB5wzXp6fd0tUAjUxlEsCXI0ibTci8DfFnT8iWQAFiysQWfT3fe7gTIJgxBPG2Mzlq/It6BlI9QI8wx0hg1vn3WI+vm4mcNatZkUMTHwjWdxOmzQCGFwL+39QE8701lpU9w2r2uGkjftYjSQZ2JPGJZHqFKrSdWKtUgqV+B5nStoj44tNixJi0SbtdCPewA5+owI01HP9K00pqSAQPUck2ubnibzjOVlcuwVioZpIDl9u1SGJIJFzPzFhi3K5lXZ6FRwwpkLTqGFXTNle0gTpm/bDXG5oy1KpQJLgBtJ0hSIPIsON78zvjZXFUVSoAzPU2qSvdcksxJJPALf5/M+bPPs5RQhYqc9p7RpaL2JlwbgiIMm+Aeq06dP06rLqSqCCAxDIRuQYgzMiZ2I84Mp5UA0alMIKKH+2qSCYN5jcSTtvB2w06cNBuiXUemelmGqamp02SGCG51KQQukg6YGr5b2nF+Szy5dil1ounx6i027WUXgghI5WD7Ysy2YWqQsEyhf05FxpJDCTqWY1RJHMBTGPMrk1KaVupWYJupEFWv7C8b/ljO5UqmHsrFNhJRvjEqRqE8xtI8fP2wHW6cwBrFYqIAxWLSvMDaI+sXjEun550f0XI0L2KQIjU7GSd9zHytxhvnsuQsnY2HgEQD8u0C3sN+O5OEqOV2Z9Ons9b1VJhgCNobhhIMSCNo8+Mar7FZo/xDhmksJO+4JA35vvhHmaBWmWlVVRC+14M2gm8X/EQBg77JV4r0pJJJaSdriwA89pn20jg4ab5Rsti1JH07qNPXlVPKMV+jDUP88fNvtLktJB83/wAvHttj6jY5aqPBU8+4/c4wX2vE0aZjYuuw4IYf9f5Yn3X4PWwvTX3/AHPnvUKJ1C4CtGraTp/M/IfXjFFDp+s3dVZjIJJJM8eN/wAzg/P5fUVaYCyT9IP4nF2W6apLSARcpNtobSSDaZsZ+QO2NkMnpWzzM0amyzqPTHLkrVVAoBQK8aBaJAst2OwF+BqGIU+lOWBqvqUJBYvqMg6tKj9A3PAkDEapy9ShSapKFiVDTqKqOYEagCNt7rhRUerlqjCe4fFBDKwMQZuGBnDRU2tMgP8AMr6ayV9BBAGiDUcbiWGpQJBJJsSTa1qqdepoUimaFMb1ChZiSfJmSY+7H0FsTy2ZevT9Sk2h1kFODqvPncC/+EE7YDp55apZ1RQ44IJ2iSoJIBtJBEDYWwq+5zCs2TrOmhItBZqcmw3jHYVNQabtfnsQ35uTcY7D8I/YWijJV3qPJqMoHgn6ACcaLJ1mSbFhvD3M8ERJBiBPudoxnamVWmYNQT7d0ccEjj/PxgqtWrCmwSoaibkqzR82UwZiLn3GOyQUzmPh1bS4IElTsDcTciIFzAmffEen5mSgqkQmo2B79e8wNR2ggk7Yy+Ry2rviQJ1QTI97Akb/AJHxh/kqZanr06dBuLkneAPcx7ceTiEsah0Bui3q1HMNZT/LZV2IABYSinaTbbiV+tH/AAda5YeqfUF2BYAAiAewmfaBP5Ehk6O+XFPUELqtQiwBB1KN+e3kRZbiBhDmPsxWA1oCSfBB/wCnb6gYONqqugIlmujONQdyUQ7FrA3t3GV4O20+035H7PU3pIH1CZb1ALH2JK2tBEnk+bc/Sqi6Fr6kYg/EWHzkmdxHjjzhiKur4xLr/wCYJlp3LAyHb3EEyeTOKSm0uwOTBMtXSjTd2ATUSdCgydXwpvYAEi5iJ53b0M4a1JUQ+m1QF6moAsUWSQST3GJN4DGSbkaFeapsdBAALEDuF7TqM7b7Ge2QOMet1xfWCL3lyqb6QBI3sNRm8sYXwYnE2uX5B30aB80vaBLNMLFwIsCSy6mMzxpAFhey/N9MqNTK021V/UI25gE6TeTcWA/ScWdP+0vfmaNR/T0u7q8FXIBC6JaSGawFibAGwMjVcz6lOV7VWp/L0mCDEhpBnVKTq5M3MDEXBxYUqNJ03qYrZUpVn1lBBvMgg6oE3AADRvvuRGFDaBXSsFLSGKkN2lljVcKLsqncQZFj97NdR+0dWoUkBSJHbMmDab3IgAHcz7CNFkkapQOpPTemoqXNoXtmLwpkbiDpB5jAeN49vyGqM5m+j93pIQurUyFjGsEDSvzmbtA4nEuldbrApTqotVQ2kazcEmSQ1ytuQPph22WBf05Ckj+WTM6jDGD8MSBsePcnA1PJ0zURlJD6tRBIhr9wBizb74r81VUh9Djqn2apuy5ZbNSMuHY2i7ktH9mAQJABMT94YzadSqmqQ9Wn6ckaG7QoEgaVaItB0q0nm+Nl6Wg+q8a2pww1WME7gfCQBp1GJFwOcY3qXUa9StrVtGgQFHaIGyqPedp9zieCV+lgW0FrldNU5ik/qAqFAEmw0gAEjgLFhbxGDqOYLNqpMAA+lgsKw8aQBMHggeJwt6N1WtVrKoUQBLggkTN1I1Wk/rhpmsqKRcghVM6ZPxbESYvsLGbyRvjsndSBxZDqBpsGIAfQVJIHIgQYO0zYi5jfYWgMw0vsbH+jcgjUIvpJg7j3FhulZA6673YkAgT8QbcgizaRMyR+uCcvRYhjdiZNiAGiQdE/3ZF9xHgYm0lpD1oH6pl1ZTrnRRsdru1yfcCTYAXbgDA1F/RzWXi6eoApAYLeNUahP3r+NsH1yFOkW0obAzAAvJWxmdzNvYXzOZzZWqgklgwY35sdO8Wj8TiuJctDQ7R95yo/k1h/SD/8h/rjD/adooadwKhO/JUcTOw3j63jG1yVb+XV2goP+pfcf54x/wBqV1ZcEf8AqtP/ACr/AL/n9Jp6X4PXxdv8/wCDCZlYX9/6Yq/jxTVgRPauxMkyvja2r2ufIGL86YWfF/lF5/LGZpuSWM77gC8bkji0cmcaMEOStmD4r6wzqbEfyAexHJWxBGqN7mBbbjFJpsSVnsUadRGwUzbUARc+xvHOOzlYVHJvMKNuQoB53n98YodGO9hEieRMW8/98bIqkZA/oGZamzuC3aLhSLru30txtvhvmaFGnVWshinXnQzCIizysxaQYvciIwt6fRKlqdMMWqMKfxQDO6nTv87xxj2t1xghpKq+mp+Fr7WFjsbzGJTTb0Cxv1AOKrhNBWbGZ/MkE/OL47CqjnWZQTok+Vn/ACx2I8R9AAyOpu0sADcsIi+wgksfYDE/S9F9nDLvurHe438Qd9uZwzWoGUu2pbTFMm8RAgzExczAO3jAXVcr2qxXSTMCTIAN9ci7EzF+PhAjGlSt0IG9PytJ9TonMkFjC+1gJuf9/LnKZHSoknvtCCI08mLzc7beb4zvTc/WJFJGOmCTpAnY/ETEXMEzG+9pd18yqq4RzTqFIlY0tsYklSpgaSbyGA9jmywblViyFHWTmCVFW26o3aCyg7EiJE3kjzgvJI5TSCEidUMGYX7R3PCyYE2MBYBwLmk9WijvZk7GtfmCb2mAvdG1vGFGZRwxWLE2jnF4rVMNWN2zAkiozEDZlkMPYNt+oscG0eoOvxFfTEwSJ1fJiJMzGn5YqodeYsUqlHtGtgQ214Cjb3id4O0XUc2HBFNTpnukTBuBaRO2xt28HZJa8CNB1Su7K71l0JMqCV1N5BNyJEkTO4iYGEVGif4ukVmAyQBMi4jiZMz7zbHnVvV1DXU1IphdQCwTcjQhIBncz/pg/oCaXapb+XJBkdxC8KZmCQfG+O+lWcvTsz/Vn1VmMzqY7e5P4fLDjoSg5eqAz6lcMugCRpBuZg87i9ttjjN1lufnh59mK6g6Q2lzMaj2Te5tvHHP6UyKoaKydo33QslTqJq7RAK9qgMQ6hjIvfUv1O2+LMqFOZMkBHVUdkt8Y0FjHGrVf+oWIgHOp1A5ZxTYHTVMhqaBVBEd4KzqFydNtxNxZiG7gWIkDkfTcA2ExGx1NtjzJxad+CLdC3NJU1MVUFVMEASpVdKAg3I7p7g25jwMG0KKN/N2fUGAsIaGB35JAnYW98VVaYBp0116jMfCV3OoOOQSYsTb3FyM5mVC6mI1De57QNrncn35A+nSb1QeXseeoW9SRK9qoAYssLqt/VN5g3Ft8LD9myzL3oGawm0Tb6x7CdvIwPVzrvTZ6cBUBRwIJAYRqvuCAfkdiIEe5ro7tR9anPqLDMqj41kj1FgRvKn3+sWjHj5ookxvk8itNdYYMx+NVXUTAtefKiLAEH5gw+0OSUn1nfsKqKiwZ7gNBiJmVuQLQLMIGK/s/Xev8bBqkE6xcsZAhpIlpjjcybCcWZpAdNIgQwJJJOqdwZ1dthsRN5uSMI7jPZROj3o2TVaaEOTTVyZDfFICgA7EGTyBCmY5rSrVqkFh6ZafTm4I+uzxFzG8xIxBszpTSqsVpDgQoMbkmZNotvirM01au4MAoAVKnuEqDa+0na8SfFwlbbYWX9IRNTCZ0AyTYXgiRN5kzMjzF8LKfQHXNprpl6bVAFaTaSYmN/PE4bUmhi8AsYDAz3LGkho2GmRO/wArkG/Zip61RNIJ0v3SZiATB+vJ/wB8MpuNtHQ2z6JSgUqnvpH5z49vI+uMP9qavYg/qYnb+kDkn7p3A+vGtztfQhn9+P374xHWKxqQDcJMDxJk/wCvGJp6PZxRff8AvRluroWpmOL/AEAM4F6dk1WmzH4wjkxAgRCi8fFJ8k3ESLu61IA3McfObf5z+5xCg9P02DOqIVCE+oV1KAbDtJ3kEKCLwZjGnFP08TzfidzZm/s50016yrfSss5EyFHMj8J8kecGZOgtRqlE3NBmam0gSqt3JebH4h47vJw1+yGSRaeZqqyHSIDHUunUGE6iJ0keBqNwOcRpLSy3pu39qVVQJYAXLM5AGrcgDne0gYvKe3X6GVlPT1NKpAnUmo3Goao1MYHKgAfqInGZbVTIM73BBEwfkbG3z/z2tLpVMBjPdqlZuGpwRqjbnT+O5GBf/p01EcIaYqECVOkaojUqvtqBvAsQpkzuIZo3sRMh0mmoopNOq1plSoF72lCbbb8Y9wtp9PcCDKwTaCIucdgtRb7CGZHMgUQxMqDYRyR4+8R2iCdiOJxA5F67+mj/AMtYmQ0MwFyAsnjYThdkq4VD8WjUIUwdh3E2taLj84nGhy9SHBlgJEqDc6dJJDbofcTwYkDCS/62I9GS/hXHeCW/5psefwH4jDTqn82lTeQCJEzeAAdPAtJPm53wd1qlqU06VKpUNzrdmIUKJOmTAFmJPsd8JunuTRqJyCHVSNyLNv4B2EG/ItiyfJKQ13su6Z1U0i5KlqdSzKSVn3U30sNxuPM7YKy9OvUpuo/s5V5MDTuUJb4QI5tzsJBg+UUIocFAJLX7jcwLfDseBvOxAEer9WLAaVgXLRszEhpgCFYTsDzsvIdN6X6nfgaU+rDKIwoBalYghqkal0kywVYFoF25sAAN1f8AxdtADnuLeoWG5uSJAAkgkmZJho4jFdGmwqI0m5ImbAsSO0Rwdo5GI58AP3odQbuVewATxANm+VvBnHKK6YeIdlKrVnJLLpKkgKBMjmAZWTFzE9towYc0KTrMKCYM2GphYG8QsXNtyDhbkStBdZbvf4e0GwO4m0m24/3n17kMvdPwjVuw7dwGLAWMz+NsBx9QjjboF+1CAuHhVY2IUEAwLHxbY3mbm84WdOrslRGX4gQR9DOJ0NdQCnPazR3GFBO1zt88egek4sykGTMTY+PptzitaoolSo37laqEgkj4lVjAUERAbf8AOLxvK49y1b0mDaixBVfvSFC3LAiQDsBcRhXlzU/iC7sEQzKs4JE732UbkfhGGlAqulkBgzDSYJ+6STJFpiR+O2PMnFp1ZOUaJmBTEPAKmZuCy/CsnzAMEmNV8IeouzkioVGsnUxi07ta53mPl8sX56jmm9QUhU0OfhsJANgVMw3I25jbHmW+zGZqE6lCgXlzq2MCAtja97RHkYeEa9TY8YP2Lfsz04UwziuhHwsWV9PvLaSsXj5H5Tpum0KaJAlgWLJFoLQGF7lZWJG4HlYCvJ9IrJUV6yNX07DVCjcghLDc3+W18N0b/wBVSt7LSpuFI41MwA99Ki0xNoEc9vaY3GRX/wAOQs/pDQTRGlgo79Wq8abtNpEXa/3cKshVpNmKaKWbul3bnlu0/K8m8c74ZDq1EEIGKj4RqWApJJXcyB7nm/thRkMkUzjuZVCrEQRBkiBe1gwmfHFsSjbtP20PxLuo9lX0XDeiS3daTB7YAAkGwkeZvyq63m39UNBRQCQdOnWeTbedhBtwTFycw1VnYqNaVGWZ+GSQASd1Mmx/3wyzGQLVqnqGo4kenRkhCJvPKzHAJN/aL42o7Y1eBSczWZIGoKAO1wCRttAmZi5Em17RjXfYjpXpo1YiDViB4VRA/EX/AA+sOnfZapXqGtmQtNJ7KSSLb3+ZmRzb4YAGorOqDgR+/wB/uFlL2L4cWxX1rMjTB3F/3+OM9Voxc8ieP8if8vlh16Svqq1DKLYLsWbxYWHM3FoscK+o5qdTGL+BG9gB+kYHSs9HkoqvYyWef/xKEgFaYLHbfc2Nth+uKWyK1iod3VADAVWYvEkzpEXJ+K8TAEbWnppbMOGJhgzbAgaFk3MQbbX4N8NAzTRUMQuiGLMA3DdtrEGAI2gE7k40c+NUePklbbPaNJKQ9Ea/T1M4pkWlgIBkmQLCYvF43xVCs1MyTLQxFxFl0gfQk3sSLDc91Wu0GW1a+5CdwxChgYEmQvxcG5ixN2VRidUaSJsfKg6SbWmxDcR4GJuTq/cgVOzU9ck9uoKRI2g3EbgEQYA3wo6pmNIWDAUwADbkgLOwvN+Sb4MzeZ7Cb6g0mxJm3A5nkYV5oLJZdgBCuduZMCAZkx7xeMNjjuwUc9atJmvB/rmfnsZncGTYjHYhV6dWYytgQDHiwke1+MdjTUfsC0X5fo1Vz2lWRUZmYssKFF23MG0hd7DffBNPMaXcpBNQrAWYBixv3DTf8+CDjl/lUjSP3v7RlJgCdgF+IX95kYorAqtJJJqlgQougUzIJ82kx7+2FvkLQypyFcI5oy4tEklZ4JY6RYC3O9mAFz1QQwdKjsPvtCzGwChdrcm/6UZ5XpD1O0oW0hZuy6UAgAWjzNydrHB5q1EqstGqyqhNqgU2MTZoCi9w0WBneAEnSYKEgb1nAghFA1mbxyLSBJNpm5A5wdTyqUlZXZQwNiQdBBsNVpa5mBG3cDEYjWzTDW1NgPUJOuANJXuIUbqJtv8AhiuhnWqU11ta1O8aPKkrtEkydwTMyZFG/bocX0K7CrczMyIBErxAsF7QJAt9MMlRVYkrMRqBHn4gCNzPkgiJA8Ks3QVWgsGIDBtJIAMWMkX3gqffycQqElaauzLTgsB3GIkSB7/DPt7Yq42UDPQIKu1MlbFZuO07WIsYK3B3PzwHTq1C8qO9CahOkG63JIINh4P1GGrp/LpkO41JqcLY2Y+nq+7fQD7TN4v3S+i1s1XNKkxImVJgEAEdxv2ASDubkAaiccnXZy2L+kUHrVAoBKySYHn4ggFpjaBPyGN90v7GGJzAWYI02cgf4iCBuRF/ptjSdI+y1LJUwF7nIvUIAZpidjZbDt9vriOZrFjAF7mB7XJ/AE/Q4zZMlui0cVi2n0TLUhCp4BuTMbE3gnFiKgEAaQRFvBiR8pAOLFoTdj9FMnjm4G5veIggYLy/TlHc6hVEfHJJM30iQNlY+ARBPcMSa5F+EI9gmWIEgcYLpzPwmfEHi+LB1J1ULTJTzpAAuNtpgSwudivjBFLrOYVpFRjebwbyDyPIH7OOaic0mRV43H5fv9nBFIA3j9/v9cdlvtFW1Lq0tpuJHA0RMf8A4l/Pzgqj1lGhXorYCCImwAHE/wDlrN+W84WUIvphjrx/UEakp3H4if3xiir0Wk26qR7jDoZfLiTqb5EGfvR/0j/mGKczUpfcBJ8kmN0gETcQHH1GJvHSu0UTV9MVUOhZcbU0/AeMM6GVRCAFVfmI4/0j8cUHPsrdsKtpIG0BATf3WY/1vGnmyWVmJKgAEG8DSFI38ah9FOO4xXbGeNsY1ZM6DMXnafi2EzfQxjexG4GBs505VM16kA3AW+r+8R7e8f3TzgDMdYZSAu4+9zPY0gcHWmv5sw5wpzeYJuTtt8v+1sN6UtfsGMWtXX9wvq+cFRURRpp05CraxMTPuYmRYmcY3rWfBYUBdjvHG8fpP4ecXdb+0ApqwW7xYC8G1t/eY+WM99meo6qwFW9SRoIADXJkk2LQDZZEmJkCzxg5JzZDNkUVxiMaOcRO9nIYd2uFKg2JlCe4yB8JMxsROKkb1DOqQxJDXs9uSLi4HkW+Zj1Xp4qQ9JQGBIIEKraYEkEwGm7RvIkAyBKhlHpuwLjSY1EQSSFBbY8GRLGTzzhpceNrs89svyueVI1iVk2Y21bkGPhE7SfmYOKswPTvSqGoPB4UgSG4H5zvbmnNZ5B6hUSGYmQsAsGtHKi5PA/AYDzAqpWCEGEAcRAUAiSTPnyb2/ARxNs4soMuYremhh4IBPwzIgCdvng7K9Jhn9WmNTKEKd29tJkEi9jYc74T9T6IaFZnDRTQypBCtPxKBvBP3TsdJ5nDXM9b/iWFNyEddIR4JJMixA4ETI484q40lx6A99Eqrdx+IX2Be3tZce4KrdWKsQ6d0yf5JO9wZDeDjsRF2JRmK6Ao1Rtaw347kedlMjeMF0szXWdTh7BUOkmVibSIjTwTMRa1lea61V1LSqMpAju0KTECO6J02B/H5YLWoXAJuVMEbNaw9juJjeZjxecXXSGSDcj1FHBZqaAosq+kwo1g6iRta2xuw5iKv+MhWqFaSlCCNRUXnubmJgRpkxtO2Fg6kpovSAgkqZG+leIAjc6jvsduWDBY2LaYlRNkiDt5gk/ruQPlpeBXEjT+2zOINGk5WyqVGw2m3cQsrfgxtYj1nQqgamqeqdTICRpUDSjGZiTO2wG3cDhNmVC1XAMgMbzB3iRfjj5eMWtnHrsWdgXCgEmQSqgDjwADYbA+Ixp4LwNxXZ5WISQFLgkSWMzvGwDAGdpvAx7k6D1m7QdSCwUcLJJteANzx+hCZcVArDWzAgm2wEk3v4F9vi8YZfZoFMxSbSVpv2a7DV90sATvf9cCUqj9x/BZRpetWCIpFR9KgQLtAXTYdqwNyP7xPIx9d+ynQaeTy5AOpzDVG1d2uAJEqOwBYAHkc2xlvsN0ZKM1Wk1KikKp4WYb5SRbeBvzjR57PwwRRrdrm15NhpMSw4+mMMsvq4orjhZPO1dZgESZ3IA2JvNhhVWp6jpWyzO28TDESYMNFjA99zeczrlVNvvNcaryJUni/wC74a5DITFpPGEbZu1BAHTsno/mH7kRae4zpni0T7gEYVdb6wqHVUcAm0sfEAR5gRb5YN+232mTKU9Cw1TcKPf7x9rQv6b4+K5/qlWpULOxZmN/PsttvkLYrjhLJ5pGdyUdvs3GZ+3VJZjUfkp+m8Rjyj9v6ZUsdQ0xuBJknaDfacYipl1mwmVJsxEXsZK/+4325EHE6OUZiaaKWvG0mZ0kxBgf7XnGj/jwom8zN/lft/lyLsRP95SP0B/YOHOQ+0+XqTpqKYEm/wA73iBj5XlsnpDCoJA3K92mYMjTYx7mLn2I0vTOsZWmwp0ELlxBYgA7N4mbiYgcWxDJiSXptnLJ9j6QmbUix/d5/T8jjvVAvP7/AGcZCvlye9jLkKi9vZMGJIEyYF9pBPzWUMgPWZhqNNrQ3xIbiCAROkj5EYzVoosyZua+eAkYDbrCKt2A+ZA98YVulqorkMWEAIHUSGtUYbxAC/Ff4gOcIKVAlzBgLwSJmN7xabycXjiTXY3zl7G/6j9qqS/en2F9r77c4ztX7SVK9QJTBCk3KmT+7gcC/wBMJDTOkbleDIG1z/V+k72w26DkDTqS8EaCd0MDS0Qx1CL2ve20EYr8qEVb2TnmdUgDO0g1Naob+WzFWBE6WKyPFiBIn+q1sT6ctOjUpuR3q0wDGrutvtyLW28TirpeT9WsbCF+7JksbDi976d9/Bxdm6avWqhaZYhj3kwAAQdR344Hn6G3/kzDTI5/1XqMtMHQpMuQe1dTBF+6JbSLCwJ8k4XZYNUrEA3amR4kmwETfxxh3k8kRQZi+liQPUI9NBBBA4O6AgxcgcTiqho01Kq0075BNxOu4AUsYWDxFo+eM7aV0KhSMi1OlIVterS8yCJBIPB2HPzF4xT1OiWq0zoksoELYmAADEBbyDb6jyR6pIZNBCg69KSSAFJEy2oi/wCyMTz9SaepHVSUJvYkSwYCQTMe9oN7wbRbsLVFX2gyRaktSxZAEcr/AHhbxBnzckhvngHI54JTBZZYKQl1ECRJjkmdzePPBlLrPorTI1EadLAEQwi/cbzq0kKbCLjfEc5k/VT1VXSpJYwDcgDVAgDnaN54Iwy6qXQESTOuABDCLRbj5/pxtjsLdTcBCBYagswLCffHYDxRCWVqUA3EqxXee2JFx7H8jg6rJpiAJ0gGTAOnzMcQLz522i1AVXCltLuQxYzcgWFuTxtPPnE2fuCsFhDqMQAYsZuTEmOJEeQcc3ZwqNAlSSVAsDpuNiROn5bk7z7xp8nmlQ6TqBZNSmRYmFaCbKDEeYA/w4zT6VqMjzpJMkASCNiom/Npvg7LKxOlwNJ+EyYk3Gn32m3A+rS6B4LPtFk9LLUFMMtQE6u4gEza0QwF/M3wP9ncqKlalKqqL3M1/hWWYxeZAImIve2NF0RVf1KDEurqYsQdagjndrlbSJ8bYHGU/hMvU095qn44JhEIM7giTxv7CRiSy64+QIVUqPcSp/lme0mJHIBuJvufxJBwy6R0par0qlPt0xr23WdJlhaYmPa++E9SjLjU7FJvAEDYcGJFv9ecbHoWWCdukDtWZ7RJ2JMgRfVJ4KybXGVtLXZWEeT4o0DdSMEr7C5JA07TxvxAEiYxU1Qsb9xIg7EECCNPj/T6jFdKi7Gyt27wNosZiQReP3GGmU6eysQ4gi94tFj8x/tjHGHHbPRhGONUi/pOVgydzscE/aj7VU8hQ1H+1YdiX5tqtwD+O3khJ1/7aU8qpFDTWrSFEXRTEmTaYHA/LHzEdXqVqlR80xZaoILNJ0kglGUbhVJFlGxjGiGNz2Z8kyWZ6h69aoWaXeSzzYxu0jYRwBsAI4wlr5UrHPvFvx846Y0lQZEkmfF7QLQP2McuaYG4mdwdj+/ONqjx6MrdlmRpK76WNosbW9zf9LnbDjqWYagF0HSjqYg+O1gTAkyPwK4hlumgaXCkK3aJiZJvE7kA6dhf5HEqtFmpMGRiiVdQVbmCvdBAIEAA3HBwrkmwFeU6ZVzBWHWGKoAC1zt432Me+L+n/ZeqmYUP2d0K06Yf7u+4nkfiJGH/AEzoNEQ6lqlIKp0tEqx2LrcMdJMEdvcPaTf+JUa9QBylF1aFB3vNiGmbDfeTZRAxllnd1HryNRdS6qwppr1o3wtLSFZTpv8A0m4sOBBkEkOrmDTLkorM0l0IuCR8SGQSCYNiNwByT76EFqFYEVSkIbHvWQBINg0EzP3haCZW5M1KgZNEMLI5iVMmRH3hIIPG8gkyIV5Qpe2fDhWY9oU7mIi7eJJ8/wBPMYyQzBBaAe43MRvvadoNvnh5Xoag4p3ZbmRb+qT/AKe+22EZ6adYUmxhmMgAfWTO/ibnGnCkrsccdG6c9apOnSoYSfiIUXXcxcx8UAwL74YZ2jTqOaesUlAM6QST3bCOL8D52Ei7KuKaGnQlQLams0m43+FTqO5597A1YAYntIjvY2UwfAkGRYj2tziblKU7/kL5th4RFZhTJBYGSQAdTRN22J0xcRdrmdWIemDanE6pLHuUHYywJBIAsWMRBBm+PekdWDkK3xKDpKkwQbQG2E+DafFzijNZqovfTKOpmVgB2XmASQSs7AQL2jASldM5ivrdSrq/mqShUBWENfkqZgSTcDeBgtmFPKpTqU2LVWaFAINoCRbaWaP/AHDFx6hUVEZdJD6ywhVMU7zEkf1XHAgiRHZWjWrP6gOukdbIGIkxc6hMk2mJ8782t1T6EYJm+j60TQwDpqBLSCQDbYe/knf6C5h/4kIGGk0xpKzfcmRIjm5m8Sb4syz6KhBB0lArDf3b/C28EDb5k4jmqpEiQ2mQN9geC0EAg878gTGGTktHNg/Vch6SKhNNmAGx8kwRHtcz5+gZ9OoMaLeCtoJjtGklTJN23g+OLYR1ssJggqPf8rmed/lh4UKGgikCkw0yQbsDcG/uDzuDzgy6oUzL5yoSZckz+98dhxSyLMNSqYM7MQN/ljsH5sRrBKzWUnkcCw+ki8n6zh4nR2rIrWDOpiCpBJIjUee0GY2PuCMLmo0wVLglSIIUwZNpEiLEbHjwd9H0zKU1DMNellB7rdyyGAjglxM/pfE8k6VoEtCN+kCdVSTpnvgw+gCbG8QVM+5kHhbX6m6trmWZp1WIIFoA2JN5/wBzjXJ1VA3o6u5H0C0DTqSSR7gR7iR4xmMsBSqkMoemGOpWA43mdvH6XjDY5t3yQE/cd9M6ktemAiBKlOWUX08Bom4G0iTE++HfUKwL6ZaWUDddJ88km5JkfMWxlc8GSorUnZUk9qy0WgCx7gR2m/MYKyuaNXR69NTDEqCSDO4BgQJPj6xiGTFfqXX9Rqsvq1kLn0zpDELUXSYYSGmOIKj5kix4eHqCUMvqQdzBlYq1mB+ICCARbm3bcYT0qYp1mbQVplTZjMahELI7hJsMW06zNlz6mlASNOpWBhAZ2tcsRMXK774TuqHhN43aPK/2yePha/BO2oz8K2ibwLTgHqFbNVF1VqvpUCLKe3VHGgXN+Wtbe2E1XrMHRSCztqAvP9J9/wA4G2CsnTasKmptI0/E8xJvpkyd+N4xoUHFWWeaUwfK9c0U6qBJVogk3DAgho8RII91v5CzOeZlhieLbSu4sP1vxiyp0yrSLBljULNEqb7g7cYAq+34fKMaYxj2iTbHXROkJmKcISK6n4SbMDER4PHjYyNiDk8tD66k9rSQNzFzeCPN9hvcYJylQ0Up1RBaZAAg2i5sO27Lfc6o2xoc8BUNKvTSQxkgCDe7bTe1yeScSnNwe+mKLxXZKrhrIGgDgW7TH1No55nB7I9OhRqq5NzJDDUd17oOoBlMXmYHscQ6lkiUMKxUjcqB2r8Ib+oXBNphcKui9Yem+jSTTazAqTY8xIuP35xGuabXg72NZRc0yHQr6TCbFTB5ErYzf22iLYp61lkrLqpooc/EAIKkfftuvdP0mwkYKFAemxdQqOsMGBkRpKlSTe+kRuIPuCuzubNMsqgpBiNtxxcnxHERtOMUX6rQ62TzdJhRU1od6SyIgEA7hjPdfkmxt7YEzWZqMq1BGibwIggGxFpVo9t7m8lfXLBxp++R2HV3zBghTcEgbHjjDrotP+1p1NOpwRpHEQ4mO2YBsfIxoklFchRbS/8AvKgQEagbAWuASdzz+s+wLrUlILMFdDw14kj74MgkCLzF5xB30VwDszDt2OkHx4LS0e3viuvX/klAm7kjcmI29xfxx7Y5ttr9DmQrZ0JA75vqLdxSAt/ii+1/lfEsvmDXKqqzNrykiRoBnULtceLXjAnRKTtU1Oq1AB6YLX0nUCCosGP3byAD8sWZioyukQUaxCiIMSYAA3i1uBYYtKKul2dyPesD0+wu0ofKyVYQIFgLMePe3Pq0NSBQSzL3CWKmW3ItBa3uCCYvfBtfpuvUXY1O0BtUAgxAiDOx06QTdSTMYA/hTSdQkmdt7FdiR4tE87++ApKqvYuw7NFf4ZiBtSZBsbEkn8NP6+2ElHNVKNKkwPaDJtMef1j8MNyAVYau1RO0hRIkmSNRN4QxuYgycULm0r5R6FgVYNT1WMHUSNovPAMeTOOivTvqzmqJj06TesCvMAEEA3km5ggkHT7WwkNf+ePUh5aSABMm8exk3E4vyYqLRVFB1Go7AiQZCiCObad/8Uc4jnc21SklSoF1aQoNrhdXi4+RBJN5gxi0YUwUOsz9h6oYEksDDMI+puCwi57ve44xLM9IqrSGpCjCpqQsSFkEXsPvAEX5H4BdOr1adGddUlo0pLQF8kRBBm1+D5kXZTNV2IFR2K6LAmbkG0bzeB8r8nEpcl5Whnx8B9DKgKJLA+CVt7XHG2OxVW6ioMFWkACxWDAAkdh3idz8zjzGd472T4izrQgGLdx/KYxpsoI9UDYNXUeyhzAHgCBb2x2Ow8/4S/JzMR1ZyM2xBIIeQRvMzPzx7nmOpTN/9sdjsbPEfwc/Az6eo/meymPa3HjDboijQG+8WuedxzvzjsdiEvpDLoA/iXIjU0RESfDYZU/5hIfvAokANcCKVUjf3APzAx2OwmP6kM+0fPF3xuatMDLKoAAK1CRFiRUqgGPMKB8gPGOx2NOboeJnOg1m9ZUk6W3WTB+Y2OCvtRRVHfQAvew7QBadrY7HYaX1hAqR/k1PYIR7G1/nc/jhv0GoTlKskmNUSdo0x+px2OwnxH0/qhUNOj1201RqMSlpPIOPcxRX+MoHSJKkzA3vf547HYwvt/j/AAMNM7dGBuALA/Of1M4T9QaVSbyg/wD2x2OxnxHHZH+zc8iBPtpe35Y9yLHV8mI+mhjHysLe2Ox2NUvpFZBDOYb2pvHtCEjHovl6hNyACDyL47HYAJApc61ufu/nqJ/EgH6YurD/AMQRwHP5Fox2OwZdfocuz2n/AGNT/Go+k7YopOf4lxJiZj3uJx7jsc/JSJZkUHoVbC+Yv7wRE/LEM+5XJAqSDrYSLGABAn2x2OxdfxP9+wkhF0uoWYaiWjVEmfu++B8z8VMcaE/MXx2Oxr8gGFX4Kn1/IGMSytUlGkn73PsMdjsRyAKgMdjsdhi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666" name="AutoShape 18" descr="data:image/jpeg;base64,/9j/4AAQSkZJRgABAQAAAQABAAD/2wCEAAkGBhQSERUTExQWFRQVGBgYGBgYGBkcFxgaHBgXGxYaGhgaHCYfGhojGRoXHy8gIycqLCwsFyAxNTAqNSYrLCkBCQoKDgwOFA8PFCwlHBwpKSwqLCkpKSwpKSopKSksLCksKSksKSkpKSksLCkpKSksKSksKSwsLCkpKSwsLCwpLP/AABEIAKgBLQMBIgACEQEDEQH/xAAbAAACAwEBAQAAAAAAAAAAAAACAwABBAUGB//EADgQAAECBAMGBgEEAgICAwEAAAERIQACAzFBUWEEEnGBkfAFIqGxwdEGEzLh8RRCUmIjcoKi4hX/xAAZAQEAAwEBAAAAAAAAAAAAAAAAAQIDBAX/xAAgEQEBAQACAwEBAAMAAAAAAAAAAQIDERIhMRNRIkFh/9oADAMBAAIRAxEAPwDgS0pfMUVQlv2hxw3iMVT3hFRZipKyByhxwC5un9RJ5lsXKYs6wZpTIkzKiN2kSgmZSFS6hBli3WLmCAF1x4qURrCKFJJSyI6pfT3ziVJVKm548nMAMqLjl9+8bKmzzIJiDuoACuu6Cis5WMknADLhiBGqhtZ3QNEQ2w+UgFU5CGIQarm5R8sc4dTII8ts2XG3IiBIIKML3xW+HKLoUt2VVCZnkpgFVtp3V3WB+4ybRXmKqtkKsVUMVu6L/EVtdV3mUWUHU3wCrhZLRl2jagCWYK3tZzh0GsAyrP5U1UkEOoCqVVNICUgAhRa+T/XdxGLaNrCYq4Qei93jJ/lIEuVY8ssf4iEugayZYJZ7hRGcbSAmY4NzOsShsVaowlIGrdMo27P+KEoZt4qbBU7+ojyiZm1zpdsR+/4gv/6Lgi+bc9EtHpNn/D5MZR17yjXP+JSJYa8YrdxecVryNPbk+/S0aBtUswRjckrdnGX20d+p+HyJYaxzto/E0cLmxt1h+kLx6hGzbSCJgqWfS9gCpVI2UfM+KqASLYNlhaORP4XPIWcZf3AS7fNKfMEOSJj6YxeWVnZY7stQgolioCuN1VsL6paOvSlR05k8/uORs21yzzBwSpWwXNALAhMI6pIIBc4N2kSg+Wnugu2L4YosVWqCwdvuw7vFqC8yknn8+8DMB9fFjAMOzqFwbLP6ipAH+/iApTorpy709YYKXlCsMhja6YWgKnrjEX77AhVScviqLosMlCcXv6RK8iSrvOejWiQJlfFg5HVEiSJc4jp6wVCujL7cLY/MLluGCc/6VIgQVHKAva3tFU6Zv/ZyhlSdwOYyiSTEoEXhj28BVWqyFQg745xdATIgTFc0+rwc1NlRTljpByyGVyHOeRcMXsvSAWArX++CQM6KhR2+ud4ZvZG+V/6DiLEiBguJ9ss/aAqlMHTDtjy9Y1yhHABBzPfGEUqabxeyv7v7CEzVZhcgXRXtf1gOPIHsQi/w0PqT4llgJ6Zu6HVrEloMIQhwtkmPOAOSmz2N05qFgZqQsiPhrBUjhZ7dYGYi9lSAVuvwaCknUrg7u8Vuv6qOXxGgbODnopSAEUzi+YTosL2+sN3cLIFKOSVsdOFucbDUQKQy4Yxw/EK0plBE3nmJZgALDG5PC2sBm2naFACjdBJZ1OJ1NrYCOTtG1LZF6DBP7ibRtO8fKL+5+Y9L+O/ihmSerKmQw4pnFbqRbObfjieGeAVK0wJWUHFHTT7j1vh/4rLTFgueMek2Lw8KKcg82GsdSfwuWmCa8+7PKARIEO8C6KLMsYXdrpnHM/Xn5NillsH7aNFDZJpjIkhKgm2AckaX6Rr2v8hpyGeWjTkllmlA83mm1mD+UmOJW8dnmI/dNuBJXsMho8R42/FvPM9V06eyzTCQsN6aZLYKqwmpTKSneCTb82FgSI5FTbiQDh9wivXmAJ8xTJT7Q8NH64dnfKElCwmPOw94CpVAUTDFDxyjgjbfM0zhFGLWjQPED/s9/X93o0R7n1eWa+NlfZ5Zsj37Rx9t8IGHTCO34fVolp2KIqtnyJLLYAWMTbfDZgs0izSqgP8AyzMuYXyg4kFItFb08TU2Q0z5Chlw5Iixs2TxdWmCHUcB8R0atIFiPMqJiOXt1iUfAAQ6Hjhzi36eP1n+Pl8aae2AenON0u6VJ04oXbWOHW2Gam8ri6fUatj8RWV/5wu9o0zuanphvFzeq30pQCqOSEGIyHtBirvFkZSU59YVTqe4/r0i5iA1y2oxi6g5VKgrbmWF/bjATgg+2IuhbDCLO8l0CrgujdYZJQlIJW5XkL2xX4gEuvBeZhk0pQIHD6afENpyBSmIXJPp0gJwVV9SynMwAVaRRVdg2fH3OsUm6Syary94HaGmQ4W7y1+o0UyBKZSiNqVTh2kBJaYN889M8bcrxVMKSZnAtc653tA1CU0VFTQEjMZ/1DNmAPW3B+UAsyqVlYL737WG06SMblSR8A8Yn6yBFYWGA4LAzKSSo4++tj20A2pTJJS4YI/eUJkkKIikMbf1nEPlZWWwucxoOsH+irkpp/WiQHIkCkhk44snv6wSAOgJAzZcO9IqSS6lR38wMkpFoBtKQ4uTBTysO1/mGb7IeuPfVlgxNmmPPli/tAZZqTAlB9cPnSCEjWZMe+EFWGOC8khHiG3pKjKWA1xL8YDPte1qsgQTHElpVNzNZPqPObdtAExllm3hKboQuucHtu0l5dXPVL9vHT/FfAP1p/1Jgd0WXE59/EV1rpbOe702/i/4yT/5Ko4d5+0e98N8NNRZf2SShTOWAy/qJsHh295U3ZAFmnLSgDMxm/JPySWlIKEm6ZSglzJzmK5xz+9Or1if9bPGvyKns0k9OTBEnbfmALWs+seSr+LVKxJcLjfUlcYz7ijenO8SVP1wXLKCpUxgDimPO8bZxJ9c+t2/FSUkIVSRj2M4OWmSgGrH6zhkyIETX0/uJMHUuwYewTrGighSwRTgEGVnweMviIAl3GSYgKSXW9hyWN/+McC5VhdNcnjn+JUN+ViCRNx+X4pBDiUNhnmJ3UJzucCFObLHX2XYDLIkxU4f/Vo17DRlkCAWdVxxOkGZVsWiLO0y2fHLr7PNJfvF8nvwgtl8Wq0v2kpkVT+FzDgcY6kwZCm6gVM/cgnDlGKtsoIJAQL1GPDCMrjr3HTnl79aHSlAAnllQzBUJVAwX/2Pdo6NOoAJd8bu8N5HUjA2sbxkoylADbHlaOhsW0eeacgFJSJTM+6QElmTEiW2THCOTWra7sySegz0xM+GH3HI2zw5DvBjn9x0NnqGULMShXswzaZ5TKSyCGb77iN5lnVefpbch3SxHrHUpzWdzc2/po874pTKrg6ey9bcIrYPEN0up/tv7juzrue3m7x4318emKkjHL60BvFuzXZBg5jBT2redcMNdFb+Y3f5Coo8srA4cc7RdkOWqly6WAfSHfqoGuEu6cDnGQTkBSnzdcOUMkndkQj0Do/D1gHSTC5/dcBG7tC5iOzfWDkITeUhuRtb1gd5VAcI5wwGV4CHdCr1GJRguHd4M1CuRTDRMzCqUgAJW65shC8YuS6m5N0KldOMA+lT3rzAaMiapiwgTSdAAZS74l0xiBRKvTTUtjFAoGmeyJiuXpeAKpSYbyNYd4dMYKnLvhf22xRW4KWSJ+iS7oyhC12s55RKm1lpZfKiqVDk83YCA5yJwLe3rxi7k5nWBlkK4L6Obw2lJY34DHFIBMig3xTHnBkuFvB1hbDnm8F+miHPjqMoBO3TgS8nxLcY89tU7b1w1tcLMbx0vEJwAJSwmRUZsGjz+11N8iWXG+Lv1ZOkRUj8L8OO0Vd3C50H2sfTfC/D90SU5Q8yShB0jj/jfhQo0gt7k5kx62jWGz0jUmUzTHy5Syo5K5gsY5tXyvTr454ztl8b8Ul2al+kyFZZipWaYmyA4MV0jw0hJmmnPnmNsgFKALo/ZibZtX+RVUFacv7bnMbx555iNQAQDqMefAJG2M9Rz713RUcCVKIq9Rzh8kqsSgKYXQjSAEwJOIRF1R/dIKQg6J17tGjM2lIEboVyvqXtFABUCZMHS7apAbyG6OrMnxhBzzsko+SefxAMl82Y4mwAfTJozyACYvnwxB5w2UlAQ2p+NYhqI0soCC6P66+0BVKQBcVzNjc8WCwG4UUKQvZcu9obSIZb+kWZ3C2CsveWEAmWZCuIPfQ4wbmUE2coHflo0GaZuQCAqk42iqWzkgsZQXTq3SAqadkCIMSqkoOf1CJayjoqFoftFNCPchUOKBbQsDyiVlKcSSGt8xnvjmmvHy6xfTVVqCaUIwkf6Ecva5af6ciTGapMTNOA0skoVASbzG+gaB2ieaWUlF9jqYzUdoBOvfppHPMdX27v0mp/jUqyLe/s2WQEYNo2AIzW/wDyOJuY9FRpSViJSd2YkeY85p5k/wBigEolxXWM23eEVaTzSlM7osu86f7EdI1YV5iWrNIXaOzsHiQIQ3Hxfj/ELrbMJgQQjAnQYDjHNr7JNIW48MovNMdY/j19CuCPQDJ8+8Is0mJ04OcOhPrHm9h8RcA4R25agMuLkujWZo0ZdNElVmT1I1ENpSLK5XeRsPr+4RIFKoMON+p/mNO9uoQ0rMEW+OEELB3cUuBm/rCZiBNvcxhwh++DKjlCVOKqLZf3CpQikgpnp/UBonPlfFwqkzIh5BPiFyUsbHDVGiy7zBgEARsNWvC5ZFsFZr5wFS1FJB/gjC13X0izPMLeUcUVL8coz1ayEK5GTHWHHZt64m629YJDLKrP0bgOcBuhUVUxunaQVFRM10gRTQ6PdYIUaVxbsdDDBVMyowMqFWtbVVi59nUKO+Z9hCKxF8kIPxAcXxbaN3VLKEcryPDSE/ivhv6tUzG0uVif4+ox+M1N6qgc5Yad6x7n8Z8PFGjKt8Tqbxlya6jbiz5V6Dw7YwSRMgpySmaaZCZWwbNhzjzv5r4/vzbom/egQn9kgH7Q6kYXjv8Aiu0/49HcLEiaaoS0wlRpXP7SHVo+Zyk1a28S8xs6J9RTjyvy6/1HV2XZ5ZQDIJkuFNrOUxV2jbRCv754ZaRRyHmJdkCDBgFFlc5Q2kx0wxOqdI6HMZPMyZFGHNFT+WgZZGIVORNs4k1RcEye0SnV8qIxfJTASWRQ9h75n0hs1QYbpS1+q4xVO6BRrlrqIFN2ZSFNg3DtoCSHeBZjlpkeEFJTQYsBgL8e7Qw0iZSSQgcvh1zhQrOGKG45IkBBLcqSTZGzTs5wc8rrMGFkfvOLz4HAZJyZdYTMug3XDvl3wgNO9MQxZR/OELJssyAryCgdb+kSVSRiEx1d0i55QSEL5+/H+4AK8zBii9W/oQMoDHLnosNmkfdmuCbInFPTSM8wJGCO2WHwIAhuklDkHtdB8tHP27w+Wab/AMbH0J5W5XjoVKUowJzVvb1hc0oEzFFJW1vkphEWdrTVnx5+oZpChUEMfnlHc8L/ADCeQbs4EwSdFDgzkBRmUzz1e6uyy7qpvKUA54ZWvHO2vwhD5bqGcqclSwjPws+NpyTXrT058Ho7Sk2zoJppyBTX/jKFmnPH4zjh7V4aZFE9gTvTf6zTA2lOP9Ry9lrT0plBMswsbEHT7j1FPx2WtJJTrASy05NyU2C4EjjuqcpdSte2nj/Hk9s8NsQxLoO+0hez7bNJMBMLMBbv+I9T4r4L+kk0kxmE26QSjSzNIuUxAM27gI4e0+HyoSbxMtiuszUbdk8RCglEupCrgY1ybSFVjclr5R5OaeemjNG/ZfEpZwHS/wACNZe3PZ071Gt/2bt2seMNmq3KvcZJcphhGajtMpBEoFuQD2i5awLklk58MsolB9OZxMV9OGOgi6kyEPduGVhCp9o3jdLceEBObp/qe8Ec+0EGmi802TemCcRBSVCGKFAHPs5w+YATYFQq995wclSU/vLpkueVhAJExTQJwztBy1UaXFDqn8oIgVCABYLl2kXKUJF109lgkU9ZgFspTC3axzfENpAlthfDtvWN1SsVRgAosD7iPNeP12RbkdFygE/j+ymttKl90rzw++UfUdg2VZnaSWUzEooYYgdI8l+H+H7lLfmDl39PROsep2qt+jQQ/unWYkgiYSpxQyl8MI5d3uuvjnjnt5j8v8SM85llUmfzELYCwB7QARzdi2UhfKifbDg5MSrMK0wqAAZgkk3aXgQqyjmpMb6QZB/si8u8I6MzqObV7o6NXpii9T3hDZqSAKr3Tp8mF0w7FtB94aQ5SQgFjhjkegiyg5CQckUD1b3hlMIERcVSy4rwhZJKgo3130g1Qy6j5b0HeAXUkR7+iHR4BVclE0dW9IOrLMTe9gC+K/ECCxDPde84ApQpPaLlChTMwMxYA+v2mkX+6wA4KMAiv2kOrABN1ksM89YCAjdYaKEXT0xiSyBwy8dW9IqVV1wDr39xJgAcL4nXTDTjAGZCHBVihVxmRzgKYALoTfojqjmCmCFZiqZsUTL5MVSC4OX1PYgCKTFASS6K2Ix1frA/pLMVQf0LZQIpICwVwDwI6NnnAkpnh/JbHKAk1Mq6FSChydhAbwt1IYI64vhFVSbi+vq/QdYZNTS6FQ+aHF4BUpUeVeStZ1w4wdUOwTdC6+tirxW8E3AqZqe0WGyTbw3dLOVOHfGzQHPn2BUBcjgriMVTYZpQCHU4l+kdlCTMhRh7AgADtoXNs37ZjMFwAGqlYi5lXzu5+MWy+JzSzO+6VAKoqJbON5npVJTMoknJKSou7JJIwBxmnmQciTeEnZgQswclAAX4r0jDPshABlJI1vyjPxsbTkl+m1aAnkARHEq4BVKrmxjhbV4UQSZcCTyEej2DxhJhIXllJmEptvbqCY5oUPAJnG8+DitLNNRKyyiUFWmmO7vTkf8AWULFZavZHjth8QMnlmj0WxbRLPKz2OpL53jn7b4HNuyGaXdE4WVRcHHo40jmSfqUiy7vDARpNf1jrH8eoooCuJsVtmfjnBVKr4F3QMmSAZ5RxvDfEhNe9sAVXCOugAZVwyMykuceWUXZCqFCQRqCTYJdMYlIouAwW6dIUZHzIBBz1VccICqN58OBJ9MMOUBrQ2F345rAEMgc2F+8feLo1DYh7Bn7RekXLW3S7IwH28EEV55Q7Env7jzFaia1eWTBVPDLvOOt4ptflNu+xF/h+wrNNVNiwXIL8+0U3eo0xnuvWbFswAkkLDEu2qB04Ryvy7xdklQgsAS27KHunTXlHoadIy0p6yh/LKqg3C7uEzYax8+8Zryz190Kg8vAgu4W7veMMTuujlvWeoLwuUIql3DBDxWOtRRwi5aaxmkoAABGCXwyXW/ZjVSLrr2fQx1OQ6mAFv14XMNlpeYTKw1Q8hC5pmQNgpw+S5MQKtwbPkn0kELIG9x487wc87hHZkGKekVVlOIu75AfzeLmlBlBUqThgNExX2gKknBlUsXIwOnYhkoQrca294VTVLoi30XDhE/VsyemAfjrAM/UCkAOeoZ29esFUcggpugA+iqOOGZgNnCkHG5J5PqAPmKnnABVe1Th/UAcv7ZiCd69vY5axJERS5xKhOaB4TJtYIQIuCjqB1hlCqMUK5eiQBf67xcWvkXI1VoP9OYIANUshtYawAAdFa1nsq4RJKs5RXICi2J0HGAKeRS1hj3oYGrupiq3BZIGSfAuOR4xKdbdcDRUeAqoVIVeROqZowi/0TY8T9ZRclVVzX+30+okkqh3BVFxzsWDYZQATUgEMxRSgKZXR7qkFUIwCZknRLfUKnJnL+mA0xwiGUkHGUFSfrH+oCzIV3iyPZizekQKqsG+RyMVXKNcm+Srf2cwE8wUEo3qjInWAOvUIZAdGGja/ULlmS1hk5K6pBhzvl3YWVbcv4gp6ZmmZASTkH+LZQGLbNnlmViJiygcEW0ZRSqU0lCkFQbhc5eYjqT0pQpVeK30+oGWlvBQkuAmwHAISrc1itzKvndjrbL+XS7VVpSbTLLLRolfJKSTMAkoOg+4Lafx8bdtFb/EemAJlmYqQfKBqcchHFn2aTcdjN/s3qjrhGfZqtSkv6c0y4+YylIrc1pNRzdt8L3ZgJWnCrojJxvGjwzbSElqHdmCAN85L7x1aPjY/R/x6kkimfe/U3fOHCoVQsBy4xh8Z2GmZpjRM00gISeYATOMuK8hCdxOpK2SzoVLqbGzXJv04wurWSYlb5BIyeH7XM0kwU5888G1jVPs8pQkpoBrGjD41SU1IIDZ49p7wrayBZVxQMMxyh1QkESoioq6iOZ4rtIllRAFboywHI2talTclxP9/ce68H8PIllkpgK3lzA9zHlfxrYN6czzCxKH3+PWPdbFUlkkmqTghPLTmCvMQUcjdKXeOfd7vTp451O2L8w8RkpBKYmk/TG6QVUzq5RSG0jwvhmzKhRXUrxYa5rrG38j27fmMqqJS7vNMh3jiqLdrMYnh9QrvFCoQgf6og9UPpnGmJ1GO73XWpyBSPUd45wNaZFIZmvjfm/rFUKRIUhAF9e/WGSmUIBKFzQ/PWNFFULcuLw4Y9UN7u2oipNn8qksQ3K5A5xZAspt25xggU1bfYaMUwHYifpuFKYff2sLmrrMvN7ZfXSB2muifSDk+bQGjaJN1SqJ6upYRjr11EoGCqeeOJsGjJNWMxTTgwdYsTBMMQ2PHSAs7QQ/R1GHbZxK1YTIX569iM5AOTYMTEmnG8yclbtxAaJav/ZMFa0P/wAiUWBJfgAj+14yz108pZOfL36xKspA4nMd99Q6NMAAFRcs+UNo1PMVsipwsNI52ybV5pd4Hdst/XGOtQVyiE5EqeeEBRnQOS7myKTmdPeBloKQrAeYIVLAYZcUi5isyzMDm/SBk2kA8URbDFeXzAaNooo4HDTpdfmMlSbjYKlgtyBgUUJBGtvPMXBX74QE0+8MVK2LJwEA6hOBKCqBD/7FU6YwAqI31qVPeEI/XTdDKiZ9lH7SFGqAFd0Kjh/UEmVZ1Jfn2bnOFyVHQy2f+EGDRNqrAhpuGZhagY5L2sENZqeVHzuU5AQBKoHI76xnlrApjl6fzDTMMOJIsFLemcEirAmYBsCgSxzggd02sCx4a6W4GIFEzlcQWVdOcJM5JRBni/8AUEDrTgLdSVyB54IfbhGacEphrjZkMPqoElIf14HKFoiFeQHT46wSfRp7wfJg5JK3mGACjj1jDWoSbw3VOGhP0Y1zbXuqLksWcXX4hVruMHYm4iOiWw7aJwZZZgJZSqTiUXsFYJKqWDXiUaJRcDmoWMu4cn09PWHCkST5pZbBzf1aJGjaZgFflzjzXilUzziW5JT4j0G3hASCoji+D0f1K65d37vFdXqLZnd6en8I2DcpiWUEr1jd+Tbd+hSlpSTlJAplmFqhta6B3do3/jlOmau9PNNTFIKJh+1bBXBvlHjvzTxU1KhlmKzEqSBfCUJgz5+8YZnddW74zpwqkxmJ37ooDFzwtwNrR1/CtnAKqCMGK8Djpy1jHsWxrM5JlRCCgJIwICIhS8dqWTdlBQq/TTPpHS4zKdRCQLc/jrygzQzmQKCefrZ4GoQJnVUZGT+fqGmZZUVAgW66WxSCAU6q+VAQuttXbCAp1EBNhofbSJLcs6vmmPBodTlzF1GhSw1gBNFbBEHvfvWFbSHHmBT0zZIeZjKoR04C9usZaylzY4XYamAyibzHHBAi5qhIgN1rJlwSya/1BT0QLOueGr4+jQms8qj6PbQDN/VuQI+7DUrA06eIJUnLXKClnllXLU3P3a2UJmPlYOVZQX1RzAMlMoL7pNigF1a0XUqBWCnFmA1PfrC6W8WIKM1yHXrDROqjzXcCxYMh99DASeoQEHEMg1VLJa0bdi2gneYKM8+HKMg2vdZRgq8M73dvhqkroEAUpdCnH1MB1f1CQhFggJ4/yl8YGcFCC6IWCZLds450m0eZH/6jonDHKGzK7tp37wGxCgVgeHE8oyVauQvhZdBoDGaUkbwZ2zt9mHU1wviSnNvm8BUs7PmpGAU6tziTgCXXS3Yyhn6xH+t+uRu8IqTJqXW7Ffr3gLEx46e/G6xKaK4KrgqY5cYVUnzCWRQWHHpByVXUHdROruHe14BtOVAd9iqJ7+kHTnvl0xbTL1hG4Gd+o5JF75BYhRg/zo8A4UzNMAm6MSj/AMxJpEcDF1KvnwhZq2d7DBrwc9Qbm6gBu14A5Tm4Izu+fFezElGWKEvo/DhGcTLbC/q65w6kW8wO6bMB8/EEjpgKGK4aviE4NCqtHP8A5WXoLLDZZjKoU72hcnLDAQM0hJBmDEFFJQA46C/GAXQnSYgIjYO7/b6Q6Wpplp9wUiIXdUwSxU9LGAqVUYK2QD8/TlATxA+WY26rjGf8Xpf+Oae7kpraGeIzbtKY3mMqDvQAnGEfjW0iWSWUuROpGCB+kZ7+NeL69f4rW/xNklpWmqj9SqD/AMG3JVTE5LHzoyTVKimUkkqQAqoTgSbW5dex+V+L/rTmSWYDeJVAok3XEkpUlHFuGcZvA6RA3jgGtaGc9I5NdunQ2cSygspUqM9GHYgxTOIZEdly1wg6M+MspCLwS3yYPeE0izF5bI/EE46X9Y0ZAqj/AOWuqX4RJZiAr4FePy/aRVUtew9FaKZHQWWys7vreAMKqoTmDygpp/MH0e2JROnWFAi63YZLg8DPOi889EAJGvvAPqJZSuJx5nGE7Ru7pBc587DnEmCMC6DEZqeJ4ZQmc3BH2Tl6mASqP1LJqNVBEL3CTbBSRjEKqrKzmwt694wdTaJZWVgyjvSAXUogXTQKrC9se8IhmSVFQvovykD+u4s/3/qzDWNNGQYIURcSuQwOHSAx7yS5Yq6I3UubRJa9iCMUYAktYKxxU5Ywe1Ut5fKxd1zAdHCufjGAk2eXRypmcaBmxgKqUVYPMASqs2Lo7fcFRl3gg5nn7xdSYTSlkGIZWZGz+4OiSqeUAB0Jbkimb6ygLp0zKyuyMbFVf4ihVmRC4x3Wt6drASVFmmuAhKoTiTnqi8Y01JkIYIEKaZZ3B64QGYoLY9cVRYbJNvOuFwHL4Du8K3jvMLC7gYcze0GjgAKGcIpYIow6wByy9UwUohfmX6QVnB/iwxQn+YoSJMAFAKhbzHQo+NolSaVUBIJDBe735wCZqoVPfW/AphBSgFCEwbAHsesWab8bJj9iLwBlupKkXPynzAFmtxqHJX4hc9UiyLigzydsuUFWUHD3LntoSVBBIVXv/dngCozlyqPiOai+caZZFJdtFI6fxGeUg/7Bf47MMknU9V64QGmnS3g37emJUrB05pd22LZ53v0gKVb+cBi3OH0pggyMxsqJxgLkO8UCPpbMnMJGcSYGWY7t0sSC3KzRpnICiy36cWwgxV3kABlCMB7rw9oJYppSnOyjNz8JpGimn/EEsqAcoupIJrIM0xTBYzbVXdEtkPiCHE8U2/eqEMQAhQ3ObZD5jBKs9962ZRHQYoFU9YkSIS2eCbN/5BiJVVsAwHA64LHoqlDcCEWQd+yRIkSgYlsSVaw9EGAi5kRQ/P2KRIkAJ3kwQrezv1eBEmSe51PL5i4kBagAgISmr5n39IGSdQQWDsPfvKJEgkM5AAZbY8MFhG01d4qVXvhEiQQxzBQTjqM8YbWpj9M2Vv8A1AXj6mJEgEUZ0ASZQ7WXBAS6IYqhWRcUzs5Z8bJ2IkSA0naQKnkJJLkqd4zWYBc0HpCKlUy70xAdGc53XHVy3S4kAZq7zAIAOekxyxTjxMKrzbwugAt/sboSg5JkIkSAskKDKHQLiFspXPLVMYZTlJJJwJLOUOWHKJEgClkTkhMoBuV1cMYYKyFCEYtqHbmYkSAGpUcowAw0zPS8ZpZkCeYlAeRAIY4FjEiQD6lRXCKwwGgt28VIN03YAceWOfSJEgKnAPRycO2gg3d8wIkSAYgLAAZoccWgtmkzIF+dgOH9xIkAyVV6fw+NvWHzlGxbTEf1EiQEnnayEi6k94esXSqogABVVZ7Mh4r1i4kBJZZ0sgcZErdskut4GYp+1HurDlEi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113" y="4633515"/>
            <a:ext cx="26162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Gender system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2360873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kumimoji="1" lang="en-US" altLang="ja-JP" dirty="0" smtClean="0"/>
              <a:t>Sexes exist as separate male and female</a:t>
            </a:r>
          </a:p>
          <a:p>
            <a:pPr marL="514350" indent="-514350">
              <a:buAutoNum type="arabicPeriod"/>
            </a:pPr>
            <a:r>
              <a:rPr lang="en-US" altLang="ja-JP" dirty="0" smtClean="0"/>
              <a:t>Hermaphrodite</a:t>
            </a:r>
          </a:p>
          <a:p>
            <a:pPr marL="514350" indent="-514350">
              <a:buAutoNum type="arabicPeriod"/>
            </a:pPr>
            <a:r>
              <a:rPr kumimoji="1" lang="en-US" altLang="ja-JP" dirty="0" smtClean="0"/>
              <a:t>Parthenogenesis </a:t>
            </a:r>
            <a:r>
              <a:rPr kumimoji="1" lang="en-US" altLang="ja-JP" sz="1700" dirty="0" smtClean="0"/>
              <a:t>(babies produced from unfertilized eggs)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243647"/>
            <a:ext cx="241935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376737"/>
            <a:ext cx="2720280" cy="1629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250473"/>
            <a:ext cx="2695575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Mode of fertilization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AU" altLang="ja-JP" dirty="0" smtClean="0"/>
              <a:t>External</a:t>
            </a:r>
          </a:p>
          <a:p>
            <a:r>
              <a:rPr lang="en-AU" altLang="ja-JP" dirty="0" smtClean="0"/>
              <a:t>Internal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4" y="3140968"/>
            <a:ext cx="3649731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45024"/>
            <a:ext cx="2975293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Mating systems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2072841"/>
          </a:xfrm>
        </p:spPr>
        <p:txBody>
          <a:bodyPr>
            <a:normAutofit fontScale="92500" lnSpcReduction="10000"/>
          </a:bodyPr>
          <a:lstStyle/>
          <a:p>
            <a:r>
              <a:rPr kumimoji="1" lang="en-AU" altLang="ja-JP" dirty="0" smtClean="0"/>
              <a:t>Single pair </a:t>
            </a:r>
            <a:r>
              <a:rPr kumimoji="1" lang="en-AU" altLang="ja-JP" dirty="0" err="1" smtClean="0"/>
              <a:t>matings</a:t>
            </a:r>
            <a:endParaRPr kumimoji="1" lang="en-AU" altLang="ja-JP" dirty="0" smtClean="0"/>
          </a:p>
          <a:p>
            <a:r>
              <a:rPr lang="en-AU" altLang="ja-JP" dirty="0" smtClean="0"/>
              <a:t>Multiple </a:t>
            </a:r>
            <a:r>
              <a:rPr lang="en-AU" altLang="ja-JP" dirty="0" err="1" smtClean="0"/>
              <a:t>matings</a:t>
            </a:r>
            <a:r>
              <a:rPr lang="en-AU" altLang="ja-JP" dirty="0" smtClean="0"/>
              <a:t> of individuals</a:t>
            </a:r>
          </a:p>
          <a:p>
            <a:pPr lvl="1"/>
            <a:r>
              <a:rPr lang="en-AU" altLang="ja-JP" dirty="0" smtClean="0"/>
              <a:t>Polygamy: </a:t>
            </a:r>
            <a:r>
              <a:rPr lang="en-AU" altLang="ja-JP" dirty="0" err="1" smtClean="0"/>
              <a:t>polygyny</a:t>
            </a:r>
            <a:r>
              <a:rPr lang="en-AU" altLang="ja-JP" dirty="0" smtClean="0"/>
              <a:t>, polyandry</a:t>
            </a:r>
          </a:p>
          <a:p>
            <a:r>
              <a:rPr kumimoji="1" lang="en-AU" altLang="ja-JP" dirty="0" smtClean="0"/>
              <a:t>promiscuity</a:t>
            </a:r>
            <a:endParaRPr kumimoji="1" lang="ja-JP" altLang="en-US" dirty="0"/>
          </a:p>
        </p:txBody>
      </p:sp>
      <p:pic>
        <p:nvPicPr>
          <p:cNvPr id="4098" name="Picture 2" descr="http://t3.gstatic.com/images?q=tbn:ANd9GcSKt3X0GPz25Dj0MzLObCJ15WaRYNfnQzQ9OOrMY0aky1fm8GtiW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645024"/>
            <a:ext cx="3242444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Monogamy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3224969"/>
          </a:xfrm>
        </p:spPr>
        <p:txBody>
          <a:bodyPr/>
          <a:lstStyle/>
          <a:p>
            <a:r>
              <a:rPr lang="en-US" altLang="ja-JP" dirty="0" smtClean="0"/>
              <a:t>The survival of the young depends on both parents.</a:t>
            </a:r>
          </a:p>
          <a:p>
            <a:pPr lvl="1"/>
            <a:r>
              <a:rPr lang="en-US" altLang="ja-JP" dirty="0" smtClean="0"/>
              <a:t>What for?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Partners for the breeding season, or partners for life?</a:t>
            </a:r>
          </a:p>
          <a:p>
            <a:pPr lvl="1">
              <a:buNone/>
            </a:pP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Polygamy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en-US" altLang="ja-JP" dirty="0" smtClean="0"/>
              <a:t>Polyandry</a:t>
            </a:r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kumimoji="1" lang="en-US" altLang="ja-JP" dirty="0" err="1" smtClean="0"/>
              <a:t>Polygyny</a:t>
            </a:r>
            <a:endParaRPr kumimoji="1" lang="ja-JP" altLang="en-US" dirty="0"/>
          </a:p>
        </p:txBody>
      </p:sp>
      <p:pic>
        <p:nvPicPr>
          <p:cNvPr id="22530" name="Picture 2" descr="https://encrypted-tbn3.gstatic.com/images?q=tbn:ANd9GcRVow5XJ2ood12snAJlkfPA1hn4jowZ61c0fL-c_ke3626NDc-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20888"/>
            <a:ext cx="2952328" cy="1647811"/>
          </a:xfrm>
          <a:prstGeom prst="rect">
            <a:avLst/>
          </a:prstGeom>
          <a:noFill/>
        </p:spPr>
      </p:pic>
      <p:pic>
        <p:nvPicPr>
          <p:cNvPr id="22532" name="Picture 4" descr="https://encrypted-tbn2.gstatic.com/images?q=tbn:ANd9GcTJgfNzoYqfhYZLXe1izOrlpDZI6hmSIj1mcX8XN7eWXay9Zvy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420888"/>
            <a:ext cx="3240360" cy="1825357"/>
          </a:xfrm>
          <a:prstGeom prst="rect">
            <a:avLst/>
          </a:prstGeom>
          <a:noFill/>
        </p:spPr>
      </p:pic>
      <p:sp>
        <p:nvSpPr>
          <p:cNvPr id="22534" name="AutoShape 6" descr="data:image/jpeg;base64,/9j/4AAQSkZJRgABAQAAAQABAAD/2wCEAAkGBhQSEBQUEhQVFBQVFBQUFBcUFBQUFBcUFBQVFBQUFBQXHCYeFxwkGRQUHy8gIycpLCwsFR4xNTAqNSYsLCkBCQoKDgwOFA8PFywcHBwpKSksKSwpKSkpKS0pKSkpKSwsKSksKSk1NSkpKikpLC4sKSwpNSkpKSkpLCkpKSksLP/AABEIALwBCwMBIgACEQEDEQH/xAAcAAACAgMBAQAAAAAAAAAAAAAAAQIDBAUGBwj/xAA/EAABAwEFBAgDBwIFBQAAAAABAAIRAwQFEiExBkFRYQcTIjJxgZGhQrHwI1JicoLB0TOiFCRT0vEWY5KT4v/EABoBAQEBAQEBAQAAAAAAAAAAAAABAgQDBQb/xAAlEQEAAgIBAwQCAwAAAAAAAAAAARECAyEEEjFBYXGRUaETIkL/2gAMAwEAAhEDEQA/AIynKUolfmWDSSQgaEkIHKJSQgEIQgESkiUDQkiUQ5SSQqHKJSlCBolKUIBEpIlUSlJKUSgcoSSQOU5UUIHKJSQgaRSRKByiUpSlBciUpRKyBCSFQ0JSiUDQlKUoJJJIQOUSlKJVDlJEpIGhKUSgcoSlKUEkpSlCBolKUSqGhRlCBoSQgcoSlKUDRKUolUNEqMolBKUkpRKULU5UZQshoSlEoGhJKUEpSSlEoGhKUlRKUkpRKBoSJRKBoUUSgaJVlgszq9Tq6I6ypElrYJAmMTs8hJGZXWXb0a1nwaz20hwb9o/9mj1K9sNOefiFpx4+eQ5lW3/d1osll/xL6DurkDMhpGLIFzT2gJyzC9eufZehZoNNkv3vd2nnz3eAhZ1vsLK1J9Kq0PY9pa9p0LSIIXdr6OI5z5ap8r19saxPZwsHIYj6u/hOjtjWHeDHDwg+o/hG29wCxW+tQbOBrgaeIgnq3DE2Tx3eS0Urp/g11XaU7i7tq6VQw77N34iMJPJ38wtzK8uW/uDaM0yKdUyzQE6s897fkuPd0lReH0kw7JEqIdvTXAyaJUZRKByhKUpQSSlJKVRKUSlKUpQvlEpJSsCUpJShWg0SlKUoJSlKUolKDlCiiUoSlKUpVde0NY0ucQ0DUkq1YtWNbbzp0v6jw3gNXHwaM1zN6bWudLaPZb9494+A+H5+C59ziTJJJOpOZPiV3a+jmec+GqdPbNtN1Jnm/wD2j+VprXf1ep3qhA4N7I9tfNa9C7cNGGHiFpmXRe1SzVm1qLi17TMtMSJEtPEGNF9PbD7ZU7yswqsbgIOF7CZLXDnvB3Hx4L5VW+2S20tF3VcdBwLXRjpuksfGkjcRORHvovZX1cq7RWDWknKASuZ2G6QqF5U+x2KzQDUpOOY5tPxN5+sLUdNN/GhdrmNMOruFERrhILqn9rS39SDxLbq/xbLwrV2mWFwbTn7jBhafOCfNa2662F8hrHEggdYAWgnfDsp8eKw0IsTTPvKzhsElmI6tpkEAcThyHgFG5Ls/xFop0esZS6xwbjqSGidJjjoOZCx7JZHVajKdMFz3uaxoGpc4wB6le3XJ0J2aiKb7S6rUqAtc7A5vVgjPDhAxxO+TMblCZubYtXo0tNjs47YtAaCXYAQ5g/Kc3N8MxwgStHK9ypWgxLSKjOIIxD0yd7HxXJ7VbFsrh1aygCoJL6YyDzvyMYH8sp5HNcO/pr/tj9MTDzmUSh7SCQQQQYIIIII1BBzBUZXz6ZSSlJKUEpRKjKJVEpSlKUpQZEolRlErAcolKUSgcolRRKByiUpSVoSlEqMrKu67n1n4WfqduaP3PALWOM5TUCuzWd1RwawSfYDiTuC1fSZcBo07M4YnT1mN0HDPYw8mjvR5r06y2GhYqBqVntpU2xie86n5ucdwA8AtJX2wpXxStdhsrXN/y7nMfUH9Qsc0wGicAy1OZy0X1NOiNfPq3EPDUJuEZHXekupQhCEAhCEGz2Zv11jtVKuwkYHAuA+Jk9tvm2V6L0+XmHvsbGmWllSsOYfgaw+gK8nW52nv02l1nkz1NloUZ5tZL/dxH6UGmVlnsznuwsaXHgBP/CnYrG6q8MbqfQDeTyXdWGwNosDWDxO9x4lc+7dGv5SZpztl2XrtLXio2m4GQWudiaeTm6HwK7C7No7yogA2llUDdWpl5j84IcfMqmUSuKep2flm5dbYtvTkatMtfvfRdr4tfqORJXQWXa+nUiHAv0Bb2Kngab++PAnkAvMpSWseqzjzydyjbDpFFa1H7FowOLHvbIc8DIEtO8RlOe7grbPaWvaHNMg6Fa+37P0qpJIwuPxNy9RoVjXdddazu7Lm1KZPaHdcPxNnKfPNNk69nMcSTTeSiUkpXKylKSUolFOUSlKSqMiUpSlErFKaJUZRKByiVGUSqJEolRxLKu27nVn4WkNABc97jDKbB3nvccgArGM5TUC26bpfaKmBgy1c6MmjiefAb/VdPfG0FjuikGv7dWJbRYQajp+OodGA8T5AxC5HaDpPpWWmbNdfaOYfaXDV2hdSae8fxEQNw0K8wr2h1R7nvcXPcS5znEucSdSScyV9XTpjXHu3EU3G1u11a8K3WVey1uVOm0nBTbynUne45nkIA3HRDUIveh2yycYOU4pYYbw1jMri1m3Re1SzVm1qRwvZpv1yIK6Fdv0l9Glos1etaabets73PqucwZ0sTi4h7dQBOoyXni+p9j9p6V52PFAMjBVY4TnAxAzqM1wm3PQf1jzVu/BTnN1F0tbOZmm7Rv5TA8EHiaF3Q6FLz/0qfga1OfPNbW7ugC2PzrVqFLkMdV3KYDR7oPMFm3Tc1a1VRSoU3VHnc3QD7znHJreZyXtdi6FLvs1LFa6r6pbm5xf1FMAboaZA8XT4LT7QdJVjsVF1nuunTnTExsUgfvOcc6rvUc9yDzbam4f8HWFA1BUqNY11Yt7jXv7WBpOZhpbmYknQLUsYSQAJJyAGsnIAKdptDqj3Pe4ue9xc5xzJcTJJXS7PXLg+0qDtHug/CDvPM+y89myNeNykzTNuS6hRZn33d48PwjktlKjKJXycpnKbl52klKUoWQ5QklKByiUpQgcolRlBKolKUqIcnKUHKFGUIL5RKjKFlTRKSJRDlKVVaLS2m0ucQ0cT+3Fc3btrSZFIYR952bvIaD3Xrhqyz8LEW394XoyiJec9zR3j5fuuVvHaWtWZ1ZdgpE4ixmQcfhNQ6vjdOQ3AEmdW55JkmSd5OajP1K+hq0Rr58y3EGksyzXPXqf06NZ/5ab3D1AKzGbH2qCTRcwASTULWADicRELoVqJQp1qOFxGJro3tMt8jGahCDoti9uK93VcVM4qbu/TJOE6SRuDoGq9ju7p1sD2jretpuOoLMTZy+IH3y0Xz1CaD6RtHTNdzWlwrF34W03lx5AR76c1yV8dP+os1nceDqrg3+1s5efovG0INxtFtbarc/FaapeAZawdmm38rBl5mTzWnWdYbnqVcwIb952Q8t58l0l3XDTpQT238SNPyt3fNeOzdjh7ykzTX3DcWlSqObWn2c4fILo1FxQCvm7M5zm5eczaUpSk4quVihaHIVYcniVoTlEqGJGJKE0pUJTJSgYknFQLkpVoWtKcqtrlLElAlOVViVgKUi9EqMolYU5UKlkdVLWU3Oa57g1uHDLnHINGJY16XiKNMuOZ0aOJO7w3rnrnvj/PWerXc7A2sxzsJIwtxZ4QPorp06Zz58QsRb1O7egxhGO216rnGDDXtho4FxaS4+EAfiW8o9Dt2DPqajhxfXqifJpC7qlaRUYHMwvBEgghw8iNVj1ngZmCeZy+vD3X0oiop6Obo9G1108xZKZje81Hj+9x/dXup2Wzt+yo0aUaYKTGGfITPqfBVX1fjabSS7TedAODW/X7LgL02kfUPYlo+98fl93yz8NF557McI5SZpt9pts8AIh9Rw0psBLuWLdTHjnyXmV72m22t3baWsmQwENYObpMuPMzyhbwlSa5cs9TPpDPc5lmylQ6vYOPeP7BZTNkm/FUcfAAfOVu8SMS8537J9UuWlq7Js+F7h4wR7QtLed2OouAcQZBII5cRuXahyxrZYqVT+q0n7rgYLdZk8Mx6L007su6sp4XGeXG2WyuqPDWiSfQDeSeC6mxXDSpgHN7o7RcMmu/COHAn2VtjuttAkNBk7yZJG7P6+SzaFownSWkQ4aS3hyO8HcQtbNt5Tj4hZnmpAcjEivTwnWQRLTxadD46gjcQVXiXJONTTCTnIY5VuepNKUiT3KvEhzlViViFXSpSqmuUsSUiRKMSgXJYkoTDk3OVRcm5yUFiTDlXiRiVpVgcpyqA5WYkpCJUw5UEqc/X0EoZWJMuVWJBcsUrSbVjs0zzcPYfwudhdde9i62nAMEGWzpwIPktKzZ2qTmWjzn5Bd+nZjGFTLUTw3vR50gPu+rhqOe6zOBxMBkNcY7bWnflnxXpl57f0XUg+k/rMWYDcv/ADJ7v1kvJrLs0wZvcXch2W+e8+y2rQGiAAANwED2TPfH+VnJnW+8n1nYnmeAHdHgP31WLKgHIlcczM8ywkSpMKqLlJjlKEpSJUS5BKUiWJJ7lElRe5KGyuwtqMNJ0BxzpuPGMmnl/PEBYuAAkPDgQYygkEaggxPqqKZzW0LTaGyP6zG5j/UaN4/EPrcva+75j9t3amna6bW4XNe9syO61zTvwmTkREjkCsht50B3KLZ/7rmkz+sFp9VqZVTnZ5K47PYjJtrZVxdqrSqRuw4GUwP0shYgtbN1M/8At/8AhYoolukjwBb7pNZkmWVpMpvqj3+s96qNUJPaVBrViIRayqrJVLGKzCdfLz4KTBVpFyC5N1MgCcp0kgE+AJlQLSNcvEgfNKXtn8GCm8qOE5E79J/ZN6UzMUgpNShSagjiUpVZTJQDinKg5EqjIDlFz1UXKBep2quNRAqLHxIDlaGV1mSj1ipx5KOJO0ZAejGscORiSheXqTHrGxJh6UL8aeNY+NGNKF5ckXKk1EsaUM2y2jCe4x35gT55ELIF7FpljaTHDQtZmJy1LlrG1EErUTMLct1Q2hicVCg+cyTTaCeZyMrJ/wCpwB9nTbSMfA1jP7msJXOFKF6Rsyhe6W6qX4KgiqKlTxrvI9NPZYdaow9xrm+Lw4eXZHzWDCZcVnLKZSZtYSoqvGUusKxSMnqXQHRkdOfMDUhRg66tBjkC6f8Ab7KhoGsfyrTUJiXOIEkAnIE5Exx5pTcTjCWEAZAZ8BCTWjh6AJEoBUeaTQBp+ykVBpUiVAwmoAqcoIFBTKRKoi4IhBQgTlUSrnaKkhWFCSChaU5UUJIJBNRCCUDlOVGUIHKcqBQCiJEpBBSCKmCnKgCnKIkXIDlFyAoJYkY1FRVoWYkSq0EpQsxID1VKbUoWFybXKophKFocp4ljYlMOUoXNKmSqabs1aVmUMqBKs3KsoESnKCEQqJOGSqIVxOSrUgVlqAxWOQxaVUWILVdCiUsVQkQrQEoQVgJwpNTAQVkJKTkgqBAClCjOaBICae9AFAQCpR9eiCMJKTvr2SQKEnKZUHFBBTaoKYPyVUFMIQdERBSlRJU4QOkc1kFYzNQshZlJT3KuVZu9VVKzAmUIARC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2536" name="Picture 8" descr="https://encrypted-tbn0.gstatic.com/images?q=tbn:ANd9GcRI60LY4aHfbR-SdjkWcVhgdnqViiv0dtwtsJokNCvhuh5dPk-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4365104"/>
            <a:ext cx="1797139" cy="2243733"/>
          </a:xfrm>
          <a:prstGeom prst="rect">
            <a:avLst/>
          </a:prstGeom>
          <a:noFill/>
        </p:spPr>
      </p:pic>
      <p:sp>
        <p:nvSpPr>
          <p:cNvPr id="22538" name="AutoShape 10" descr="data:image/jpeg;base64,/9j/4AAQSkZJRgABAQAAAQABAAD/2wCEAAkGBhMSERIUEhQWFBQVFRUWFBQUFBQVFhUUFBIVFBQUFRQXHCYeFxkkGRQUHy8gJCcpLCwsFR4xNTAqNSYrLCkBCQoKDgwOGg8PGikkHyQsLCwsKiwpLCksKiwsLCwpKSksLCwpLCkpLCksLCkpKSwsLCkpKSkpLCkpLCksLCwsLP/AABEIALcBEwMBIgACEQEDEQH/xAAcAAABBQEBAQAAAAAAAAAAAAAFAAIDBAYBBwj/xAA+EAABAwMDAgQDBQYFAwUAAAABAAIRAwQhBRIxBkETIlFhMnGBBxRSkaEVQmKxwfAjM3LR4RaC8SU0Q5Ki/8QAGwEAAgMBAQEAAAAAAAAAAAAAAgMBBAUABgf/xAAsEQACAgEEAQQBBAIDAQAAAAAAAQIDEQQSITETBSJBUWEUMnGBI6EVM0IG/9oADAMBAAIRAxEAPwD0mmxSroauEL5bPUGycXUoXYWXO1tkHEkpXNymE3k44V1oShPaFsUwyjmx7FM1RsClVxpYEyY4OSlROck1yo3SUANpIUk2V2UEbE1liscjgV0qtUugFTq6u3OUyCdnEUNjXJhFzVFUYhTtaAnK7T1thjPKG70+zuI1RaJ67EIvGosLlrlFWpArV9OnZSlGxYGNZRnKwhCLpy0V7beiwXU+pu3No0AHve4tLZmYHcfhE5PtC9TCe9cFZrBXvNZe5/hUILnNkPmRTEx4hj97B2g+x5haHRNNZSZDckmXOOXOceXOPdD9F6eFBgby85e78Rg/px+S0FFkBVrrN3tXQyEGuX2WGugJNuYKgdWVOvWhZuorzEsRNFb3nCJ0blYqhqEIlQ1Reav0v0N7NR94UbrwBAjqYVC81qO6RDSSb4BaSNR9+Cmp3gK84qdVgHlXbLqhpPKsz9NmlnAO6LPQmV0/xlmLfW2kcqwNWEcrPlpZJk7Uw746Szx1geq6u/SyI2o0krkqMvXPEVblg7SWVwuUJrKJ9yApUGwlAnc9M3qi+8912ndSrEKmFgJMcpmqnTqSrbFr0pxXIqSJ2JxKY1dR2TwiuzhXQugJtUwPZZyhO2XCJ/AqlYBA7/XwwwSmarfROVidZ1DzDvuGD7+i2dPoYvGUOjFLlhW96gIc5wdjBIQa+6gLnY4/5CA1rqQZ54jsUOF2QdvYDB/Irdq0kYAuw07dd3Egu9fnwFZbqURDsggR/ssgx8EH0z8/VSO1ANI7SM98AmB+Sf4YkeRnpVlqmWwewlHqF4HLyS06spsPnme0CcI8/rejTtn1WODncNbn4jxI9PVIs07lwid6CPXfVAoM8On5qr4EDkB0lrQO7nR9Aq3TPSJotNWqAa9T4vRjTnw2z6d0L6F0apVqffroEud/khw7n4qpHziPkvRqZDsINRJ6evbH+2RBKT3P+gP9zhQ18BGbxgAWc1O62yq1VykPaKV3dQgl7q3uqus6rA5WdrahKvqpyQlzSNFS1PKu09T91jad2pv2jCTPSJ/APlNbU1iBygmo61PdBbjUyULr3ZKdRoUnlip3Ms3WoHOVDa6y5p5VJxUTitWNMMYaK29m0seroGSiY6u915vuTvHPqVVn6dVJ9DFfJHoZ6q90l514x9UkP/GVk/qZH1g6oqtW7AUVzXhBL2/iV86qocjVCVbU4VKrqoWZutUJK5QquctOOiUVlkbsB374SURsnFDLK0JhHbS1hB7YvCOyX7cK9TKr0aatMao86bwKkS7l0OUaW5Vbrc8imidrlWv68NIUu5CtXriCCfkrfpSjOTeeTox5Mrrry0Eyfb/ZZOtcA8+sg+hRzVGveYGQslq92KUt5dnGD+a9Zp68LIVkvgivQN+FGyo0YxuI8smAIBcST9I+oUdhYVK0x2zBwf8At9VdoaKRlwM+0j8/RXowKrlgH0KrqrSdkZgq3ZaA5wly1+gaZRZSlxGHO8hyeZ/liU+/1eiHE0mANH9nHdFJLHBCbMfdaAzcZwDHueMILqVPwQ1o8Mw7cXAS7cI8jjwQMGP4vYrR6zrQFMn03EfylZy4YHWxx52hr+ckuJ34+q6KaWWc2snpfSXU4uaUOw9oh0fkCPZaC2vIdB+S8S6M1g0rlmcOcGuHEgr164rNkRE949Vm6uvbui+mWapJ8he+uBCxOv3wEq5q+rFrV57rOrFxOVlen6ablyNsntRR1e+3OicBDhVUNR8lNDl6uNeFgzpSyy0K6465Krp1Gi55hokqdq+QMji9MIVy40upTALmkKIWrvQ/koU49pkYZVconBW6lAjsq72JsXkgiTU6E1MQLEkkkpBPpa8rcrN3z3OkBbKroRcfZPo9MtHZfLqtTXDk3XNI85o6U4uyCtDp2lRyFs6eitHb9E79lgdlbjrlZw1gWpxz2CbayhEadFWGWJUwtisu9y3e0JzRExizOs9NXdd74uGU2Z2wx5eZ43S6B9FrhSXCFNOpv02XBd/jIlvcebP+zy/AGzUHB34iavEQGxMQFDV6U1thll812eC938nNK9OTU1esXf8ApRf8xRGxHmJf1FSn4Kw9vBd+mChGoddamz/3Fnx3FOo2f/qSP0Xs1NkoLfXEOLY79l6T0+fkgrZ1wWfpYI2vPDPJm/abT2vDqDqdQg7XB0w71LSAY/NZ6we2ofEe+XOcYEEkgCXGBwBK9D+1C2aLdrg1oPiNkhrZjaeTCBdOfd3WlWm9tMVtwNOo4CYdta5oP1XoK9jXCFTcs4YT6fpUS0u3Da0ZgiSewj1VfVdRaOPUyCc+kR2WN1Ch4TiGS0jkOcYJHo7kfJQ2+vuBh8/6u/8Ayj2/KA3fZtLCq6pO0wI52yCYkz3gCc/7qvcMLRNSZAmW4GyZLmgfEBif9SLdE1w7cdhqAiYZLojlxzMYH5BPt7bxHBlc7KQc6XMz5QHEA+3AkdihbXycuTz3Xa0uYwegJ9DHPzylpu5z9oHxAtwPxYjPH9xCn1ak2pdOFEGPhg5dzE44n+iMadoZpR4jc4P7oMczxjj/APQRt8YIxgw7KDm19oEOa+I9C10R+i9goPLWM3ckAnnusFqNk0antIIFRzH9gYe1rojsZJXoGsPYHhtMy1rQPl8/dZ/qM+Y/wP067AnUplstXnd68yvSbyo1zYKB2fSBrVhHwzk+yRpNRCqLc+Cbq3J8Ga0zpyvXcAxhI9ey1tl9lNU7S447gL1jpzphlFox+i0TLceixtT/APQ3Tm40rg7xwh2eWH7M2lm3bGOYyl099mAp1CTOOF6yKQT20R6KmtZrZJxz2D5Id4MHqHRAc2IB+itad0TSayHNBMegWvqU1GQs63UaqC2NheZP4MNqv2c0Xgw2PdYHqP7NH0wXU8gL3hQV7RrxkBM0vrOooay8ol7Zdo+TbvTnsJ3NI+iqEL6b1foijVBlg/JeVdS/Zi5hJpcei9pofXaNR7ZcMROjHMTzhJFKnT1UEjacJLb80PtFfZL6Prfw09rAnFIFeHVFcXnCCcmzpaoi1Pc9NBXXuubwcjgC7tXUtyVGuCOyzgCRppSno64xbxgapMhfRVOuCEXAVO8pSkaj0uLi5obXPnkHNfKGXNHzK7c3TaXKZTrNqALc0Nc4adRl8DW1u4APU+j+PbvYf3hj2cOF4Rqrn03GnwQf5FfS1wRtgD5DsvLOt+lBVcajGme8cytGq1Vz56BnHcuDLWVkLm2FbxCalN22q0+hEscPWYIn2Vc6E5xgCQeATP0n1TdJvn2VcPI3N+GrT/FTJ8w9iOQVvvujf8N9Jwc0hr6b+ZG0TI/FAII9leeO0V8fYD6R0zUKJe6g2KTXCXktAkebbuPMweBytXfURTtqVWofCdUYYYCN0OBMn8M/1Cl1TWan3YUqYaHNA27IAwRiB3I3FYO86gfUdLnEuaA1jcYgwA0Hjt/NEknywMsq2t423qE0zgzyDk7uD6n9FpH622oGmfeG4EGJEYzgg+5xiFjq9J5Mjj96O20zgT6dh6KSxcWsM7szMAYcN0c8CSJUSSXJyeSxq1pUdcMqtG5jRTAc3gGCR+QiVpaFRzpcZJ5P9UKrXJNVlMEbG5cJG4kgYeGnHHByu6jrbKbSGw5w7T9PqsvVKVskki3ViKydqXoc4mQI5larorUGh4Bj5ryuyc+vUz3kkDgf7LV0LwWtcNY7dTqMY9mct3DLZ9iCg1Og31uCZ0bueT3qi8ECOE4uXj9P7QrhjhtAjt3kfPst10p1rTu2wfLUHxNP9F5C/wBM1GnjmKyvx2DOvc+DTtqJ7aqqtu2kwpgFnQ1NkJJMVKpxHVHpidCRCi578yyDEQK4UoSVMcxRKpXmntcMq7MKncXcJlbknmI2tSMvW6SYXHCS0f3gLq0VrLvsftDDnpocmlKFcd0m8mQOK4F1cKiT+SR4K4kCkE5zzjBMUPDU4OhND10q2oSSzEPbgeKiiquXSFFVclT1E/2yCiuTIda03hu5v1wgvTeqOiHYW11SjvYQVjBaeET7Fbui1Plhj6HuPyaltcRJ+iF3EmQMrltXDhIKTq0Akp88fJy/BmdY6XoV53DY+eRjEgcdzE/oszpgqW9Spahr6oY41G7RkQcPAMjaR275W91B4Pz/AJIFUYWvLmHa4A+ZvMd/5z9EMLnVx2gnDcCtRbUjzBzY7mcCCfYRl2ecZJQZtu10FsmAYnaP3hAHb68ohrVvUEv3v8MBpPmLm/E0ER78cIZSc43DWOAaw7ntjcN+2SYE85Kv1Wbo5K0ok9vQeKxdhjQGzLgAQ1pycehK793qObvpFpGDu+Fu6RJP4t0A44j3RXUekBFNzi1rHAOBLmx+LytgCc+ndcuNYo2ggNNUQXBoBa1x3YgSZEls9vQZXeaM8KPJyhjkBbvEpmvUJ8beWOHljGBujLjyJPYDlArtxLgAJJ/mitnvexznRNR7qhAIgkkjgcRkJ1CwAmBn1Qb4wmxm3KG2DPCYfxEHcf6BR6m8hlmQTlg4xkVnCT9CrN5bFlJzjz2+uEIudQ8RtJp/+Om1owBB37sfUplHu3SF2LDSPQtM0iGiBz3j1QuxpOpV6mw7X0/PHq2crT6PqDRTbu5gIB1S7w7qjXZgO8j/AEg4WJo7XK+VdnTyXLYYgpI9Q6b1Btam14zI/wDK0IXln2cagW1KtEmYJLflPZelUKy8j6npnp75RIfvipFgpSmioulyy+RLhyOXAkHJOKg7byR1+EGujJRSqZVR9vlXNM4xfuLVfCK7GQElaFJJMc45GhNoyp/BK4xuVZDsLX0WijtbkzHbyVVxP25XHBKlHJAwOT9yYKS65kKspW1vfjgbDB2U0vSDk15WhTq3b7ehiQ6SQkQnU3YTS5Z2q2xf7sg/JVrsWU122dktC1tyQg10Nx9k/wBLvnGWEXILMeTE2t44ZbgjkJ2qa1ULWNpMlzid3E47AHkxn6IlfdOkO3tMDkj1Wd6gL6Xh16cb6Lg7if074Xs65q1LIiUXHODP1epq1SpDqjW+g4nsAcY+qktrpxa4OeHOOBBJ9zHqVRo6tTrVXGtTbtqGYGPDk8g9x7Io3pik7LCQMkEOIHzCOxKHeUDDMuhtPURiHgQQSHGJgiBMHuP6opRpMvHgFobVLgaT2fFTEiA3b8RAlV2dNgDy/PPv7qWzbUoummSDxjuPRZ1lyf8A1vksRh9lLWbPUKB/xa9Qg4aRHmJiKZgYPczgxAyq9TSHGkA87Mt3kFsh8HaM8SScD1K3OgWFWq6Xk7ZBAPaDIifQ5Rm50CjRY922d0E7vMMcHaeD7qpL1Xx4g8bvwcqlk8voad4bQ2Ij5+5OD3ypKdMBV9c1iap28BUf2qtBQsmtz+TspcBC/peK3ZOFnLTTzu2kGQ5rZPAAOJPv/RW/2sQZAmASR8gpNPuHVKlMuGDLhOOO0DlXqoyrgyvPEmgu2/h+0dsY4xhXb6ka9LYPi5HtCG3FuA+WiB+mUb0kQsq3EMTj2W088MCdM3FShcl9TEED2PZew077yg+q8x1bS31arizhrd3yA5KJ9I9XCpNGofMMNJ79lW9S08tVCN6X8i4SUHsZ6HbXm5WPGQek/YFZo3G5eVnVzlFhxQQZcJVLpVmKrXf5ktVpsHYgi6rhQ+IqVS8ICpVNUzAT4UN9BJYDZqJIP+0Ckp8DONq1y4+oU1jl1zxC1FbmvKeDF+Rrq6ZvK4GroELLlbbPmT4GLgkovKmYJVXfGVLRuFe0Work8Wvhdhyi2sjbqjGVSbWnCvV3blSfbbcpmqnQpbqVhD6nxhkwqKtUu4XQ6UH1e42FZtWnUrP8jHQgs8lyvdzwoo2NLndhKh0+iTkp3UrYtasc7TC0dHGP6nbDoZNpLBgNc67qvcWUmmD3GTH9FHaipVadzHD/AFcREQj/AENSpgOpuYBUbnPJae61j9OacQt6/WeOzxKOBEI7lls8I17p40jvaHeGSMTwZ7n0lQ6b1A+kYdJbERGIJ7FeyX/Tm4ObEg9l531D0HtcQyYPLXc+20+kqzp/UarP8dnYE6muYhjQHmuGARD8iecH9FsLDpITJyvJrO5fa1WFm6KX+YMiCTx6H6L2zpTq+3u2DYYdA8rhB949Vma7S2qe6v8Aaw/M1HrkIW2mim3AWU641gUqZE5Mrb3dSGrxX7Rr7dVLZ4VPT6JSvTOhJtOTMLcV9ziUxxXDTyuVTC9ikukJzkdToy15/hI/NaDRLdm/zDApjsPiIyBJ9BM/NDNOZupVHRO2JH8MiSjOlWwNSpUz4W4QMAlu3tP1/NLuliuSyco8rgu6pRNNwHbGMTP0ypLO7AhBNRvtxwMSYd3IJ4K7RuyFmuluPI5S5Nla3UPa9uSDkfiaYlpWQ1+zFK5L6QIa47mR+6TnafkrFtqxDhyid7bCvTBH/dHIjhwR0WOleOf7WROG/wB0e0GOndf8djWOPnAyjrbnb3XmOk1XU60zJb9JHotvcVTAdEAiVka3SKNnt6Y2qe5YYfF+qtW+IOUNtb31KjqXQJkrPjp+ehuQpWvcIbUvx9VBV1BuQhVxVcXYGFoafTqMcs7JoqVwIGUkFZvhcQupfZx7A2pCa5da1cleWds3DHwZihk4uufjKa50CSoarg8QFEHL56GRqyTVXeXHKit2u7qJoc2O6sGpjHKKcl0uh23asIkqXAaMofc308cKtqNy7A9VAxxAInla2mhuSVvXwhtdS7+Qhb1AfmnX1g05KH2jQBJOVa1J80yQcoLNNLc5RWPomSalwOoQOFFqVPxKT2+oIQe21LHPdXG3khJhCdVm9BuJleoLptA2d3TnH+FXH6An8lvbW4D2hw4IkfVeY9Y1zTbVpESyr5s/uu9kY+z7qLdbim8+Zhj6divUepw/UURvj3jkqVJxbgzfMQXqjRBVpkjBGQRyiVC5B4KtnzCF5GqU4Wr7Gv2s8c1LTg/yiWPIggfCdvEzz9UEoXFW2c3Ja1pLm7fXEkE5/dOD6r0nqXp47/EYD9EEbpQqlrXwZJBETAjMr2Wn1i2YkRKH0aPprrltxSiph0ABxGD5ZM+hXnv2iN21iR37ozU6CdSDalJ8QRAOABwQ4/vYPKNf9NMu6VMkTgbgTxnMHkpX6iiqxW1vj5OUHtweQ2lN9QwxpJ9hKLUuk6tQ7YLTEmQV7DoHTlG13FrNonkickwEZpWDQS6BJ49lXv8AXdsmq48fYKgl2eVdNdJFrXMc0y4+b+JsdgrX/StWlT2in4oaXEuL9sBokSfRenmi2QYgjj5eijdaCHCMOwfrz81nP1ic5ZaGcYweW6JZMuS8eHDh7YzyWnvBWi0/7P6VNwdUO+R5hGAT6I3a9M0qbt1MFgyNocYO6CZn1hEK1IgiOMY5x81N3qDnLFTaRPAHpdK2zCZYDyOEP/6a8F7nUyAw/EDyPl6BaeqwNBJwDEn68x9UJvmRvLnx2z8I+ndJq1Fr43ZJX2Y280DZXLgQIdiMky0GYPZFxq9F9IMquNN4xMR7TCKV7thgbYDXQxxjJAGDOQFWvqTKtHf4cF2HZmNvcY4WvG3yxXl4x8/ILwugB4DZO2qCBmQ1xTbaux4dDt0c/wBlXPvc08A7S7ZIjb8Mgz3VKz051J1Tykl/J5AT5xio4ffwdgpmn5/ZHwxhaMZhQsa2AFO5gaAqdk93AZNTo4GElB9/CSTtmcejueeyj3Erly5QtrENysKuUPHtS5FRjxlFi5pyFTquLQnC8BESn0aIfh2Ai02nnKyMGu/sKPtXJHaVzuhytXVwAqTrcNcSDgKCrWmTOByrV+kak3wkHsUmminWs3VCSTA7Jldnhj4pVLU9Rc5zQ0GB6d1yi3xP8wkR2V2K8cUN5CFpVG0klCbjXYa4TITtd1WlSokA5iAvNqmsOOJwtWuiV0EBKSXZrKWp55RKhqSwtC/RO31BBbpMAqeTRavZC5ZGJH9wh/Sdk22c5jzl5wD/ACT7K9kgKlSq/wDqLG1SdhcBj+IYT9HCUk6JftYq2SXuPQLS7jCM29VZSq00qpa7lpjPf0P5I3Y3MrMt0qjLD7QeVJZDRphwygGrdMiS+ng/pMQi9O7DecLtWsXYjHcnn6JcrvEuRaUkzCarrdWnSpUzTkmS7j4WEZI9PVaDpuqKsgMaxgaC0tcSSPyjlT6lpLahLmtBcWhkPJ2lm6SCrWm2rmiC1rewA4A7D6KvLVU7MqI1v2kxpAHJkREn591YbCp1XO3QeFYpBY9nPILjxkds5XPEEcpxYoTSQLDIWGV7633tIkiZHlJHPdcoghkGTn+in8PHK5ujBTlNpYGHHkEZ/I/mh17Ua5xa8YgFrY5HeD3Vu6bj37KhcWZIG5sukEGcgen/AIVmhpcskHOPiBxLRtbAAcILiMT+qoaw7wmNbVe1rZzsmIxwD80drmC9jRu3NGOA0CZKDapp/iljKgETIM7oPJBlatMouSz1/sFvngWpPptptLAHUg5sbPid/GAPaVy5qmo1hpOAG4U9rcyXDBP05VW11Ok2o2nTEPy0l2PLHlIbwAqle+ZR2x5nzkztE5BeCPTH5q4qW8fL7/ojOUFbnT9phoktGY9VltQ1jMcf8FaS1u3hoAB8wBdJzDgCGtPflQ61o9KpSknbHwcT9UNWITxNAyzjgzg1cJKNugGElo+OoreVnsVU7u6dWpHZjmE6gBM8eykNQZMrxDsakmkXM44QIp0y5wxG3lX6nmbEwmVi0Dd3VBl85xLdpHurk3Kx56YzG4jv77YD+XzTtIqBzDOSf6qpcaWXSS4fJReP4Y2iZ9lZcHZDau0Mwi/qNrsjbz6KJrHFjvLnvKfZ1C5ocZ+ZXH0nvaYfAlQ24JKT5Izjs826rfG7xDB7BY5tzlav7SbPw3NIdunlYZtVez0CU6FIzrZe4L0rlXaF3HdBKTiVfoNTLK0RFh6hqEd07VKh3MqA5wQfdqHUgjlOxNW3Lsf4Z9clUXtqkpBtOSaNjcXgreFWDpNSi0un8TcYRLS62AsV0teSGUz+65wE+/C22lN2bn8w4Adxn1VL1DELW/sOHMVgPtaNo3eojHrwpHuHvlRWtcvBJ4PZKi8uJxjkHOV5C9uUm/8AQWGnyThq4Tn5JlSpHMdlH4pJJ4j9Qq+35O25JXMkqnWrua4AcSrNJ+SuVqcoo8PkOPD5LNOpuCjqAKK2ZtByn1HyJQbcPgDbhnKrgBPZQVagkTx/fKd42I91DdCRgfMpsIhpYK16Q0FxcSP5An/lC7e/IHxbh2M5RJ1UhpEdvSQhF25jWiSJBhrYEZ5/JaNEU1tYRKyuWunl9UhrfRogzPoo7m/Dc8kOIn25kKNtLbT+EboJHYx7+5U7bNrGNc9pc8ndMEtaPcBWm0uCBt1QbIf5AXMABLc88k9hzlY+40mXPdUPBbAYZhpcDkdge3qimuam6djBl2JEmRMwGnjKo1+mKzT4rnYLZeHSJLMtpuP5QtbSQeF9sGTwE7Szc+q4guDAGicSCcY9ICv16tKHFnZuzPm+olZ2z1d3iEOlsuhzA334APxH3RTUL7eHhlIyQ1g2iG0/3snu4x+SVbU9+OgM5KT9R2nb8UdwOUlSqPLjI8oIGNwxgA/quKwkgdqPUH14qFoniVBXuDDvRJJea00U5xz9FhdFD9okNA5Re2of4ZOJISSTNdN5z+TpcIrv0sFuTE+igsdA2vJcdwPYriSo/qLEuGdueC1d1IJYyAAEGfqjQx7Dz8kkld08FJc/ySujyvq258SpGYHqs7TtYKSS97pltqSX0Z8+Zl6jQVynThJJKmxkUTsKL6LWHiBp+F3lP1XElVtWYsYuzTUenjRfDXkB4ngGYOI9FvLJzWsEDDgJ9Se8pJLLuulsy+9rDkkuBtPJGNpHocRn/ZW6LYEAnHrlJJeWydIir+aMTBmT2I4wmALqSFkocypyU5pkZz8sJJIGc0dlV69SJ+kD5pJKYLklEbbjGRwoq12CO8TEfJJJWIxQZSNQVHBjcA8+4HKHX2wVQCASB9JP80klq0RSjgF9kValUayBEv5k9vQKvX1RzQxnEiJHoUklajXF4ygckVvSAqF5cDt4wZdHPyQPqfqLcypT3GHGNoHEfxH+8JJLS0kF5SJdAXStZNNoid+7FTuBHutLS1gOa5jnGS4bgGjzH3PyKSSfqaot5FRZVZf27cbeCeWg9z3KSSSR4V9sL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2540" name="Picture 12" descr="http://www.australiangeographic.com.au/assets/images/article/journal/04_Bee_crEgoGuitto_g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221088"/>
            <a:ext cx="2232248" cy="2253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松風">
  <a:themeElements>
    <a:clrScheme name="松風">
      <a:dk1>
        <a:sysClr val="windowText" lastClr="000000"/>
      </a:dk1>
      <a:lt1>
        <a:sysClr val="window" lastClr="FFFFFF"/>
      </a:lt1>
      <a:dk2>
        <a:srgbClr val="0F2305"/>
      </a:dk2>
      <a:lt2>
        <a:srgbClr val="7DAA50"/>
      </a:lt2>
      <a:accent1>
        <a:srgbClr val="B94B2D"/>
      </a:accent1>
      <a:accent2>
        <a:srgbClr val="B95F91"/>
      </a:accent2>
      <a:accent3>
        <a:srgbClr val="C8AF3C"/>
      </a:accent3>
      <a:accent4>
        <a:srgbClr val="3C643C"/>
      </a:accent4>
      <a:accent5>
        <a:srgbClr val="8264AA"/>
      </a:accent5>
      <a:accent6>
        <a:srgbClr val="D29B46"/>
      </a:accent6>
      <a:hlink>
        <a:srgbClr val="0000FE"/>
      </a:hlink>
      <a:folHlink>
        <a:srgbClr val="800080"/>
      </a:folHlink>
    </a:clrScheme>
    <a:fontScheme name="松風">
      <a:majorFont>
        <a:latin typeface="Gill Sans MT"/>
        <a:ea typeface=""/>
        <a:cs typeface=""/>
        <a:font script="Jpan" typeface="HGゴシックE"/>
        <a:font script="Hang" typeface="HY헤드라인 M"/>
        <a:font script="Hans" typeface="方正姚体"/>
        <a:font script="Hant" typeface="標楷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olas"/>
        <a:ea typeface=""/>
        <a:cs typeface=""/>
        <a:font script="Jpan" typeface="HGゴシックE"/>
        <a:font script="Hang" typeface="맑은 고딕"/>
        <a:font script="Hans" typeface="宋体"/>
        <a:font script="Hant" typeface="新細明體"/>
        <a:font script="Arab" typeface="Tahoma"/>
        <a:font script="Hebr" typeface="Tahoma"/>
        <a:font script="Thai" typeface="Dillen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松風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38000"/>
                <a:lum val="92000"/>
              </a:schemeClr>
            </a:gs>
            <a:gs pos="20000">
              <a:schemeClr val="phClr">
                <a:sat val="44000"/>
                <a:lum val="80000"/>
              </a:schemeClr>
            </a:gs>
            <a:gs pos="100000">
              <a:schemeClr val="phClr">
                <a:sat val="56000"/>
                <a:lum val="54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rgbClr val="000000"/>
              <a:schemeClr val="phClr">
                <a:tint val="100000"/>
              </a:schemeClr>
            </a:duotone>
          </a:blip>
        </a:blipFill>
      </a:fillStyleLst>
      <a:lnStyleLst>
        <a:ln w="6350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857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50800" dir="5400000" algn="tl">
              <a:srgbClr val="000000">
                <a:alpha val="65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50800" dist="50800" dir="5400000" algn="tl" rotWithShape="0">
              <a:srgbClr val="000000">
                <a:alpha val="65000"/>
              </a:srgbClr>
            </a:outerShdw>
          </a:effectLst>
          <a:scene3d>
            <a:camera prst="orthographicFront"/>
            <a:lightRig rig="soft" dir="t">
              <a:rot lat="0" lon="0" rev="17100000"/>
            </a:lightRig>
          </a:scene3d>
          <a:sp3d>
            <a:bevelT w="165100" h="254000"/>
            <a:bevelB w="165100" h="2540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40000"/>
              </a:schemeClr>
            </a:gs>
            <a:gs pos="53000">
              <a:schemeClr val="phClr">
                <a:shade val="50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2">
            <a:duotone>
              <a:schemeClr val="phClr">
                <a:shade val="27000"/>
                <a:satMod val="160000"/>
              </a:schemeClr>
              <a:schemeClr val="phClr">
                <a:tint val="95000"/>
                <a:satMod val="10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Wind in the Pines</Template>
  <TotalTime>1156</TotalTime>
  <Words>337</Words>
  <Application>Microsoft Office PowerPoint</Application>
  <PresentationFormat>On-screen Show (4:3)</PresentationFormat>
  <Paragraphs>92</Paragraphs>
  <Slides>22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松風</vt:lpstr>
      <vt:lpstr>Mating systems</vt:lpstr>
      <vt:lpstr>Kangaroos</vt:lpstr>
      <vt:lpstr>PowerPoint Presentation</vt:lpstr>
      <vt:lpstr>Review</vt:lpstr>
      <vt:lpstr>Gender system</vt:lpstr>
      <vt:lpstr>Mode of fertilization</vt:lpstr>
      <vt:lpstr>Mating systems</vt:lpstr>
      <vt:lpstr>Monogamy</vt:lpstr>
      <vt:lpstr>Polygamy</vt:lpstr>
      <vt:lpstr>Polygyny 2% of bird species</vt:lpstr>
      <vt:lpstr>Greater sage-grouse lek</vt:lpstr>
      <vt:lpstr>Polyandry &lt;1% of bird species</vt:lpstr>
      <vt:lpstr>Review- black bears hibernating</vt:lpstr>
      <vt:lpstr>Numbers of offspring</vt:lpstr>
      <vt:lpstr>Eggs vs liveborn young</vt:lpstr>
      <vt:lpstr>Types of eggs</vt:lpstr>
      <vt:lpstr>Parental care or not?</vt:lpstr>
      <vt:lpstr>When do matings occur?</vt:lpstr>
      <vt:lpstr>Reproduction in plants</vt:lpstr>
      <vt:lpstr>Seed dispersal</vt:lpstr>
      <vt:lpstr>Practice questions</vt:lpstr>
      <vt:lpstr>Homeostasis review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Kangaroo</dc:title>
  <dc:creator>Elise Malberg</dc:creator>
  <cp:lastModifiedBy>Teacher</cp:lastModifiedBy>
  <cp:revision>49</cp:revision>
  <dcterms:created xsi:type="dcterms:W3CDTF">2013-08-04T06:50:40Z</dcterms:created>
  <dcterms:modified xsi:type="dcterms:W3CDTF">2013-08-23T06:09:18Z</dcterms:modified>
</cp:coreProperties>
</file>