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95" r:id="rId33"/>
    <p:sldId id="296" r:id="rId34"/>
    <p:sldId id="297" r:id="rId35"/>
    <p:sldId id="289" r:id="rId36"/>
    <p:sldId id="290" r:id="rId37"/>
    <p:sldId id="291" r:id="rId38"/>
    <p:sldId id="298" r:id="rId39"/>
    <p:sldId id="292" r:id="rId40"/>
    <p:sldId id="293" r:id="rId41"/>
    <p:sldId id="299" r:id="rId42"/>
    <p:sldId id="300" r:id="rId43"/>
    <p:sldId id="294" r:id="rId44"/>
    <p:sldId id="301" r:id="rId45"/>
    <p:sldId id="302" r:id="rId46"/>
    <p:sldId id="303" r:id="rId47"/>
    <p:sldId id="304" r:id="rId48"/>
    <p:sldId id="278" r:id="rId4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F73EB8-712D-4F3C-A5E7-BE30D7D19101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337107D5-A919-4185-9BCA-C60AEB87BB56}">
      <dgm:prSet phldrT="[テキスト]"/>
      <dgm:spPr/>
      <dgm:t>
        <a:bodyPr/>
        <a:lstStyle/>
        <a:p>
          <a:r>
            <a:rPr kumimoji="1" lang="en-US" altLang="ja-JP" dirty="0" smtClean="0"/>
            <a:t>Ecosystem</a:t>
          </a:r>
          <a:endParaRPr kumimoji="1" lang="ja-JP" altLang="en-US" dirty="0"/>
        </a:p>
      </dgm:t>
    </dgm:pt>
    <dgm:pt modelId="{EAB0B12E-56FA-4530-A9CD-6B2C76C68CF6}" type="parTrans" cxnId="{35DF18DB-F59C-4D03-A4BF-CEAFF423826C}">
      <dgm:prSet/>
      <dgm:spPr/>
      <dgm:t>
        <a:bodyPr/>
        <a:lstStyle/>
        <a:p>
          <a:endParaRPr kumimoji="1" lang="ja-JP" altLang="en-US"/>
        </a:p>
      </dgm:t>
    </dgm:pt>
    <dgm:pt modelId="{FF994613-EF65-4AF2-AED4-03BE9B9F083C}" type="sibTrans" cxnId="{35DF18DB-F59C-4D03-A4BF-CEAFF423826C}">
      <dgm:prSet/>
      <dgm:spPr/>
      <dgm:t>
        <a:bodyPr/>
        <a:lstStyle/>
        <a:p>
          <a:endParaRPr kumimoji="1" lang="ja-JP" altLang="en-US"/>
        </a:p>
      </dgm:t>
    </dgm:pt>
    <dgm:pt modelId="{F2A9E956-2D20-4E6D-AE4A-16E8286D46F6}">
      <dgm:prSet phldrT="[テキスト]"/>
      <dgm:spPr/>
      <dgm:t>
        <a:bodyPr/>
        <a:lstStyle/>
        <a:p>
          <a:r>
            <a:rPr kumimoji="1" lang="en-US" altLang="ja-JP" dirty="0" smtClean="0"/>
            <a:t>Living parts</a:t>
          </a:r>
          <a:endParaRPr kumimoji="1" lang="ja-JP" altLang="en-US" dirty="0"/>
        </a:p>
      </dgm:t>
    </dgm:pt>
    <dgm:pt modelId="{6D0F8D04-AB6E-4BFF-ADB3-2D277AD3ADA6}" type="parTrans" cxnId="{FEA4EC8B-93E0-4990-9AEB-5CBE29703BD4}">
      <dgm:prSet/>
      <dgm:spPr/>
      <dgm:t>
        <a:bodyPr/>
        <a:lstStyle/>
        <a:p>
          <a:endParaRPr kumimoji="1" lang="ja-JP" altLang="en-US"/>
        </a:p>
      </dgm:t>
    </dgm:pt>
    <dgm:pt modelId="{152DF37C-A76C-4472-9F16-4FF08491FA0F}" type="sibTrans" cxnId="{FEA4EC8B-93E0-4990-9AEB-5CBE29703BD4}">
      <dgm:prSet/>
      <dgm:spPr/>
      <dgm:t>
        <a:bodyPr/>
        <a:lstStyle/>
        <a:p>
          <a:endParaRPr kumimoji="1" lang="ja-JP" altLang="en-US"/>
        </a:p>
      </dgm:t>
    </dgm:pt>
    <dgm:pt modelId="{384469D2-F138-459E-B49E-74688645F72D}">
      <dgm:prSet phldrT="[テキスト]"/>
      <dgm:spPr/>
      <dgm:t>
        <a:bodyPr/>
        <a:lstStyle/>
        <a:p>
          <a:r>
            <a:rPr kumimoji="1" lang="en-US" altLang="ja-JP" dirty="0" smtClean="0"/>
            <a:t>Non-living parts</a:t>
          </a:r>
          <a:endParaRPr kumimoji="1" lang="ja-JP" altLang="en-US" dirty="0"/>
        </a:p>
      </dgm:t>
    </dgm:pt>
    <dgm:pt modelId="{6334041F-5DC6-46EE-9A78-5DA095C4FA7E}" type="parTrans" cxnId="{8E50EED6-3B9B-4A2C-807C-DDD7873234E5}">
      <dgm:prSet/>
      <dgm:spPr/>
      <dgm:t>
        <a:bodyPr/>
        <a:lstStyle/>
        <a:p>
          <a:endParaRPr kumimoji="1" lang="ja-JP" altLang="en-US"/>
        </a:p>
      </dgm:t>
    </dgm:pt>
    <dgm:pt modelId="{DA2FAC4B-9EFD-4A0E-9AE5-141DC242F0EC}" type="sibTrans" cxnId="{8E50EED6-3B9B-4A2C-807C-DDD7873234E5}">
      <dgm:prSet/>
      <dgm:spPr/>
      <dgm:t>
        <a:bodyPr/>
        <a:lstStyle/>
        <a:p>
          <a:endParaRPr kumimoji="1" lang="ja-JP" altLang="en-US"/>
        </a:p>
      </dgm:t>
    </dgm:pt>
    <dgm:pt modelId="{916599C2-74A4-401F-B97B-46ACD8B13035}" type="pres">
      <dgm:prSet presAssocID="{5DF73EB8-712D-4F3C-A5E7-BE30D7D1910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C512AFFE-A394-4B85-AC14-D4F708543613}" type="pres">
      <dgm:prSet presAssocID="{337107D5-A919-4185-9BCA-C60AEB87BB56}" presName="root1" presStyleCnt="0"/>
      <dgm:spPr/>
    </dgm:pt>
    <dgm:pt modelId="{D019E0B7-1621-4344-AA6C-8D15E87A9BAC}" type="pres">
      <dgm:prSet presAssocID="{337107D5-A919-4185-9BCA-C60AEB87BB5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FEA37074-41FA-43DD-AEBB-18D2BFA8E372}" type="pres">
      <dgm:prSet presAssocID="{337107D5-A919-4185-9BCA-C60AEB87BB56}" presName="level2hierChild" presStyleCnt="0"/>
      <dgm:spPr/>
    </dgm:pt>
    <dgm:pt modelId="{06C7C249-FC33-4A81-A18D-E1134BC247D1}" type="pres">
      <dgm:prSet presAssocID="{6D0F8D04-AB6E-4BFF-ADB3-2D277AD3ADA6}" presName="conn2-1" presStyleLbl="parChTrans1D2" presStyleIdx="0" presStyleCnt="2"/>
      <dgm:spPr/>
      <dgm:t>
        <a:bodyPr/>
        <a:lstStyle/>
        <a:p>
          <a:endParaRPr kumimoji="1" lang="ja-JP" altLang="en-US"/>
        </a:p>
      </dgm:t>
    </dgm:pt>
    <dgm:pt modelId="{2198E9BE-73F4-475F-A1D7-4A3ED273D17C}" type="pres">
      <dgm:prSet presAssocID="{6D0F8D04-AB6E-4BFF-ADB3-2D277AD3ADA6}" presName="connTx" presStyleLbl="parChTrans1D2" presStyleIdx="0" presStyleCnt="2"/>
      <dgm:spPr/>
      <dgm:t>
        <a:bodyPr/>
        <a:lstStyle/>
        <a:p>
          <a:endParaRPr kumimoji="1" lang="ja-JP" altLang="en-US"/>
        </a:p>
      </dgm:t>
    </dgm:pt>
    <dgm:pt modelId="{6E50BBCE-E137-4E1E-878D-5A399C6102DE}" type="pres">
      <dgm:prSet presAssocID="{F2A9E956-2D20-4E6D-AE4A-16E8286D46F6}" presName="root2" presStyleCnt="0"/>
      <dgm:spPr/>
    </dgm:pt>
    <dgm:pt modelId="{9DA8FE17-6C98-4D46-B255-98620CED6FD2}" type="pres">
      <dgm:prSet presAssocID="{F2A9E956-2D20-4E6D-AE4A-16E8286D46F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57B649FF-EC9D-4C2C-A438-9183F0E9ACC4}" type="pres">
      <dgm:prSet presAssocID="{F2A9E956-2D20-4E6D-AE4A-16E8286D46F6}" presName="level3hierChild" presStyleCnt="0"/>
      <dgm:spPr/>
    </dgm:pt>
    <dgm:pt modelId="{E806725D-96C2-4C8F-8E35-937D26257255}" type="pres">
      <dgm:prSet presAssocID="{6334041F-5DC6-46EE-9A78-5DA095C4FA7E}" presName="conn2-1" presStyleLbl="parChTrans1D2" presStyleIdx="1" presStyleCnt="2"/>
      <dgm:spPr/>
      <dgm:t>
        <a:bodyPr/>
        <a:lstStyle/>
        <a:p>
          <a:endParaRPr kumimoji="1" lang="ja-JP" altLang="en-US"/>
        </a:p>
      </dgm:t>
    </dgm:pt>
    <dgm:pt modelId="{83F75221-262E-455E-825C-3C0C714F17E8}" type="pres">
      <dgm:prSet presAssocID="{6334041F-5DC6-46EE-9A78-5DA095C4FA7E}" presName="connTx" presStyleLbl="parChTrans1D2" presStyleIdx="1" presStyleCnt="2"/>
      <dgm:spPr/>
      <dgm:t>
        <a:bodyPr/>
        <a:lstStyle/>
        <a:p>
          <a:endParaRPr kumimoji="1" lang="ja-JP" altLang="en-US"/>
        </a:p>
      </dgm:t>
    </dgm:pt>
    <dgm:pt modelId="{8188A0A0-2924-490C-82F3-0DB135E32E01}" type="pres">
      <dgm:prSet presAssocID="{384469D2-F138-459E-B49E-74688645F72D}" presName="root2" presStyleCnt="0"/>
      <dgm:spPr/>
    </dgm:pt>
    <dgm:pt modelId="{F6CD9A88-54E9-45A5-9B3A-18FA03847B4E}" type="pres">
      <dgm:prSet presAssocID="{384469D2-F138-459E-B49E-74688645F72D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C0EA0AA0-78A6-49E0-A3C2-93B885B05AA9}" type="pres">
      <dgm:prSet presAssocID="{384469D2-F138-459E-B49E-74688645F72D}" presName="level3hierChild" presStyleCnt="0"/>
      <dgm:spPr/>
    </dgm:pt>
  </dgm:ptLst>
  <dgm:cxnLst>
    <dgm:cxn modelId="{2573C697-6D9E-400A-A0BC-75B6D162A127}" type="presOf" srcId="{384469D2-F138-459E-B49E-74688645F72D}" destId="{F6CD9A88-54E9-45A5-9B3A-18FA03847B4E}" srcOrd="0" destOrd="0" presId="urn:microsoft.com/office/officeart/2005/8/layout/hierarchy2"/>
    <dgm:cxn modelId="{69CBD826-CDBC-4B07-8B3E-C86E275EC604}" type="presOf" srcId="{6D0F8D04-AB6E-4BFF-ADB3-2D277AD3ADA6}" destId="{2198E9BE-73F4-475F-A1D7-4A3ED273D17C}" srcOrd="1" destOrd="0" presId="urn:microsoft.com/office/officeart/2005/8/layout/hierarchy2"/>
    <dgm:cxn modelId="{FEA4EC8B-93E0-4990-9AEB-5CBE29703BD4}" srcId="{337107D5-A919-4185-9BCA-C60AEB87BB56}" destId="{F2A9E956-2D20-4E6D-AE4A-16E8286D46F6}" srcOrd="0" destOrd="0" parTransId="{6D0F8D04-AB6E-4BFF-ADB3-2D277AD3ADA6}" sibTransId="{152DF37C-A76C-4472-9F16-4FF08491FA0F}"/>
    <dgm:cxn modelId="{885663E0-E8E2-4AE4-A095-BB6D9B273FF2}" type="presOf" srcId="{6D0F8D04-AB6E-4BFF-ADB3-2D277AD3ADA6}" destId="{06C7C249-FC33-4A81-A18D-E1134BC247D1}" srcOrd="0" destOrd="0" presId="urn:microsoft.com/office/officeart/2005/8/layout/hierarchy2"/>
    <dgm:cxn modelId="{EE43976A-BD39-45C2-908B-D38B241D0D77}" type="presOf" srcId="{6334041F-5DC6-46EE-9A78-5DA095C4FA7E}" destId="{83F75221-262E-455E-825C-3C0C714F17E8}" srcOrd="1" destOrd="0" presId="urn:microsoft.com/office/officeart/2005/8/layout/hierarchy2"/>
    <dgm:cxn modelId="{817CEF03-52F4-4F72-8A7F-797BD19DE3F8}" type="presOf" srcId="{5DF73EB8-712D-4F3C-A5E7-BE30D7D19101}" destId="{916599C2-74A4-401F-B97B-46ACD8B13035}" srcOrd="0" destOrd="0" presId="urn:microsoft.com/office/officeart/2005/8/layout/hierarchy2"/>
    <dgm:cxn modelId="{0014C7A9-632B-4CC3-8326-884487C54ABC}" type="presOf" srcId="{6334041F-5DC6-46EE-9A78-5DA095C4FA7E}" destId="{E806725D-96C2-4C8F-8E35-937D26257255}" srcOrd="0" destOrd="0" presId="urn:microsoft.com/office/officeart/2005/8/layout/hierarchy2"/>
    <dgm:cxn modelId="{2CD71F62-290E-4B8F-8051-ED430AF44B57}" type="presOf" srcId="{F2A9E956-2D20-4E6D-AE4A-16E8286D46F6}" destId="{9DA8FE17-6C98-4D46-B255-98620CED6FD2}" srcOrd="0" destOrd="0" presId="urn:microsoft.com/office/officeart/2005/8/layout/hierarchy2"/>
    <dgm:cxn modelId="{429B2057-5EBD-4257-848F-890455B10ECF}" type="presOf" srcId="{337107D5-A919-4185-9BCA-C60AEB87BB56}" destId="{D019E0B7-1621-4344-AA6C-8D15E87A9BAC}" srcOrd="0" destOrd="0" presId="urn:microsoft.com/office/officeart/2005/8/layout/hierarchy2"/>
    <dgm:cxn modelId="{35DF18DB-F59C-4D03-A4BF-CEAFF423826C}" srcId="{5DF73EB8-712D-4F3C-A5E7-BE30D7D19101}" destId="{337107D5-A919-4185-9BCA-C60AEB87BB56}" srcOrd="0" destOrd="0" parTransId="{EAB0B12E-56FA-4530-A9CD-6B2C76C68CF6}" sibTransId="{FF994613-EF65-4AF2-AED4-03BE9B9F083C}"/>
    <dgm:cxn modelId="{8E50EED6-3B9B-4A2C-807C-DDD7873234E5}" srcId="{337107D5-A919-4185-9BCA-C60AEB87BB56}" destId="{384469D2-F138-459E-B49E-74688645F72D}" srcOrd="1" destOrd="0" parTransId="{6334041F-5DC6-46EE-9A78-5DA095C4FA7E}" sibTransId="{DA2FAC4B-9EFD-4A0E-9AE5-141DC242F0EC}"/>
    <dgm:cxn modelId="{3E41FDBD-48EC-409E-AC9E-FCDE4170E1CD}" type="presParOf" srcId="{916599C2-74A4-401F-B97B-46ACD8B13035}" destId="{C512AFFE-A394-4B85-AC14-D4F708543613}" srcOrd="0" destOrd="0" presId="urn:microsoft.com/office/officeart/2005/8/layout/hierarchy2"/>
    <dgm:cxn modelId="{45C0599C-6BB8-4D74-BB52-EBDDE1E2C539}" type="presParOf" srcId="{C512AFFE-A394-4B85-AC14-D4F708543613}" destId="{D019E0B7-1621-4344-AA6C-8D15E87A9BAC}" srcOrd="0" destOrd="0" presId="urn:microsoft.com/office/officeart/2005/8/layout/hierarchy2"/>
    <dgm:cxn modelId="{536D3826-E3C8-42E9-8B79-D440068AC857}" type="presParOf" srcId="{C512AFFE-A394-4B85-AC14-D4F708543613}" destId="{FEA37074-41FA-43DD-AEBB-18D2BFA8E372}" srcOrd="1" destOrd="0" presId="urn:microsoft.com/office/officeart/2005/8/layout/hierarchy2"/>
    <dgm:cxn modelId="{E30074F3-B15C-4DBA-9A77-C256B95F7807}" type="presParOf" srcId="{FEA37074-41FA-43DD-AEBB-18D2BFA8E372}" destId="{06C7C249-FC33-4A81-A18D-E1134BC247D1}" srcOrd="0" destOrd="0" presId="urn:microsoft.com/office/officeart/2005/8/layout/hierarchy2"/>
    <dgm:cxn modelId="{524D678B-501B-4710-8A37-21A1AF83968D}" type="presParOf" srcId="{06C7C249-FC33-4A81-A18D-E1134BC247D1}" destId="{2198E9BE-73F4-475F-A1D7-4A3ED273D17C}" srcOrd="0" destOrd="0" presId="urn:microsoft.com/office/officeart/2005/8/layout/hierarchy2"/>
    <dgm:cxn modelId="{21A7EB12-D4DC-40EC-861B-E0610C4C1B82}" type="presParOf" srcId="{FEA37074-41FA-43DD-AEBB-18D2BFA8E372}" destId="{6E50BBCE-E137-4E1E-878D-5A399C6102DE}" srcOrd="1" destOrd="0" presId="urn:microsoft.com/office/officeart/2005/8/layout/hierarchy2"/>
    <dgm:cxn modelId="{38666841-DC47-4CBA-9F9F-0D73102E26F1}" type="presParOf" srcId="{6E50BBCE-E137-4E1E-878D-5A399C6102DE}" destId="{9DA8FE17-6C98-4D46-B255-98620CED6FD2}" srcOrd="0" destOrd="0" presId="urn:microsoft.com/office/officeart/2005/8/layout/hierarchy2"/>
    <dgm:cxn modelId="{077ED134-794F-486D-B5B2-F7F40C4FF073}" type="presParOf" srcId="{6E50BBCE-E137-4E1E-878D-5A399C6102DE}" destId="{57B649FF-EC9D-4C2C-A438-9183F0E9ACC4}" srcOrd="1" destOrd="0" presId="urn:microsoft.com/office/officeart/2005/8/layout/hierarchy2"/>
    <dgm:cxn modelId="{F4052B56-00D5-4A6C-8E80-EEF3F3EBCECE}" type="presParOf" srcId="{FEA37074-41FA-43DD-AEBB-18D2BFA8E372}" destId="{E806725D-96C2-4C8F-8E35-937D26257255}" srcOrd="2" destOrd="0" presId="urn:microsoft.com/office/officeart/2005/8/layout/hierarchy2"/>
    <dgm:cxn modelId="{D6763015-30E3-4765-9AC1-121CAC42814E}" type="presParOf" srcId="{E806725D-96C2-4C8F-8E35-937D26257255}" destId="{83F75221-262E-455E-825C-3C0C714F17E8}" srcOrd="0" destOrd="0" presId="urn:microsoft.com/office/officeart/2005/8/layout/hierarchy2"/>
    <dgm:cxn modelId="{EB942FBE-4E44-4C48-ACED-CB1C205E5DEA}" type="presParOf" srcId="{FEA37074-41FA-43DD-AEBB-18D2BFA8E372}" destId="{8188A0A0-2924-490C-82F3-0DB135E32E01}" srcOrd="3" destOrd="0" presId="urn:microsoft.com/office/officeart/2005/8/layout/hierarchy2"/>
    <dgm:cxn modelId="{E69FCD85-CCF6-4A9E-B5E8-61422FA94755}" type="presParOf" srcId="{8188A0A0-2924-490C-82F3-0DB135E32E01}" destId="{F6CD9A88-54E9-45A5-9B3A-18FA03847B4E}" srcOrd="0" destOrd="0" presId="urn:microsoft.com/office/officeart/2005/8/layout/hierarchy2"/>
    <dgm:cxn modelId="{44CD6925-9DB6-4AB0-9705-C502A526A68C}" type="presParOf" srcId="{8188A0A0-2924-490C-82F3-0DB135E32E01}" destId="{C0EA0AA0-78A6-49E0-A3C2-93B885B05AA9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C828706-A4B7-49E1-BD70-13435B6B7BD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45F5181-ADAA-4E71-807C-2CC48857D8EA}">
      <dgm:prSet phldrT="[テキスト]"/>
      <dgm:spPr/>
      <dgm:t>
        <a:bodyPr/>
        <a:lstStyle/>
        <a:p>
          <a:r>
            <a:rPr kumimoji="1" lang="en-US" altLang="ja-JP" dirty="0" smtClean="0">
              <a:latin typeface="+mj-lt"/>
            </a:rPr>
            <a:t>Parasite- host relationships in plants</a:t>
          </a:r>
          <a:endParaRPr kumimoji="1" lang="ja-JP" altLang="en-US" dirty="0">
            <a:latin typeface="+mj-lt"/>
          </a:endParaRPr>
        </a:p>
      </dgm:t>
    </dgm:pt>
    <dgm:pt modelId="{4D81AACE-19B8-42BF-950C-4A42E1D0E6FD}" type="parTrans" cxnId="{0676978B-46DC-40C3-A6F1-5BF770829964}">
      <dgm:prSet/>
      <dgm:spPr/>
      <dgm:t>
        <a:bodyPr/>
        <a:lstStyle/>
        <a:p>
          <a:endParaRPr kumimoji="1" lang="ja-JP" altLang="en-US"/>
        </a:p>
      </dgm:t>
    </dgm:pt>
    <dgm:pt modelId="{D0F52B3E-7E8B-40CE-AAD0-70F54DE9B7EA}" type="sibTrans" cxnId="{0676978B-46DC-40C3-A6F1-5BF770829964}">
      <dgm:prSet/>
      <dgm:spPr/>
      <dgm:t>
        <a:bodyPr/>
        <a:lstStyle/>
        <a:p>
          <a:endParaRPr kumimoji="1" lang="ja-JP" altLang="en-US"/>
        </a:p>
      </dgm:t>
    </dgm:pt>
    <dgm:pt modelId="{EF2C1E3C-32A6-4B9F-8D3D-773218AE6CE5}">
      <dgm:prSet phldrT="[テキスト]"/>
      <dgm:spPr/>
      <dgm:t>
        <a:bodyPr/>
        <a:lstStyle/>
        <a:p>
          <a:r>
            <a:rPr kumimoji="1" lang="en-US" altLang="ja-JP" dirty="0" err="1" smtClean="0">
              <a:latin typeface="+mj-lt"/>
            </a:rPr>
            <a:t>holoparasitism</a:t>
          </a:r>
          <a:endParaRPr kumimoji="1" lang="ja-JP" altLang="en-US" dirty="0">
            <a:latin typeface="+mj-lt"/>
          </a:endParaRPr>
        </a:p>
      </dgm:t>
    </dgm:pt>
    <dgm:pt modelId="{582C0180-25E8-4EF7-A64B-287BB7A27FFD}" type="parTrans" cxnId="{2E90709C-D0F9-4773-AB8F-B9BA88F6E2D3}">
      <dgm:prSet/>
      <dgm:spPr/>
      <dgm:t>
        <a:bodyPr/>
        <a:lstStyle/>
        <a:p>
          <a:endParaRPr kumimoji="1" lang="ja-JP" altLang="en-US"/>
        </a:p>
      </dgm:t>
    </dgm:pt>
    <dgm:pt modelId="{D1162A5D-11D9-4360-8188-1C55A4FC59D5}" type="sibTrans" cxnId="{2E90709C-D0F9-4773-AB8F-B9BA88F6E2D3}">
      <dgm:prSet/>
      <dgm:spPr/>
      <dgm:t>
        <a:bodyPr/>
        <a:lstStyle/>
        <a:p>
          <a:endParaRPr kumimoji="1" lang="ja-JP" altLang="en-US"/>
        </a:p>
      </dgm:t>
    </dgm:pt>
    <dgm:pt modelId="{1F75E696-0A5C-4CF5-A781-56D8DE214C04}">
      <dgm:prSet phldrT="[テキスト]"/>
      <dgm:spPr/>
      <dgm:t>
        <a:bodyPr/>
        <a:lstStyle/>
        <a:p>
          <a:r>
            <a:rPr kumimoji="1" lang="en-US" altLang="ja-JP" dirty="0" err="1" smtClean="0">
              <a:latin typeface="+mj-lt"/>
            </a:rPr>
            <a:t>hemiparasitism</a:t>
          </a:r>
          <a:endParaRPr kumimoji="1" lang="ja-JP" altLang="en-US" dirty="0">
            <a:latin typeface="+mj-lt"/>
          </a:endParaRPr>
        </a:p>
      </dgm:t>
    </dgm:pt>
    <dgm:pt modelId="{D4A61D66-1D98-4749-9B9E-C49D99980997}" type="parTrans" cxnId="{9DEFF6A5-DD00-440F-9035-57CD73150707}">
      <dgm:prSet/>
      <dgm:spPr/>
      <dgm:t>
        <a:bodyPr/>
        <a:lstStyle/>
        <a:p>
          <a:endParaRPr kumimoji="1" lang="ja-JP" altLang="en-US"/>
        </a:p>
      </dgm:t>
    </dgm:pt>
    <dgm:pt modelId="{83F698EE-F8DF-4E0A-8688-3B55DBAA6876}" type="sibTrans" cxnId="{9DEFF6A5-DD00-440F-9035-57CD73150707}">
      <dgm:prSet/>
      <dgm:spPr/>
      <dgm:t>
        <a:bodyPr/>
        <a:lstStyle/>
        <a:p>
          <a:endParaRPr kumimoji="1" lang="ja-JP" altLang="en-US"/>
        </a:p>
      </dgm:t>
    </dgm:pt>
    <dgm:pt modelId="{4FA317D1-255F-4FD1-8809-F99AA5A570B2}" type="pres">
      <dgm:prSet presAssocID="{1C828706-A4B7-49E1-BD70-13435B6B7BD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33DEA4E2-A8CD-43DE-8E4F-52CB1F8917EB}" type="pres">
      <dgm:prSet presAssocID="{945F5181-ADAA-4E71-807C-2CC48857D8EA}" presName="root1" presStyleCnt="0"/>
      <dgm:spPr/>
    </dgm:pt>
    <dgm:pt modelId="{0C36086C-63CD-4ECD-9271-FBA80AB578E5}" type="pres">
      <dgm:prSet presAssocID="{945F5181-ADAA-4E71-807C-2CC48857D8E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A9FDF819-EB7C-43A7-B927-7A27810577C1}" type="pres">
      <dgm:prSet presAssocID="{945F5181-ADAA-4E71-807C-2CC48857D8EA}" presName="level2hierChild" presStyleCnt="0"/>
      <dgm:spPr/>
    </dgm:pt>
    <dgm:pt modelId="{BFA4F545-133A-4AD9-9B36-131EFE0DBE30}" type="pres">
      <dgm:prSet presAssocID="{582C0180-25E8-4EF7-A64B-287BB7A27FFD}" presName="conn2-1" presStyleLbl="parChTrans1D2" presStyleIdx="0" presStyleCnt="2"/>
      <dgm:spPr/>
      <dgm:t>
        <a:bodyPr/>
        <a:lstStyle/>
        <a:p>
          <a:endParaRPr kumimoji="1" lang="ja-JP" altLang="en-US"/>
        </a:p>
      </dgm:t>
    </dgm:pt>
    <dgm:pt modelId="{BEFBE84C-107A-4B0E-9AF4-BCA01B925227}" type="pres">
      <dgm:prSet presAssocID="{582C0180-25E8-4EF7-A64B-287BB7A27FFD}" presName="connTx" presStyleLbl="parChTrans1D2" presStyleIdx="0" presStyleCnt="2"/>
      <dgm:spPr/>
      <dgm:t>
        <a:bodyPr/>
        <a:lstStyle/>
        <a:p>
          <a:endParaRPr kumimoji="1" lang="ja-JP" altLang="en-US"/>
        </a:p>
      </dgm:t>
    </dgm:pt>
    <dgm:pt modelId="{D67D6E53-32EA-4500-AFD2-085EA54146FE}" type="pres">
      <dgm:prSet presAssocID="{EF2C1E3C-32A6-4B9F-8D3D-773218AE6CE5}" presName="root2" presStyleCnt="0"/>
      <dgm:spPr/>
    </dgm:pt>
    <dgm:pt modelId="{33787922-591D-4E70-A1E8-BEAB1B5D60C4}" type="pres">
      <dgm:prSet presAssocID="{EF2C1E3C-32A6-4B9F-8D3D-773218AE6CE5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9F410599-30B5-46A0-96C9-DD1BC6F86D5C}" type="pres">
      <dgm:prSet presAssocID="{EF2C1E3C-32A6-4B9F-8D3D-773218AE6CE5}" presName="level3hierChild" presStyleCnt="0"/>
      <dgm:spPr/>
    </dgm:pt>
    <dgm:pt modelId="{39C9BB09-C714-4697-8B66-B92C5E819F91}" type="pres">
      <dgm:prSet presAssocID="{D4A61D66-1D98-4749-9B9E-C49D99980997}" presName="conn2-1" presStyleLbl="parChTrans1D2" presStyleIdx="1" presStyleCnt="2"/>
      <dgm:spPr/>
      <dgm:t>
        <a:bodyPr/>
        <a:lstStyle/>
        <a:p>
          <a:endParaRPr kumimoji="1" lang="ja-JP" altLang="en-US"/>
        </a:p>
      </dgm:t>
    </dgm:pt>
    <dgm:pt modelId="{0D80D82B-948F-4CFA-A809-AF441BD8A1F1}" type="pres">
      <dgm:prSet presAssocID="{D4A61D66-1D98-4749-9B9E-C49D99980997}" presName="connTx" presStyleLbl="parChTrans1D2" presStyleIdx="1" presStyleCnt="2"/>
      <dgm:spPr/>
      <dgm:t>
        <a:bodyPr/>
        <a:lstStyle/>
        <a:p>
          <a:endParaRPr kumimoji="1" lang="ja-JP" altLang="en-US"/>
        </a:p>
      </dgm:t>
    </dgm:pt>
    <dgm:pt modelId="{5E04478E-BF62-42C7-8BA0-7C262835D224}" type="pres">
      <dgm:prSet presAssocID="{1F75E696-0A5C-4CF5-A781-56D8DE214C04}" presName="root2" presStyleCnt="0"/>
      <dgm:spPr/>
    </dgm:pt>
    <dgm:pt modelId="{5D468692-421B-4820-AE2B-8A2A03D434AC}" type="pres">
      <dgm:prSet presAssocID="{1F75E696-0A5C-4CF5-A781-56D8DE214C04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1ABBE67F-9A82-4B12-B566-B434C9FF3E2A}" type="pres">
      <dgm:prSet presAssocID="{1F75E696-0A5C-4CF5-A781-56D8DE214C04}" presName="level3hierChild" presStyleCnt="0"/>
      <dgm:spPr/>
    </dgm:pt>
  </dgm:ptLst>
  <dgm:cxnLst>
    <dgm:cxn modelId="{0676978B-46DC-40C3-A6F1-5BF770829964}" srcId="{1C828706-A4B7-49E1-BD70-13435B6B7BD0}" destId="{945F5181-ADAA-4E71-807C-2CC48857D8EA}" srcOrd="0" destOrd="0" parTransId="{4D81AACE-19B8-42BF-950C-4A42E1D0E6FD}" sibTransId="{D0F52B3E-7E8B-40CE-AAD0-70F54DE9B7EA}"/>
    <dgm:cxn modelId="{DAE995D2-6006-4552-ADBB-80501DC77DC5}" type="presOf" srcId="{D4A61D66-1D98-4749-9B9E-C49D99980997}" destId="{0D80D82B-948F-4CFA-A809-AF441BD8A1F1}" srcOrd="1" destOrd="0" presId="urn:microsoft.com/office/officeart/2005/8/layout/hierarchy2"/>
    <dgm:cxn modelId="{557AF7DE-25BE-4188-91C8-CE31EDE25171}" type="presOf" srcId="{1C828706-A4B7-49E1-BD70-13435B6B7BD0}" destId="{4FA317D1-255F-4FD1-8809-F99AA5A570B2}" srcOrd="0" destOrd="0" presId="urn:microsoft.com/office/officeart/2005/8/layout/hierarchy2"/>
    <dgm:cxn modelId="{2E90709C-D0F9-4773-AB8F-B9BA88F6E2D3}" srcId="{945F5181-ADAA-4E71-807C-2CC48857D8EA}" destId="{EF2C1E3C-32A6-4B9F-8D3D-773218AE6CE5}" srcOrd="0" destOrd="0" parTransId="{582C0180-25E8-4EF7-A64B-287BB7A27FFD}" sibTransId="{D1162A5D-11D9-4360-8188-1C55A4FC59D5}"/>
    <dgm:cxn modelId="{4F4B229C-85D1-4E7E-ADC4-B45D2F55BAB0}" type="presOf" srcId="{945F5181-ADAA-4E71-807C-2CC48857D8EA}" destId="{0C36086C-63CD-4ECD-9271-FBA80AB578E5}" srcOrd="0" destOrd="0" presId="urn:microsoft.com/office/officeart/2005/8/layout/hierarchy2"/>
    <dgm:cxn modelId="{13C9E220-10FF-455E-AD58-8E47673BF17D}" type="presOf" srcId="{EF2C1E3C-32A6-4B9F-8D3D-773218AE6CE5}" destId="{33787922-591D-4E70-A1E8-BEAB1B5D60C4}" srcOrd="0" destOrd="0" presId="urn:microsoft.com/office/officeart/2005/8/layout/hierarchy2"/>
    <dgm:cxn modelId="{378CBA36-0360-4579-B1FF-72356B877A40}" type="presOf" srcId="{1F75E696-0A5C-4CF5-A781-56D8DE214C04}" destId="{5D468692-421B-4820-AE2B-8A2A03D434AC}" srcOrd="0" destOrd="0" presId="urn:microsoft.com/office/officeart/2005/8/layout/hierarchy2"/>
    <dgm:cxn modelId="{9DEFF6A5-DD00-440F-9035-57CD73150707}" srcId="{945F5181-ADAA-4E71-807C-2CC48857D8EA}" destId="{1F75E696-0A5C-4CF5-A781-56D8DE214C04}" srcOrd="1" destOrd="0" parTransId="{D4A61D66-1D98-4749-9B9E-C49D99980997}" sibTransId="{83F698EE-F8DF-4E0A-8688-3B55DBAA6876}"/>
    <dgm:cxn modelId="{19B52600-D405-44EA-8837-8E2F53C936BC}" type="presOf" srcId="{582C0180-25E8-4EF7-A64B-287BB7A27FFD}" destId="{BEFBE84C-107A-4B0E-9AF4-BCA01B925227}" srcOrd="1" destOrd="0" presId="urn:microsoft.com/office/officeart/2005/8/layout/hierarchy2"/>
    <dgm:cxn modelId="{99F9E040-64E0-4F6C-B424-5926F8E72F9C}" type="presOf" srcId="{582C0180-25E8-4EF7-A64B-287BB7A27FFD}" destId="{BFA4F545-133A-4AD9-9B36-131EFE0DBE30}" srcOrd="0" destOrd="0" presId="urn:microsoft.com/office/officeart/2005/8/layout/hierarchy2"/>
    <dgm:cxn modelId="{7E26D19B-C7B3-4F74-B1FF-BCFA49D1FB3F}" type="presOf" srcId="{D4A61D66-1D98-4749-9B9E-C49D99980997}" destId="{39C9BB09-C714-4697-8B66-B92C5E819F91}" srcOrd="0" destOrd="0" presId="urn:microsoft.com/office/officeart/2005/8/layout/hierarchy2"/>
    <dgm:cxn modelId="{0A673CF9-CFD0-4773-ABE4-537C894E72BF}" type="presParOf" srcId="{4FA317D1-255F-4FD1-8809-F99AA5A570B2}" destId="{33DEA4E2-A8CD-43DE-8E4F-52CB1F8917EB}" srcOrd="0" destOrd="0" presId="urn:microsoft.com/office/officeart/2005/8/layout/hierarchy2"/>
    <dgm:cxn modelId="{67AC2562-A6A0-4460-A6A2-C5C368144E92}" type="presParOf" srcId="{33DEA4E2-A8CD-43DE-8E4F-52CB1F8917EB}" destId="{0C36086C-63CD-4ECD-9271-FBA80AB578E5}" srcOrd="0" destOrd="0" presId="urn:microsoft.com/office/officeart/2005/8/layout/hierarchy2"/>
    <dgm:cxn modelId="{9DED255E-A594-49E9-8D3D-B4D024B98A56}" type="presParOf" srcId="{33DEA4E2-A8CD-43DE-8E4F-52CB1F8917EB}" destId="{A9FDF819-EB7C-43A7-B927-7A27810577C1}" srcOrd="1" destOrd="0" presId="urn:microsoft.com/office/officeart/2005/8/layout/hierarchy2"/>
    <dgm:cxn modelId="{EAF941C3-F7CF-4435-AB18-849E2BC4AA51}" type="presParOf" srcId="{A9FDF819-EB7C-43A7-B927-7A27810577C1}" destId="{BFA4F545-133A-4AD9-9B36-131EFE0DBE30}" srcOrd="0" destOrd="0" presId="urn:microsoft.com/office/officeart/2005/8/layout/hierarchy2"/>
    <dgm:cxn modelId="{660160D8-C54D-47E6-940D-3ADE78FE6ECD}" type="presParOf" srcId="{BFA4F545-133A-4AD9-9B36-131EFE0DBE30}" destId="{BEFBE84C-107A-4B0E-9AF4-BCA01B925227}" srcOrd="0" destOrd="0" presId="urn:microsoft.com/office/officeart/2005/8/layout/hierarchy2"/>
    <dgm:cxn modelId="{8C5A1423-2FB1-47FE-9000-A1F2D26FB752}" type="presParOf" srcId="{A9FDF819-EB7C-43A7-B927-7A27810577C1}" destId="{D67D6E53-32EA-4500-AFD2-085EA54146FE}" srcOrd="1" destOrd="0" presId="urn:microsoft.com/office/officeart/2005/8/layout/hierarchy2"/>
    <dgm:cxn modelId="{BD7DD999-EAC6-4F83-A23A-9CB1F5B6A45F}" type="presParOf" srcId="{D67D6E53-32EA-4500-AFD2-085EA54146FE}" destId="{33787922-591D-4E70-A1E8-BEAB1B5D60C4}" srcOrd="0" destOrd="0" presId="urn:microsoft.com/office/officeart/2005/8/layout/hierarchy2"/>
    <dgm:cxn modelId="{722BDBF8-5784-495A-BF8E-D06B4D5D55BA}" type="presParOf" srcId="{D67D6E53-32EA-4500-AFD2-085EA54146FE}" destId="{9F410599-30B5-46A0-96C9-DD1BC6F86D5C}" srcOrd="1" destOrd="0" presId="urn:microsoft.com/office/officeart/2005/8/layout/hierarchy2"/>
    <dgm:cxn modelId="{9B11FD89-4DB1-4C94-BB40-F891849E47BA}" type="presParOf" srcId="{A9FDF819-EB7C-43A7-B927-7A27810577C1}" destId="{39C9BB09-C714-4697-8B66-B92C5E819F91}" srcOrd="2" destOrd="0" presId="urn:microsoft.com/office/officeart/2005/8/layout/hierarchy2"/>
    <dgm:cxn modelId="{F390002B-C72C-4A90-873C-18320335062C}" type="presParOf" srcId="{39C9BB09-C714-4697-8B66-B92C5E819F91}" destId="{0D80D82B-948F-4CFA-A809-AF441BD8A1F1}" srcOrd="0" destOrd="0" presId="urn:microsoft.com/office/officeart/2005/8/layout/hierarchy2"/>
    <dgm:cxn modelId="{0FFB6158-E148-44AB-9394-05118B8D8965}" type="presParOf" srcId="{A9FDF819-EB7C-43A7-B927-7A27810577C1}" destId="{5E04478E-BF62-42C7-8BA0-7C262835D224}" srcOrd="3" destOrd="0" presId="urn:microsoft.com/office/officeart/2005/8/layout/hierarchy2"/>
    <dgm:cxn modelId="{5AC4F567-0A4F-4B40-BF54-FFEFDA85B0BE}" type="presParOf" srcId="{5E04478E-BF62-42C7-8BA0-7C262835D224}" destId="{5D468692-421B-4820-AE2B-8A2A03D434AC}" srcOrd="0" destOrd="0" presId="urn:microsoft.com/office/officeart/2005/8/layout/hierarchy2"/>
    <dgm:cxn modelId="{88EA445C-0EC8-435C-981A-3AE2C1A20269}" type="presParOf" srcId="{5E04478E-BF62-42C7-8BA0-7C262835D224}" destId="{1ABBE67F-9A82-4B12-B566-B434C9FF3E2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65ECDB23-D593-4D7A-8E5A-291AC8292EDA}" type="doc">
      <dgm:prSet loTypeId="urn:microsoft.com/office/officeart/2005/8/layout/default#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72D3221-BB03-41BB-9561-9657A015DE18}">
      <dgm:prSet phldrT="[テキスト]">
        <dgm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kumimoji="1" lang="en-US" altLang="ja-JP" dirty="0" smtClean="0"/>
            <a:t>Niche separation</a:t>
          </a:r>
          <a:endParaRPr kumimoji="1" lang="ja-JP" altLang="en-US" dirty="0"/>
        </a:p>
      </dgm:t>
    </dgm:pt>
    <dgm:pt modelId="{11F76C83-70B2-4646-97D5-DF6A599E1C66}" type="parTrans" cxnId="{68FBD1CF-C6ED-4AD0-9AAC-DAF4F453B695}">
      <dgm:prSet/>
      <dgm:spPr/>
      <dgm:t>
        <a:bodyPr/>
        <a:lstStyle/>
        <a:p>
          <a:endParaRPr kumimoji="1" lang="ja-JP" altLang="en-US"/>
        </a:p>
      </dgm:t>
    </dgm:pt>
    <dgm:pt modelId="{6B3BE6E3-243F-4A26-BDF6-B2C9CC906674}" type="sibTrans" cxnId="{68FBD1CF-C6ED-4AD0-9AAC-DAF4F453B695}">
      <dgm:prSet/>
      <dgm:spPr/>
      <dgm:t>
        <a:bodyPr/>
        <a:lstStyle/>
        <a:p>
          <a:endParaRPr kumimoji="1" lang="ja-JP" altLang="en-US"/>
        </a:p>
      </dgm:t>
    </dgm:pt>
    <dgm:pt modelId="{632D04B8-8BC1-4661-9387-3BEF4F6B32BE}">
      <dgm:prSet phldrT="[テキスト]"/>
      <dgm:spPr/>
      <dgm:t>
        <a:bodyPr/>
        <a:lstStyle/>
        <a:p>
          <a:r>
            <a:rPr kumimoji="1" lang="en-US" altLang="ja-JP" dirty="0" smtClean="0"/>
            <a:t>Niche overlap</a:t>
          </a:r>
          <a:endParaRPr kumimoji="1" lang="ja-JP" altLang="en-US" dirty="0"/>
        </a:p>
      </dgm:t>
    </dgm:pt>
    <dgm:pt modelId="{1110E68E-D28F-451E-849C-77093C343EF9}" type="parTrans" cxnId="{93212CD0-272A-454E-B6C6-B89EFF1DDCE7}">
      <dgm:prSet/>
      <dgm:spPr/>
      <dgm:t>
        <a:bodyPr/>
        <a:lstStyle/>
        <a:p>
          <a:endParaRPr kumimoji="1" lang="ja-JP" altLang="en-US"/>
        </a:p>
      </dgm:t>
    </dgm:pt>
    <dgm:pt modelId="{B1DE7F0B-C266-4346-8202-DEF33C717257}" type="sibTrans" cxnId="{93212CD0-272A-454E-B6C6-B89EFF1DDCE7}">
      <dgm:prSet/>
      <dgm:spPr/>
      <dgm:t>
        <a:bodyPr/>
        <a:lstStyle/>
        <a:p>
          <a:endParaRPr kumimoji="1" lang="ja-JP" altLang="en-US"/>
        </a:p>
      </dgm:t>
    </dgm:pt>
    <dgm:pt modelId="{9B31D141-D578-4C55-BABB-41AE22D51F1A}" type="pres">
      <dgm:prSet presAssocID="{65ECDB23-D593-4D7A-8E5A-291AC8292ED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973DA7AA-07BB-4A5A-A282-12E94C0F064C}" type="pres">
      <dgm:prSet presAssocID="{972D3221-BB03-41BB-9561-9657A015DE18}" presName="node" presStyleLbl="node1" presStyleIdx="0" presStyleCnt="2" custLinFactNeighborX="2118" custLinFactNeighborY="-12515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78C19CD-CAE2-4CB2-96DA-D87D7C16C44A}" type="pres">
      <dgm:prSet presAssocID="{6B3BE6E3-243F-4A26-BDF6-B2C9CC906674}" presName="sibTrans" presStyleCnt="0"/>
      <dgm:spPr/>
    </dgm:pt>
    <dgm:pt modelId="{F68D10B5-4273-4915-95DF-8D1AC2489FA3}" type="pres">
      <dgm:prSet presAssocID="{632D04B8-8BC1-4661-9387-3BEF4F6B32BE}" presName="node" presStyleLbl="node1" presStyleIdx="1" presStyleCnt="2" custLinFactY="-4332" custLinFactNeighborX="61520" custLinFactNeighborY="-10000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93212CD0-272A-454E-B6C6-B89EFF1DDCE7}" srcId="{65ECDB23-D593-4D7A-8E5A-291AC8292EDA}" destId="{632D04B8-8BC1-4661-9387-3BEF4F6B32BE}" srcOrd="1" destOrd="0" parTransId="{1110E68E-D28F-451E-849C-77093C343EF9}" sibTransId="{B1DE7F0B-C266-4346-8202-DEF33C717257}"/>
    <dgm:cxn modelId="{6B8433BF-C56B-4059-B144-426A929F0C84}" type="presOf" srcId="{65ECDB23-D593-4D7A-8E5A-291AC8292EDA}" destId="{9B31D141-D578-4C55-BABB-41AE22D51F1A}" srcOrd="0" destOrd="0" presId="urn:microsoft.com/office/officeart/2005/8/layout/default#3"/>
    <dgm:cxn modelId="{68FBD1CF-C6ED-4AD0-9AAC-DAF4F453B695}" srcId="{65ECDB23-D593-4D7A-8E5A-291AC8292EDA}" destId="{972D3221-BB03-41BB-9561-9657A015DE18}" srcOrd="0" destOrd="0" parTransId="{11F76C83-70B2-4646-97D5-DF6A599E1C66}" sibTransId="{6B3BE6E3-243F-4A26-BDF6-B2C9CC906674}"/>
    <dgm:cxn modelId="{A764FEB0-A2ED-419D-9EB7-AC9C2A34DF88}" type="presOf" srcId="{632D04B8-8BC1-4661-9387-3BEF4F6B32BE}" destId="{F68D10B5-4273-4915-95DF-8D1AC2489FA3}" srcOrd="0" destOrd="0" presId="urn:microsoft.com/office/officeart/2005/8/layout/default#3"/>
    <dgm:cxn modelId="{07E44985-CBA9-4DB3-92D7-5DB10E69750B}" type="presOf" srcId="{972D3221-BB03-41BB-9561-9657A015DE18}" destId="{973DA7AA-07BB-4A5A-A282-12E94C0F064C}" srcOrd="0" destOrd="0" presId="urn:microsoft.com/office/officeart/2005/8/layout/default#3"/>
    <dgm:cxn modelId="{CCBCE51A-2276-44D6-ABDE-1089C52F5B99}" type="presParOf" srcId="{9B31D141-D578-4C55-BABB-41AE22D51F1A}" destId="{973DA7AA-07BB-4A5A-A282-12E94C0F064C}" srcOrd="0" destOrd="0" presId="urn:microsoft.com/office/officeart/2005/8/layout/default#3"/>
    <dgm:cxn modelId="{5CCDA9BD-527B-4A7B-B9EA-496088F2B27F}" type="presParOf" srcId="{9B31D141-D578-4C55-BABB-41AE22D51F1A}" destId="{F78C19CD-CAE2-4CB2-96DA-D87D7C16C44A}" srcOrd="1" destOrd="0" presId="urn:microsoft.com/office/officeart/2005/8/layout/default#3"/>
    <dgm:cxn modelId="{CB7CA2A1-B27E-433A-B297-C8DC569F74AC}" type="presParOf" srcId="{9B31D141-D578-4C55-BABB-41AE22D51F1A}" destId="{F68D10B5-4273-4915-95DF-8D1AC2489FA3}" srcOrd="2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06306B2-3B2E-4F2B-B03C-EB1E917F3E5D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1993685A-A480-4C49-962A-6A422C38099D}">
      <dgm:prSet phldrT="[テキスト]"/>
      <dgm:spPr/>
      <dgm:t>
        <a:bodyPr/>
        <a:lstStyle/>
        <a:p>
          <a:r>
            <a:rPr kumimoji="1" lang="en-US" altLang="ja-JP" dirty="0" smtClean="0"/>
            <a:t>Primary succession</a:t>
          </a:r>
          <a:endParaRPr kumimoji="1" lang="ja-JP" altLang="en-US" dirty="0"/>
        </a:p>
      </dgm:t>
    </dgm:pt>
    <dgm:pt modelId="{E49031CE-E6C0-4F86-BA8C-A183B23ACAAB}" type="parTrans" cxnId="{DF271D54-4976-46AC-B431-182988A5DAFC}">
      <dgm:prSet/>
      <dgm:spPr/>
      <dgm:t>
        <a:bodyPr/>
        <a:lstStyle/>
        <a:p>
          <a:endParaRPr kumimoji="1" lang="ja-JP" altLang="en-US"/>
        </a:p>
      </dgm:t>
    </dgm:pt>
    <dgm:pt modelId="{F2DFA6CD-1AE9-4A31-9982-BD816E81B736}" type="sibTrans" cxnId="{DF271D54-4976-46AC-B431-182988A5DAFC}">
      <dgm:prSet/>
      <dgm:spPr/>
      <dgm:t>
        <a:bodyPr/>
        <a:lstStyle/>
        <a:p>
          <a:endParaRPr kumimoji="1" lang="ja-JP" altLang="en-US"/>
        </a:p>
      </dgm:t>
    </dgm:pt>
    <dgm:pt modelId="{03A3551F-BCB1-4D60-B087-F1D40FDF656A}">
      <dgm:prSet phldrT="[テキスト]"/>
      <dgm:spPr/>
      <dgm:t>
        <a:bodyPr/>
        <a:lstStyle/>
        <a:p>
          <a:r>
            <a:rPr kumimoji="1" lang="en-US" altLang="ja-JP" dirty="0" smtClean="0"/>
            <a:t>Colonization of clear land</a:t>
          </a:r>
          <a:endParaRPr kumimoji="1" lang="ja-JP" altLang="en-US" dirty="0"/>
        </a:p>
      </dgm:t>
    </dgm:pt>
    <dgm:pt modelId="{D8DB3E2D-F39E-4A8E-A530-0069258DAE95}" type="parTrans" cxnId="{ABEC15C8-303C-4606-B5E6-72951FF9DEAD}">
      <dgm:prSet/>
      <dgm:spPr/>
      <dgm:t>
        <a:bodyPr/>
        <a:lstStyle/>
        <a:p>
          <a:endParaRPr kumimoji="1" lang="ja-JP" altLang="en-US"/>
        </a:p>
      </dgm:t>
    </dgm:pt>
    <dgm:pt modelId="{7AF0EBE1-5AC7-48C5-8D53-04D78625AA5D}" type="sibTrans" cxnId="{ABEC15C8-303C-4606-B5E6-72951FF9DEAD}">
      <dgm:prSet/>
      <dgm:spPr/>
      <dgm:t>
        <a:bodyPr/>
        <a:lstStyle/>
        <a:p>
          <a:endParaRPr kumimoji="1" lang="ja-JP" altLang="en-US"/>
        </a:p>
      </dgm:t>
    </dgm:pt>
    <dgm:pt modelId="{52759F2C-B916-42B4-9027-CE4476523610}">
      <dgm:prSet phldrT="[テキスト]"/>
      <dgm:spPr/>
      <dgm:t>
        <a:bodyPr/>
        <a:lstStyle/>
        <a:p>
          <a:r>
            <a:rPr kumimoji="1" lang="en-US" altLang="ja-JP" dirty="0" smtClean="0"/>
            <a:t>E.g. lava flow or sand dune.</a:t>
          </a:r>
          <a:endParaRPr kumimoji="1" lang="ja-JP" altLang="en-US" dirty="0"/>
        </a:p>
      </dgm:t>
    </dgm:pt>
    <dgm:pt modelId="{5FA2634C-C29E-48D1-A971-8BA5BC57841E}" type="parTrans" cxnId="{484F69A2-7917-4311-A723-F27021B07D79}">
      <dgm:prSet/>
      <dgm:spPr/>
      <dgm:t>
        <a:bodyPr/>
        <a:lstStyle/>
        <a:p>
          <a:endParaRPr kumimoji="1" lang="ja-JP" altLang="en-US"/>
        </a:p>
      </dgm:t>
    </dgm:pt>
    <dgm:pt modelId="{E25AD00A-591C-45AE-93FA-991DDC262066}" type="sibTrans" cxnId="{484F69A2-7917-4311-A723-F27021B07D79}">
      <dgm:prSet/>
      <dgm:spPr/>
      <dgm:t>
        <a:bodyPr/>
        <a:lstStyle/>
        <a:p>
          <a:endParaRPr kumimoji="1" lang="ja-JP" altLang="en-US"/>
        </a:p>
      </dgm:t>
    </dgm:pt>
    <dgm:pt modelId="{FD89FCD9-D522-4A67-B6FD-D7517ED79B3C}">
      <dgm:prSet phldrT="[テキスト]"/>
      <dgm:spPr/>
      <dgm:t>
        <a:bodyPr/>
        <a:lstStyle/>
        <a:p>
          <a:r>
            <a:rPr kumimoji="1" lang="en-US" altLang="ja-JP" dirty="0" smtClean="0"/>
            <a:t>Secondary succession</a:t>
          </a:r>
          <a:endParaRPr kumimoji="1" lang="ja-JP" altLang="en-US" dirty="0"/>
        </a:p>
      </dgm:t>
    </dgm:pt>
    <dgm:pt modelId="{7EDF2C24-1F66-40F7-B274-AE1BC58AFD84}" type="parTrans" cxnId="{AF6631EB-B180-40F4-B292-1056425DDDF6}">
      <dgm:prSet/>
      <dgm:spPr/>
      <dgm:t>
        <a:bodyPr/>
        <a:lstStyle/>
        <a:p>
          <a:endParaRPr kumimoji="1" lang="ja-JP" altLang="en-US"/>
        </a:p>
      </dgm:t>
    </dgm:pt>
    <dgm:pt modelId="{D09D4563-6B81-4521-A7B0-BFE57289C808}" type="sibTrans" cxnId="{AF6631EB-B180-40F4-B292-1056425DDDF6}">
      <dgm:prSet/>
      <dgm:spPr/>
      <dgm:t>
        <a:bodyPr/>
        <a:lstStyle/>
        <a:p>
          <a:endParaRPr kumimoji="1" lang="ja-JP" altLang="en-US"/>
        </a:p>
      </dgm:t>
    </dgm:pt>
    <dgm:pt modelId="{DDCD72CE-E012-45B2-9D39-74140A3148F5}">
      <dgm:prSet phldrT="[テキスト]"/>
      <dgm:spPr/>
      <dgm:t>
        <a:bodyPr/>
        <a:lstStyle/>
        <a:p>
          <a:r>
            <a:rPr kumimoji="1" lang="en-US" altLang="ja-JP" dirty="0" smtClean="0"/>
            <a:t>Colonization of disturbed land</a:t>
          </a:r>
          <a:endParaRPr kumimoji="1" lang="ja-JP" altLang="en-US" dirty="0"/>
        </a:p>
      </dgm:t>
    </dgm:pt>
    <dgm:pt modelId="{E9ACE7DE-607A-4E55-AAE2-1A45A6CBFC8D}" type="parTrans" cxnId="{26E25C5A-047A-4771-95FF-05139244B3AC}">
      <dgm:prSet/>
      <dgm:spPr/>
      <dgm:t>
        <a:bodyPr/>
        <a:lstStyle/>
        <a:p>
          <a:endParaRPr kumimoji="1" lang="ja-JP" altLang="en-US"/>
        </a:p>
      </dgm:t>
    </dgm:pt>
    <dgm:pt modelId="{BBE53D6F-7760-45FB-8577-0FF6A936C6F6}" type="sibTrans" cxnId="{26E25C5A-047A-4771-95FF-05139244B3AC}">
      <dgm:prSet/>
      <dgm:spPr/>
      <dgm:t>
        <a:bodyPr/>
        <a:lstStyle/>
        <a:p>
          <a:endParaRPr kumimoji="1" lang="ja-JP" altLang="en-US"/>
        </a:p>
      </dgm:t>
    </dgm:pt>
    <dgm:pt modelId="{F950F0D7-2ED6-4F4D-AED0-FB0E5729731C}">
      <dgm:prSet phldrT="[テキスト]"/>
      <dgm:spPr/>
      <dgm:t>
        <a:bodyPr/>
        <a:lstStyle/>
        <a:p>
          <a:r>
            <a:rPr kumimoji="1" lang="en-US" altLang="ja-JP" dirty="0" smtClean="0"/>
            <a:t>E.g. ploughed field, mine wastes.</a:t>
          </a:r>
          <a:endParaRPr kumimoji="1" lang="ja-JP" altLang="en-US" dirty="0"/>
        </a:p>
      </dgm:t>
    </dgm:pt>
    <dgm:pt modelId="{85B3B955-2547-405D-B108-1696D8FDE9A3}" type="parTrans" cxnId="{AF7F4ED9-6C57-4B70-83D0-2EA42745F0F0}">
      <dgm:prSet/>
      <dgm:spPr/>
      <dgm:t>
        <a:bodyPr/>
        <a:lstStyle/>
        <a:p>
          <a:endParaRPr kumimoji="1" lang="ja-JP" altLang="en-US"/>
        </a:p>
      </dgm:t>
    </dgm:pt>
    <dgm:pt modelId="{3549F9BF-A9F2-4019-B7D2-F666F33C214E}" type="sibTrans" cxnId="{AF7F4ED9-6C57-4B70-83D0-2EA42745F0F0}">
      <dgm:prSet/>
      <dgm:spPr/>
      <dgm:t>
        <a:bodyPr/>
        <a:lstStyle/>
        <a:p>
          <a:endParaRPr kumimoji="1" lang="ja-JP" altLang="en-US"/>
        </a:p>
      </dgm:t>
    </dgm:pt>
    <dgm:pt modelId="{A6E2DA23-3635-4CB4-9DCE-ECED97EF4CB6}" type="pres">
      <dgm:prSet presAssocID="{306306B2-3B2E-4F2B-B03C-EB1E917F3E5D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51FCBB89-92FD-4782-B3A4-99AFCA9FF9E2}" type="pres">
      <dgm:prSet presAssocID="{1993685A-A480-4C49-962A-6A422C38099D}" presName="linNode" presStyleCnt="0"/>
      <dgm:spPr/>
    </dgm:pt>
    <dgm:pt modelId="{8FB350DB-50A6-46AB-BC18-9CD6D152AC7C}" type="pres">
      <dgm:prSet presAssocID="{1993685A-A480-4C49-962A-6A422C38099D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AAFF984-A4C0-458F-AE57-8FC464B4B26E}" type="pres">
      <dgm:prSet presAssocID="{1993685A-A480-4C49-962A-6A422C38099D}" presName="childShp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0CDA13D-9D17-4A2D-BA1E-623F1C629981}" type="pres">
      <dgm:prSet presAssocID="{F2DFA6CD-1AE9-4A31-9982-BD816E81B736}" presName="spacing" presStyleCnt="0"/>
      <dgm:spPr/>
    </dgm:pt>
    <dgm:pt modelId="{17302957-FE15-4549-9D1F-9A55408F5D07}" type="pres">
      <dgm:prSet presAssocID="{FD89FCD9-D522-4A67-B6FD-D7517ED79B3C}" presName="linNode" presStyleCnt="0"/>
      <dgm:spPr/>
    </dgm:pt>
    <dgm:pt modelId="{60C26F38-3740-41EF-8724-1CFCD20758D7}" type="pres">
      <dgm:prSet presAssocID="{FD89FCD9-D522-4A67-B6FD-D7517ED79B3C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4224559F-D715-44ED-8D45-EA408D5E4873}" type="pres">
      <dgm:prSet presAssocID="{FD89FCD9-D522-4A67-B6FD-D7517ED79B3C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16871E87-C2D0-45AD-A665-5DDA84D2163B}" type="presOf" srcId="{F950F0D7-2ED6-4F4D-AED0-FB0E5729731C}" destId="{4224559F-D715-44ED-8D45-EA408D5E4873}" srcOrd="0" destOrd="1" presId="urn:microsoft.com/office/officeart/2005/8/layout/vList6"/>
    <dgm:cxn modelId="{D5EB1DDF-3DB4-4211-AB02-257F80DEA651}" type="presOf" srcId="{DDCD72CE-E012-45B2-9D39-74140A3148F5}" destId="{4224559F-D715-44ED-8D45-EA408D5E4873}" srcOrd="0" destOrd="0" presId="urn:microsoft.com/office/officeart/2005/8/layout/vList6"/>
    <dgm:cxn modelId="{36F79531-2CF5-445B-ADF5-60C850B4768E}" type="presOf" srcId="{306306B2-3B2E-4F2B-B03C-EB1E917F3E5D}" destId="{A6E2DA23-3635-4CB4-9DCE-ECED97EF4CB6}" srcOrd="0" destOrd="0" presId="urn:microsoft.com/office/officeart/2005/8/layout/vList6"/>
    <dgm:cxn modelId="{CB2B93F6-59B8-4B4B-B448-158BB0F96728}" type="presOf" srcId="{03A3551F-BCB1-4D60-B087-F1D40FDF656A}" destId="{BAAFF984-A4C0-458F-AE57-8FC464B4B26E}" srcOrd="0" destOrd="0" presId="urn:microsoft.com/office/officeart/2005/8/layout/vList6"/>
    <dgm:cxn modelId="{AF7F4ED9-6C57-4B70-83D0-2EA42745F0F0}" srcId="{FD89FCD9-D522-4A67-B6FD-D7517ED79B3C}" destId="{F950F0D7-2ED6-4F4D-AED0-FB0E5729731C}" srcOrd="1" destOrd="0" parTransId="{85B3B955-2547-405D-B108-1696D8FDE9A3}" sibTransId="{3549F9BF-A9F2-4019-B7D2-F666F33C214E}"/>
    <dgm:cxn modelId="{484F69A2-7917-4311-A723-F27021B07D79}" srcId="{1993685A-A480-4C49-962A-6A422C38099D}" destId="{52759F2C-B916-42B4-9027-CE4476523610}" srcOrd="1" destOrd="0" parTransId="{5FA2634C-C29E-48D1-A971-8BA5BC57841E}" sibTransId="{E25AD00A-591C-45AE-93FA-991DDC262066}"/>
    <dgm:cxn modelId="{26E25C5A-047A-4771-95FF-05139244B3AC}" srcId="{FD89FCD9-D522-4A67-B6FD-D7517ED79B3C}" destId="{DDCD72CE-E012-45B2-9D39-74140A3148F5}" srcOrd="0" destOrd="0" parTransId="{E9ACE7DE-607A-4E55-AAE2-1A45A6CBFC8D}" sibTransId="{BBE53D6F-7760-45FB-8577-0FF6A936C6F6}"/>
    <dgm:cxn modelId="{AF6631EB-B180-40F4-B292-1056425DDDF6}" srcId="{306306B2-3B2E-4F2B-B03C-EB1E917F3E5D}" destId="{FD89FCD9-D522-4A67-B6FD-D7517ED79B3C}" srcOrd="1" destOrd="0" parTransId="{7EDF2C24-1F66-40F7-B274-AE1BC58AFD84}" sibTransId="{D09D4563-6B81-4521-A7B0-BFE57289C808}"/>
    <dgm:cxn modelId="{DF271D54-4976-46AC-B431-182988A5DAFC}" srcId="{306306B2-3B2E-4F2B-B03C-EB1E917F3E5D}" destId="{1993685A-A480-4C49-962A-6A422C38099D}" srcOrd="0" destOrd="0" parTransId="{E49031CE-E6C0-4F86-BA8C-A183B23ACAAB}" sibTransId="{F2DFA6CD-1AE9-4A31-9982-BD816E81B736}"/>
    <dgm:cxn modelId="{2B88F721-3F83-47BE-A896-22FA037880C5}" type="presOf" srcId="{52759F2C-B916-42B4-9027-CE4476523610}" destId="{BAAFF984-A4C0-458F-AE57-8FC464B4B26E}" srcOrd="0" destOrd="1" presId="urn:microsoft.com/office/officeart/2005/8/layout/vList6"/>
    <dgm:cxn modelId="{ABEC15C8-303C-4606-B5E6-72951FF9DEAD}" srcId="{1993685A-A480-4C49-962A-6A422C38099D}" destId="{03A3551F-BCB1-4D60-B087-F1D40FDF656A}" srcOrd="0" destOrd="0" parTransId="{D8DB3E2D-F39E-4A8E-A530-0069258DAE95}" sibTransId="{7AF0EBE1-5AC7-48C5-8D53-04D78625AA5D}"/>
    <dgm:cxn modelId="{A8D8D273-8908-4C54-B2C4-7E2B9808460D}" type="presOf" srcId="{FD89FCD9-D522-4A67-B6FD-D7517ED79B3C}" destId="{60C26F38-3740-41EF-8724-1CFCD20758D7}" srcOrd="0" destOrd="0" presId="urn:microsoft.com/office/officeart/2005/8/layout/vList6"/>
    <dgm:cxn modelId="{6AF73EA2-48EF-4159-9ABB-DAD9EB801A90}" type="presOf" srcId="{1993685A-A480-4C49-962A-6A422C38099D}" destId="{8FB350DB-50A6-46AB-BC18-9CD6D152AC7C}" srcOrd="0" destOrd="0" presId="urn:microsoft.com/office/officeart/2005/8/layout/vList6"/>
    <dgm:cxn modelId="{DF4AFC48-41EA-4C9F-8A99-2758A44E84FF}" type="presParOf" srcId="{A6E2DA23-3635-4CB4-9DCE-ECED97EF4CB6}" destId="{51FCBB89-92FD-4782-B3A4-99AFCA9FF9E2}" srcOrd="0" destOrd="0" presId="urn:microsoft.com/office/officeart/2005/8/layout/vList6"/>
    <dgm:cxn modelId="{BFA4A1CE-BDDF-47AD-B916-8FD9ABB84DA4}" type="presParOf" srcId="{51FCBB89-92FD-4782-B3A4-99AFCA9FF9E2}" destId="{8FB350DB-50A6-46AB-BC18-9CD6D152AC7C}" srcOrd="0" destOrd="0" presId="urn:microsoft.com/office/officeart/2005/8/layout/vList6"/>
    <dgm:cxn modelId="{D29A3962-67F3-4585-9303-8246A0AA17FB}" type="presParOf" srcId="{51FCBB89-92FD-4782-B3A4-99AFCA9FF9E2}" destId="{BAAFF984-A4C0-458F-AE57-8FC464B4B26E}" srcOrd="1" destOrd="0" presId="urn:microsoft.com/office/officeart/2005/8/layout/vList6"/>
    <dgm:cxn modelId="{63F54ED4-BFF5-41AB-B23C-00CBE7E83EA9}" type="presParOf" srcId="{A6E2DA23-3635-4CB4-9DCE-ECED97EF4CB6}" destId="{70CDA13D-9D17-4A2D-BA1E-623F1C629981}" srcOrd="1" destOrd="0" presId="urn:microsoft.com/office/officeart/2005/8/layout/vList6"/>
    <dgm:cxn modelId="{72CECA3A-B00C-40EB-A221-48B480F3014A}" type="presParOf" srcId="{A6E2DA23-3635-4CB4-9DCE-ECED97EF4CB6}" destId="{17302957-FE15-4549-9D1F-9A55408F5D07}" srcOrd="2" destOrd="0" presId="urn:microsoft.com/office/officeart/2005/8/layout/vList6"/>
    <dgm:cxn modelId="{6BD806C0-D3BE-4177-AA74-E4D6E3C11119}" type="presParOf" srcId="{17302957-FE15-4549-9D1F-9A55408F5D07}" destId="{60C26F38-3740-41EF-8724-1CFCD20758D7}" srcOrd="0" destOrd="0" presId="urn:microsoft.com/office/officeart/2005/8/layout/vList6"/>
    <dgm:cxn modelId="{A811DA50-6623-40EC-B626-57FB3C97177C}" type="presParOf" srcId="{17302957-FE15-4549-9D1F-9A55408F5D07}" destId="{4224559F-D715-44ED-8D45-EA408D5E487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D99CC4-6B83-40A6-9358-20BEE8BC16E6}" type="doc">
      <dgm:prSet loTypeId="urn:microsoft.com/office/officeart/2005/8/layout/cycle8" loCatId="cycle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kumimoji="1" lang="ja-JP" altLang="en-US"/>
        </a:p>
      </dgm:t>
    </dgm:pt>
    <dgm:pt modelId="{4AA28227-70AE-414F-87E9-3AB83C37B4E4}">
      <dgm:prSet phldrT="[テキスト]"/>
      <dgm:spPr/>
      <dgm:t>
        <a:bodyPr/>
        <a:lstStyle/>
        <a:p>
          <a:r>
            <a:rPr kumimoji="1" lang="en-US" altLang="ja-JP" dirty="0" smtClean="0"/>
            <a:t>A living community</a:t>
          </a:r>
          <a:endParaRPr kumimoji="1" lang="ja-JP" altLang="en-US" dirty="0"/>
        </a:p>
      </dgm:t>
    </dgm:pt>
    <dgm:pt modelId="{CC0CFF61-DE5F-4A75-8F5C-7EEB5E10067F}" type="parTrans" cxnId="{76A40A8D-8437-447D-87E7-EDD39B065A24}">
      <dgm:prSet/>
      <dgm:spPr/>
      <dgm:t>
        <a:bodyPr/>
        <a:lstStyle/>
        <a:p>
          <a:endParaRPr kumimoji="1" lang="ja-JP" altLang="en-US"/>
        </a:p>
      </dgm:t>
    </dgm:pt>
    <dgm:pt modelId="{4CFDF58F-1CFF-4962-972F-3CC45E8D7041}" type="sibTrans" cxnId="{76A40A8D-8437-447D-87E7-EDD39B065A24}">
      <dgm:prSet/>
      <dgm:spPr/>
      <dgm:t>
        <a:bodyPr/>
        <a:lstStyle/>
        <a:p>
          <a:endParaRPr kumimoji="1" lang="ja-JP" altLang="en-US"/>
        </a:p>
      </dgm:t>
    </dgm:pt>
    <dgm:pt modelId="{9BA2FF9B-B90E-48C3-B03C-CD5AC7C6FD76}">
      <dgm:prSet phldrT="[テキスト]"/>
      <dgm:spPr/>
      <dgm:t>
        <a:bodyPr/>
        <a:lstStyle/>
        <a:p>
          <a:r>
            <a:rPr kumimoji="1" lang="en-US" altLang="ja-JP" dirty="0" smtClean="0"/>
            <a:t>Non-living surroundings</a:t>
          </a:r>
          <a:endParaRPr kumimoji="1" lang="ja-JP" altLang="en-US" dirty="0"/>
        </a:p>
      </dgm:t>
    </dgm:pt>
    <dgm:pt modelId="{3A6E084B-13C3-4ECD-9FBD-A2720FAD9D1C}" type="parTrans" cxnId="{5EBFFCB5-45F3-4C84-BC1C-F1C2CD8BB7C3}">
      <dgm:prSet/>
      <dgm:spPr/>
      <dgm:t>
        <a:bodyPr/>
        <a:lstStyle/>
        <a:p>
          <a:endParaRPr kumimoji="1" lang="ja-JP" altLang="en-US"/>
        </a:p>
      </dgm:t>
    </dgm:pt>
    <dgm:pt modelId="{A94BF241-5A06-4B1E-BEA4-84DD0845516E}" type="sibTrans" cxnId="{5EBFFCB5-45F3-4C84-BC1C-F1C2CD8BB7C3}">
      <dgm:prSet/>
      <dgm:spPr/>
      <dgm:t>
        <a:bodyPr/>
        <a:lstStyle/>
        <a:p>
          <a:endParaRPr kumimoji="1" lang="ja-JP" altLang="en-US"/>
        </a:p>
      </dgm:t>
    </dgm:pt>
    <dgm:pt modelId="{EDB11210-C5A6-49F8-983A-18E3F8380575}">
      <dgm:prSet phldrT="[テキスト]" custT="1"/>
      <dgm:spPr/>
      <dgm:t>
        <a:bodyPr/>
        <a:lstStyle/>
        <a:p>
          <a:r>
            <a:rPr kumimoji="1" lang="en-US" altLang="ja-JP" sz="1600" dirty="0" smtClean="0"/>
            <a:t>Interactions with the community and non-living surroundings</a:t>
          </a:r>
          <a:endParaRPr kumimoji="1" lang="ja-JP" altLang="en-US" sz="1600" dirty="0"/>
        </a:p>
      </dgm:t>
    </dgm:pt>
    <dgm:pt modelId="{F3E9D651-6B76-484A-899E-E75BAF66571A}" type="parTrans" cxnId="{93E7FE30-D566-475B-A505-C4644E499EA2}">
      <dgm:prSet/>
      <dgm:spPr/>
      <dgm:t>
        <a:bodyPr/>
        <a:lstStyle/>
        <a:p>
          <a:endParaRPr kumimoji="1" lang="ja-JP" altLang="en-US"/>
        </a:p>
      </dgm:t>
    </dgm:pt>
    <dgm:pt modelId="{CFD22512-C0BA-4B4C-9F3D-8856FB6533ED}" type="sibTrans" cxnId="{93E7FE30-D566-475B-A505-C4644E499EA2}">
      <dgm:prSet/>
      <dgm:spPr/>
      <dgm:t>
        <a:bodyPr/>
        <a:lstStyle/>
        <a:p>
          <a:endParaRPr kumimoji="1" lang="ja-JP" altLang="en-US"/>
        </a:p>
      </dgm:t>
    </dgm:pt>
    <dgm:pt modelId="{ED56418B-953D-41F1-B8CC-8B2E70221994}" type="pres">
      <dgm:prSet presAssocID="{82D99CC4-6B83-40A6-9358-20BEE8BC16E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F7899156-9251-4E77-9095-229B691CA4A6}" type="pres">
      <dgm:prSet presAssocID="{82D99CC4-6B83-40A6-9358-20BEE8BC16E6}" presName="wedge1" presStyleLbl="node1" presStyleIdx="0" presStyleCnt="3"/>
      <dgm:spPr/>
      <dgm:t>
        <a:bodyPr/>
        <a:lstStyle/>
        <a:p>
          <a:endParaRPr kumimoji="1" lang="ja-JP" altLang="en-US"/>
        </a:p>
      </dgm:t>
    </dgm:pt>
    <dgm:pt modelId="{334D9B11-00E1-4DEB-9DAF-6E8BA60C368B}" type="pres">
      <dgm:prSet presAssocID="{82D99CC4-6B83-40A6-9358-20BEE8BC16E6}" presName="dummy1a" presStyleCnt="0"/>
      <dgm:spPr/>
    </dgm:pt>
    <dgm:pt modelId="{74E475C9-51E7-472B-9866-6AC300262608}" type="pres">
      <dgm:prSet presAssocID="{82D99CC4-6B83-40A6-9358-20BEE8BC16E6}" presName="dummy1b" presStyleCnt="0"/>
      <dgm:spPr/>
    </dgm:pt>
    <dgm:pt modelId="{1ADE1453-D724-4781-94C4-2DC8C46C6366}" type="pres">
      <dgm:prSet presAssocID="{82D99CC4-6B83-40A6-9358-20BEE8BC16E6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02CA895-374C-4684-BB33-BC6BE9A86E91}" type="pres">
      <dgm:prSet presAssocID="{82D99CC4-6B83-40A6-9358-20BEE8BC16E6}" presName="wedge2" presStyleLbl="node1" presStyleIdx="1" presStyleCnt="3"/>
      <dgm:spPr/>
      <dgm:t>
        <a:bodyPr/>
        <a:lstStyle/>
        <a:p>
          <a:endParaRPr kumimoji="1" lang="ja-JP" altLang="en-US"/>
        </a:p>
      </dgm:t>
    </dgm:pt>
    <dgm:pt modelId="{BD929602-88B8-47DE-8E01-5355CDAD4714}" type="pres">
      <dgm:prSet presAssocID="{82D99CC4-6B83-40A6-9358-20BEE8BC16E6}" presName="dummy2a" presStyleCnt="0"/>
      <dgm:spPr/>
    </dgm:pt>
    <dgm:pt modelId="{C8F33FD4-E85D-49AE-B6B0-8898CE7BF2AA}" type="pres">
      <dgm:prSet presAssocID="{82D99CC4-6B83-40A6-9358-20BEE8BC16E6}" presName="dummy2b" presStyleCnt="0"/>
      <dgm:spPr/>
    </dgm:pt>
    <dgm:pt modelId="{AB37384A-5EE1-42B1-8554-17EC6D085C67}" type="pres">
      <dgm:prSet presAssocID="{82D99CC4-6B83-40A6-9358-20BEE8BC16E6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D1637AA-79EF-4898-8385-8A97F1966B05}" type="pres">
      <dgm:prSet presAssocID="{82D99CC4-6B83-40A6-9358-20BEE8BC16E6}" presName="wedge3" presStyleLbl="node1" presStyleIdx="2" presStyleCnt="3"/>
      <dgm:spPr/>
      <dgm:t>
        <a:bodyPr/>
        <a:lstStyle/>
        <a:p>
          <a:endParaRPr kumimoji="1" lang="ja-JP" altLang="en-US"/>
        </a:p>
      </dgm:t>
    </dgm:pt>
    <dgm:pt modelId="{F72ACFA5-04A5-4750-8566-B0242EA31989}" type="pres">
      <dgm:prSet presAssocID="{82D99CC4-6B83-40A6-9358-20BEE8BC16E6}" presName="dummy3a" presStyleCnt="0"/>
      <dgm:spPr/>
    </dgm:pt>
    <dgm:pt modelId="{B3F883B2-5CC6-4F99-8553-70F80C013EBB}" type="pres">
      <dgm:prSet presAssocID="{82D99CC4-6B83-40A6-9358-20BEE8BC16E6}" presName="dummy3b" presStyleCnt="0"/>
      <dgm:spPr/>
    </dgm:pt>
    <dgm:pt modelId="{A7054A1D-4DFE-4B47-8570-C85A561B0FDC}" type="pres">
      <dgm:prSet presAssocID="{82D99CC4-6B83-40A6-9358-20BEE8BC16E6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B4E1D3FB-8175-4D2C-8CBA-02F8120FFFF1}" type="pres">
      <dgm:prSet presAssocID="{4CFDF58F-1CFF-4962-972F-3CC45E8D7041}" presName="arrowWedge1" presStyleLbl="fgSibTrans2D1" presStyleIdx="0" presStyleCnt="3"/>
      <dgm:spPr/>
    </dgm:pt>
    <dgm:pt modelId="{4F76B274-6D7D-4C04-B1B8-5FEBB41AED6F}" type="pres">
      <dgm:prSet presAssocID="{A94BF241-5A06-4B1E-BEA4-84DD0845516E}" presName="arrowWedge2" presStyleLbl="fgSibTrans2D1" presStyleIdx="1" presStyleCnt="3"/>
      <dgm:spPr/>
    </dgm:pt>
    <dgm:pt modelId="{ADA958BD-1488-4003-8DA3-0DBCCF89DAAD}" type="pres">
      <dgm:prSet presAssocID="{CFD22512-C0BA-4B4C-9F3D-8856FB6533ED}" presName="arrowWedge3" presStyleLbl="fgSibTrans2D1" presStyleIdx="2" presStyleCnt="3"/>
      <dgm:spPr/>
    </dgm:pt>
  </dgm:ptLst>
  <dgm:cxnLst>
    <dgm:cxn modelId="{76A40A8D-8437-447D-87E7-EDD39B065A24}" srcId="{82D99CC4-6B83-40A6-9358-20BEE8BC16E6}" destId="{4AA28227-70AE-414F-87E9-3AB83C37B4E4}" srcOrd="0" destOrd="0" parTransId="{CC0CFF61-DE5F-4A75-8F5C-7EEB5E10067F}" sibTransId="{4CFDF58F-1CFF-4962-972F-3CC45E8D7041}"/>
    <dgm:cxn modelId="{43537DF5-911B-4E28-9818-F477FF557B96}" type="presOf" srcId="{9BA2FF9B-B90E-48C3-B03C-CD5AC7C6FD76}" destId="{002CA895-374C-4684-BB33-BC6BE9A86E91}" srcOrd="0" destOrd="0" presId="urn:microsoft.com/office/officeart/2005/8/layout/cycle8"/>
    <dgm:cxn modelId="{6495557C-582A-46F4-9798-690D88E7C288}" type="presOf" srcId="{9BA2FF9B-B90E-48C3-B03C-CD5AC7C6FD76}" destId="{AB37384A-5EE1-42B1-8554-17EC6D085C67}" srcOrd="1" destOrd="0" presId="urn:microsoft.com/office/officeart/2005/8/layout/cycle8"/>
    <dgm:cxn modelId="{3D8DDB77-857E-4D99-AE81-AAE0EDBC5E99}" type="presOf" srcId="{4AA28227-70AE-414F-87E9-3AB83C37B4E4}" destId="{1ADE1453-D724-4781-94C4-2DC8C46C6366}" srcOrd="1" destOrd="0" presId="urn:microsoft.com/office/officeart/2005/8/layout/cycle8"/>
    <dgm:cxn modelId="{69904198-FB5D-4481-B983-4AB5A8D4C12F}" type="presOf" srcId="{82D99CC4-6B83-40A6-9358-20BEE8BC16E6}" destId="{ED56418B-953D-41F1-B8CC-8B2E70221994}" srcOrd="0" destOrd="0" presId="urn:microsoft.com/office/officeart/2005/8/layout/cycle8"/>
    <dgm:cxn modelId="{AA27B4A2-2A21-47A2-A52A-58F92B3FEF6E}" type="presOf" srcId="{4AA28227-70AE-414F-87E9-3AB83C37B4E4}" destId="{F7899156-9251-4E77-9095-229B691CA4A6}" srcOrd="0" destOrd="0" presId="urn:microsoft.com/office/officeart/2005/8/layout/cycle8"/>
    <dgm:cxn modelId="{93E7FE30-D566-475B-A505-C4644E499EA2}" srcId="{82D99CC4-6B83-40A6-9358-20BEE8BC16E6}" destId="{EDB11210-C5A6-49F8-983A-18E3F8380575}" srcOrd="2" destOrd="0" parTransId="{F3E9D651-6B76-484A-899E-E75BAF66571A}" sibTransId="{CFD22512-C0BA-4B4C-9F3D-8856FB6533ED}"/>
    <dgm:cxn modelId="{1DD62DDC-5455-4B86-B967-2BB57C27D297}" type="presOf" srcId="{EDB11210-C5A6-49F8-983A-18E3F8380575}" destId="{A7054A1D-4DFE-4B47-8570-C85A561B0FDC}" srcOrd="1" destOrd="0" presId="urn:microsoft.com/office/officeart/2005/8/layout/cycle8"/>
    <dgm:cxn modelId="{5EBFFCB5-45F3-4C84-BC1C-F1C2CD8BB7C3}" srcId="{82D99CC4-6B83-40A6-9358-20BEE8BC16E6}" destId="{9BA2FF9B-B90E-48C3-B03C-CD5AC7C6FD76}" srcOrd="1" destOrd="0" parTransId="{3A6E084B-13C3-4ECD-9FBD-A2720FAD9D1C}" sibTransId="{A94BF241-5A06-4B1E-BEA4-84DD0845516E}"/>
    <dgm:cxn modelId="{E97069F8-2D2A-45E7-A4A4-CC62187E1487}" type="presOf" srcId="{EDB11210-C5A6-49F8-983A-18E3F8380575}" destId="{9D1637AA-79EF-4898-8385-8A97F1966B05}" srcOrd="0" destOrd="0" presId="urn:microsoft.com/office/officeart/2005/8/layout/cycle8"/>
    <dgm:cxn modelId="{BC9ACBF5-6079-4FC8-9283-A230DA47D8D0}" type="presParOf" srcId="{ED56418B-953D-41F1-B8CC-8B2E70221994}" destId="{F7899156-9251-4E77-9095-229B691CA4A6}" srcOrd="0" destOrd="0" presId="urn:microsoft.com/office/officeart/2005/8/layout/cycle8"/>
    <dgm:cxn modelId="{E84C630A-9BE5-4896-B24F-BF6DF75B3E1D}" type="presParOf" srcId="{ED56418B-953D-41F1-B8CC-8B2E70221994}" destId="{334D9B11-00E1-4DEB-9DAF-6E8BA60C368B}" srcOrd="1" destOrd="0" presId="urn:microsoft.com/office/officeart/2005/8/layout/cycle8"/>
    <dgm:cxn modelId="{2A0F528F-80DA-4DD0-9E33-90840F404D75}" type="presParOf" srcId="{ED56418B-953D-41F1-B8CC-8B2E70221994}" destId="{74E475C9-51E7-472B-9866-6AC300262608}" srcOrd="2" destOrd="0" presId="urn:microsoft.com/office/officeart/2005/8/layout/cycle8"/>
    <dgm:cxn modelId="{7AAAC0BA-7AC2-4130-8FFD-092A1A1AFEFA}" type="presParOf" srcId="{ED56418B-953D-41F1-B8CC-8B2E70221994}" destId="{1ADE1453-D724-4781-94C4-2DC8C46C6366}" srcOrd="3" destOrd="0" presId="urn:microsoft.com/office/officeart/2005/8/layout/cycle8"/>
    <dgm:cxn modelId="{CEE67CF0-0B04-4AD7-9B10-777006DE0795}" type="presParOf" srcId="{ED56418B-953D-41F1-B8CC-8B2E70221994}" destId="{002CA895-374C-4684-BB33-BC6BE9A86E91}" srcOrd="4" destOrd="0" presId="urn:microsoft.com/office/officeart/2005/8/layout/cycle8"/>
    <dgm:cxn modelId="{D3C7A02D-84DC-4BF0-8DC5-E17C19C83281}" type="presParOf" srcId="{ED56418B-953D-41F1-B8CC-8B2E70221994}" destId="{BD929602-88B8-47DE-8E01-5355CDAD4714}" srcOrd="5" destOrd="0" presId="urn:microsoft.com/office/officeart/2005/8/layout/cycle8"/>
    <dgm:cxn modelId="{4DD4E84A-FF75-4CFB-A3CA-45CC475C8C6E}" type="presParOf" srcId="{ED56418B-953D-41F1-B8CC-8B2E70221994}" destId="{C8F33FD4-E85D-49AE-B6B0-8898CE7BF2AA}" srcOrd="6" destOrd="0" presId="urn:microsoft.com/office/officeart/2005/8/layout/cycle8"/>
    <dgm:cxn modelId="{FB00C6E9-A84A-40AB-884B-B138DC7AB404}" type="presParOf" srcId="{ED56418B-953D-41F1-B8CC-8B2E70221994}" destId="{AB37384A-5EE1-42B1-8554-17EC6D085C67}" srcOrd="7" destOrd="0" presId="urn:microsoft.com/office/officeart/2005/8/layout/cycle8"/>
    <dgm:cxn modelId="{CD14BDFB-5B21-490E-867F-E8CA6E8C011B}" type="presParOf" srcId="{ED56418B-953D-41F1-B8CC-8B2E70221994}" destId="{9D1637AA-79EF-4898-8385-8A97F1966B05}" srcOrd="8" destOrd="0" presId="urn:microsoft.com/office/officeart/2005/8/layout/cycle8"/>
    <dgm:cxn modelId="{5E567FB9-E7A5-424C-8365-33894C05C000}" type="presParOf" srcId="{ED56418B-953D-41F1-B8CC-8B2E70221994}" destId="{F72ACFA5-04A5-4750-8566-B0242EA31989}" srcOrd="9" destOrd="0" presId="urn:microsoft.com/office/officeart/2005/8/layout/cycle8"/>
    <dgm:cxn modelId="{382EC533-D70B-45EF-8023-10AD0D11B721}" type="presParOf" srcId="{ED56418B-953D-41F1-B8CC-8B2E70221994}" destId="{B3F883B2-5CC6-4F99-8553-70F80C013EBB}" srcOrd="10" destOrd="0" presId="urn:microsoft.com/office/officeart/2005/8/layout/cycle8"/>
    <dgm:cxn modelId="{DA977D1B-8963-4474-8E6F-ED703A2CA061}" type="presParOf" srcId="{ED56418B-953D-41F1-B8CC-8B2E70221994}" destId="{A7054A1D-4DFE-4B47-8570-C85A561B0FDC}" srcOrd="11" destOrd="0" presId="urn:microsoft.com/office/officeart/2005/8/layout/cycle8"/>
    <dgm:cxn modelId="{1262A2D5-37C7-412D-BE0D-0E6FC82BB75F}" type="presParOf" srcId="{ED56418B-953D-41F1-B8CC-8B2E70221994}" destId="{B4E1D3FB-8175-4D2C-8CBA-02F8120FFFF1}" srcOrd="12" destOrd="0" presId="urn:microsoft.com/office/officeart/2005/8/layout/cycle8"/>
    <dgm:cxn modelId="{17C2F5A8-3A3B-4ECB-B9EE-5B6A98180FCE}" type="presParOf" srcId="{ED56418B-953D-41F1-B8CC-8B2E70221994}" destId="{4F76B274-6D7D-4C04-B1B8-5FEBB41AED6F}" srcOrd="13" destOrd="0" presId="urn:microsoft.com/office/officeart/2005/8/layout/cycle8"/>
    <dgm:cxn modelId="{C33C7B51-D5AC-4F21-A34B-75464746A71E}" type="presParOf" srcId="{ED56418B-953D-41F1-B8CC-8B2E70221994}" destId="{ADA958BD-1488-4003-8DA3-0DBCCF89DAAD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E673A12-69A5-4D74-8571-44E3DFC9544B}" type="doc">
      <dgm:prSet loTypeId="urn:microsoft.com/office/officeart/2005/8/layout/default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BE7DE347-FBEB-4E81-BB64-4A1DB6CBAFD7}">
      <dgm:prSet phldrT="[テキスト]"/>
      <dgm:spPr/>
      <dgm:t>
        <a:bodyPr/>
        <a:lstStyle/>
        <a:p>
          <a:r>
            <a:rPr kumimoji="1" lang="en-US" altLang="ja-JP" dirty="0" smtClean="0"/>
            <a:t>Richness (number of different species)</a:t>
          </a:r>
          <a:endParaRPr kumimoji="1" lang="ja-JP" altLang="en-US" dirty="0"/>
        </a:p>
      </dgm:t>
    </dgm:pt>
    <dgm:pt modelId="{87E98408-3B0A-4936-8473-141DCC83EBA6}" type="parTrans" cxnId="{816422A9-DA5A-4439-8D63-D534E613E701}">
      <dgm:prSet/>
      <dgm:spPr/>
      <dgm:t>
        <a:bodyPr/>
        <a:lstStyle/>
        <a:p>
          <a:endParaRPr kumimoji="1" lang="ja-JP" altLang="en-US"/>
        </a:p>
      </dgm:t>
    </dgm:pt>
    <dgm:pt modelId="{1493A095-D7C6-41B0-B4FD-41E3DA909DD7}" type="sibTrans" cxnId="{816422A9-DA5A-4439-8D63-D534E613E701}">
      <dgm:prSet/>
      <dgm:spPr/>
      <dgm:t>
        <a:bodyPr/>
        <a:lstStyle/>
        <a:p>
          <a:endParaRPr kumimoji="1" lang="ja-JP" altLang="en-US"/>
        </a:p>
      </dgm:t>
    </dgm:pt>
    <dgm:pt modelId="{E381442E-0CFE-4545-AED8-FB07FA2E59BA}">
      <dgm:prSet phldrT="[テキスト]"/>
      <dgm:spPr/>
      <dgm:t>
        <a:bodyPr/>
        <a:lstStyle/>
        <a:p>
          <a:r>
            <a:rPr kumimoji="1" lang="en-US" altLang="ja-JP" dirty="0" smtClean="0"/>
            <a:t>Evenness or relative abundance</a:t>
          </a:r>
          <a:endParaRPr kumimoji="1" lang="ja-JP" altLang="en-US" dirty="0"/>
        </a:p>
      </dgm:t>
    </dgm:pt>
    <dgm:pt modelId="{CFDABB98-042E-4D39-B4F6-D48A2F6CE3D9}" type="parTrans" cxnId="{4C855DC1-6860-4AD8-BDF5-EFF721C8AAFF}">
      <dgm:prSet/>
      <dgm:spPr/>
      <dgm:t>
        <a:bodyPr/>
        <a:lstStyle/>
        <a:p>
          <a:endParaRPr kumimoji="1" lang="ja-JP" altLang="en-US"/>
        </a:p>
      </dgm:t>
    </dgm:pt>
    <dgm:pt modelId="{B07295C3-4EEE-4E02-BE67-60553CB63F73}" type="sibTrans" cxnId="{4C855DC1-6860-4AD8-BDF5-EFF721C8AAFF}">
      <dgm:prSet/>
      <dgm:spPr/>
      <dgm:t>
        <a:bodyPr/>
        <a:lstStyle/>
        <a:p>
          <a:endParaRPr kumimoji="1" lang="ja-JP" altLang="en-US"/>
        </a:p>
      </dgm:t>
    </dgm:pt>
    <dgm:pt modelId="{F32C991F-D3E0-4C82-A75D-99BD85245A8C}" type="pres">
      <dgm:prSet presAssocID="{FE673A12-69A5-4D74-8571-44E3DFC9544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F0F0BAC1-3F58-43F8-BFAD-E25BBF914730}" type="pres">
      <dgm:prSet presAssocID="{BE7DE347-FBEB-4E81-BB64-4A1DB6CBAFD7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1E43B12-B12F-4435-A9CC-89DDF3276B28}" type="pres">
      <dgm:prSet presAssocID="{1493A095-D7C6-41B0-B4FD-41E3DA909DD7}" presName="sibTrans" presStyleCnt="0"/>
      <dgm:spPr/>
    </dgm:pt>
    <dgm:pt modelId="{2FE66459-D139-4509-8DB4-DAF575B94791}" type="pres">
      <dgm:prSet presAssocID="{E381442E-0CFE-4545-AED8-FB07FA2E59BA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0BB30368-7A21-4826-B6E7-36CCFB3DDACE}" type="presOf" srcId="{BE7DE347-FBEB-4E81-BB64-4A1DB6CBAFD7}" destId="{F0F0BAC1-3F58-43F8-BFAD-E25BBF914730}" srcOrd="0" destOrd="0" presId="urn:microsoft.com/office/officeart/2005/8/layout/default#1"/>
    <dgm:cxn modelId="{916B4BFD-809F-4E30-888A-186BA57DCE6C}" type="presOf" srcId="{FE673A12-69A5-4D74-8571-44E3DFC9544B}" destId="{F32C991F-D3E0-4C82-A75D-99BD85245A8C}" srcOrd="0" destOrd="0" presId="urn:microsoft.com/office/officeart/2005/8/layout/default#1"/>
    <dgm:cxn modelId="{816422A9-DA5A-4439-8D63-D534E613E701}" srcId="{FE673A12-69A5-4D74-8571-44E3DFC9544B}" destId="{BE7DE347-FBEB-4E81-BB64-4A1DB6CBAFD7}" srcOrd="0" destOrd="0" parTransId="{87E98408-3B0A-4936-8473-141DCC83EBA6}" sibTransId="{1493A095-D7C6-41B0-B4FD-41E3DA909DD7}"/>
    <dgm:cxn modelId="{4C855DC1-6860-4AD8-BDF5-EFF721C8AAFF}" srcId="{FE673A12-69A5-4D74-8571-44E3DFC9544B}" destId="{E381442E-0CFE-4545-AED8-FB07FA2E59BA}" srcOrd="1" destOrd="0" parTransId="{CFDABB98-042E-4D39-B4F6-D48A2F6CE3D9}" sibTransId="{B07295C3-4EEE-4E02-BE67-60553CB63F73}"/>
    <dgm:cxn modelId="{54AF47BF-8E3A-4A7D-849E-014D07D09950}" type="presOf" srcId="{E381442E-0CFE-4545-AED8-FB07FA2E59BA}" destId="{2FE66459-D139-4509-8DB4-DAF575B94791}" srcOrd="0" destOrd="0" presId="urn:microsoft.com/office/officeart/2005/8/layout/default#1"/>
    <dgm:cxn modelId="{6A08EB6D-B37F-44BE-9C05-AB452B29C19D}" type="presParOf" srcId="{F32C991F-D3E0-4C82-A75D-99BD85245A8C}" destId="{F0F0BAC1-3F58-43F8-BFAD-E25BBF914730}" srcOrd="0" destOrd="0" presId="urn:microsoft.com/office/officeart/2005/8/layout/default#1"/>
    <dgm:cxn modelId="{8456AF14-E35C-459D-ACD1-2004A4CB6D50}" type="presParOf" srcId="{F32C991F-D3E0-4C82-A75D-99BD85245A8C}" destId="{61E43B12-B12F-4435-A9CC-89DDF3276B28}" srcOrd="1" destOrd="0" presId="urn:microsoft.com/office/officeart/2005/8/layout/default#1"/>
    <dgm:cxn modelId="{F507190B-0CF8-40E2-8030-A4D96D704E76}" type="presParOf" srcId="{F32C991F-D3E0-4C82-A75D-99BD85245A8C}" destId="{2FE66459-D139-4509-8DB4-DAF575B94791}" srcOrd="2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6B59E8A-8A79-4180-AF50-34083C85A7C3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4924AE19-FF93-4433-B37F-4D84B5E1C8F0}">
      <dgm:prSet phldrT="[テキスト]"/>
      <dgm:spPr/>
      <dgm:t>
        <a:bodyPr/>
        <a:lstStyle/>
        <a:p>
          <a:r>
            <a:rPr kumimoji="1" lang="en-US" altLang="ja-JP" dirty="0" smtClean="0"/>
            <a:t>Upper storey</a:t>
          </a:r>
          <a:endParaRPr kumimoji="1" lang="ja-JP" altLang="en-US" dirty="0"/>
        </a:p>
      </dgm:t>
    </dgm:pt>
    <dgm:pt modelId="{0DDCDA90-4545-4A49-BD33-9C45CA9BD0F1}" type="parTrans" cxnId="{C14C3259-45EE-44DD-8B34-02A0B744CFD1}">
      <dgm:prSet/>
      <dgm:spPr/>
      <dgm:t>
        <a:bodyPr/>
        <a:lstStyle/>
        <a:p>
          <a:endParaRPr kumimoji="1" lang="ja-JP" altLang="en-US"/>
        </a:p>
      </dgm:t>
    </dgm:pt>
    <dgm:pt modelId="{CD08AEA1-B37E-4768-AB08-CD678BF810A2}" type="sibTrans" cxnId="{C14C3259-45EE-44DD-8B34-02A0B744CFD1}">
      <dgm:prSet/>
      <dgm:spPr/>
      <dgm:t>
        <a:bodyPr/>
        <a:lstStyle/>
        <a:p>
          <a:endParaRPr kumimoji="1" lang="ja-JP" altLang="en-US"/>
        </a:p>
      </dgm:t>
    </dgm:pt>
    <dgm:pt modelId="{7C3D17BA-03DB-4AF1-A989-5E37C2733CFC}">
      <dgm:prSet phldrT="[テキスト]"/>
      <dgm:spPr/>
      <dgm:t>
        <a:bodyPr/>
        <a:lstStyle/>
        <a:p>
          <a:r>
            <a:rPr kumimoji="1" lang="en-US" altLang="ja-JP" dirty="0" smtClean="0"/>
            <a:t>Middle storey</a:t>
          </a:r>
          <a:endParaRPr kumimoji="1" lang="ja-JP" altLang="en-US" dirty="0"/>
        </a:p>
      </dgm:t>
    </dgm:pt>
    <dgm:pt modelId="{4C42063E-D38B-48FD-9689-E680755C4B6E}" type="parTrans" cxnId="{F5BBC4ED-7BB9-45DA-98EE-DF65666676B2}">
      <dgm:prSet/>
      <dgm:spPr/>
      <dgm:t>
        <a:bodyPr/>
        <a:lstStyle/>
        <a:p>
          <a:endParaRPr kumimoji="1" lang="ja-JP" altLang="en-US"/>
        </a:p>
      </dgm:t>
    </dgm:pt>
    <dgm:pt modelId="{0BB9F232-F793-4745-A6D4-F56C8D0E3A7A}" type="sibTrans" cxnId="{F5BBC4ED-7BB9-45DA-98EE-DF65666676B2}">
      <dgm:prSet/>
      <dgm:spPr/>
      <dgm:t>
        <a:bodyPr/>
        <a:lstStyle/>
        <a:p>
          <a:endParaRPr kumimoji="1" lang="ja-JP" altLang="en-US"/>
        </a:p>
      </dgm:t>
    </dgm:pt>
    <dgm:pt modelId="{B5466793-B1BA-4857-9480-2D26CF8E6489}">
      <dgm:prSet phldrT="[テキスト]"/>
      <dgm:spPr/>
      <dgm:t>
        <a:bodyPr/>
        <a:lstStyle/>
        <a:p>
          <a:r>
            <a:rPr kumimoji="1" lang="en-US" altLang="ja-JP" dirty="0" smtClean="0"/>
            <a:t>Ground cover</a:t>
          </a:r>
          <a:endParaRPr kumimoji="1" lang="ja-JP" altLang="en-US" dirty="0"/>
        </a:p>
      </dgm:t>
    </dgm:pt>
    <dgm:pt modelId="{08D702AC-61B7-452A-BD6B-21854B620C17}" type="parTrans" cxnId="{23AC443E-54BD-4A61-8811-94C1CC7EE39F}">
      <dgm:prSet/>
      <dgm:spPr/>
      <dgm:t>
        <a:bodyPr/>
        <a:lstStyle/>
        <a:p>
          <a:endParaRPr kumimoji="1" lang="ja-JP" altLang="en-US"/>
        </a:p>
      </dgm:t>
    </dgm:pt>
    <dgm:pt modelId="{002445E1-6CD2-46FA-897A-4B1F198B311F}" type="sibTrans" cxnId="{23AC443E-54BD-4A61-8811-94C1CC7EE39F}">
      <dgm:prSet/>
      <dgm:spPr/>
      <dgm:t>
        <a:bodyPr/>
        <a:lstStyle/>
        <a:p>
          <a:endParaRPr kumimoji="1" lang="ja-JP" altLang="en-US"/>
        </a:p>
      </dgm:t>
    </dgm:pt>
    <dgm:pt modelId="{09546B23-1940-4A1E-BE61-A8681002B540}" type="pres">
      <dgm:prSet presAssocID="{16B59E8A-8A79-4180-AF50-34083C85A7C3}" presName="linearFlow" presStyleCnt="0">
        <dgm:presLayoutVars>
          <dgm:resizeHandles val="exact"/>
        </dgm:presLayoutVars>
      </dgm:prSet>
      <dgm:spPr/>
    </dgm:pt>
    <dgm:pt modelId="{C1AA68AC-AF60-4761-87EE-06A87CBFBFE5}" type="pres">
      <dgm:prSet presAssocID="{4924AE19-FF93-4433-B37F-4D84B5E1C8F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A64BD6D7-F717-49C1-ACA5-7368FBFDDF33}" type="pres">
      <dgm:prSet presAssocID="{CD08AEA1-B37E-4768-AB08-CD678BF810A2}" presName="sibTrans" presStyleLbl="sibTrans2D1" presStyleIdx="0" presStyleCnt="2"/>
      <dgm:spPr/>
      <dgm:t>
        <a:bodyPr/>
        <a:lstStyle/>
        <a:p>
          <a:endParaRPr kumimoji="1" lang="ja-JP" altLang="en-US"/>
        </a:p>
      </dgm:t>
    </dgm:pt>
    <dgm:pt modelId="{925E073E-2C12-4116-B2EE-61E1C04A3284}" type="pres">
      <dgm:prSet presAssocID="{CD08AEA1-B37E-4768-AB08-CD678BF810A2}" presName="connectorText" presStyleLbl="sibTrans2D1" presStyleIdx="0" presStyleCnt="2"/>
      <dgm:spPr/>
      <dgm:t>
        <a:bodyPr/>
        <a:lstStyle/>
        <a:p>
          <a:endParaRPr kumimoji="1" lang="ja-JP" altLang="en-US"/>
        </a:p>
      </dgm:t>
    </dgm:pt>
    <dgm:pt modelId="{D4143EEA-E1C0-4C18-842A-7C5D22958162}" type="pres">
      <dgm:prSet presAssocID="{7C3D17BA-03DB-4AF1-A989-5E37C2733CF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902EBD37-4E8A-4599-A759-47263E0B6918}" type="pres">
      <dgm:prSet presAssocID="{0BB9F232-F793-4745-A6D4-F56C8D0E3A7A}" presName="sibTrans" presStyleLbl="sibTrans2D1" presStyleIdx="1" presStyleCnt="2"/>
      <dgm:spPr/>
      <dgm:t>
        <a:bodyPr/>
        <a:lstStyle/>
        <a:p>
          <a:endParaRPr kumimoji="1" lang="ja-JP" altLang="en-US"/>
        </a:p>
      </dgm:t>
    </dgm:pt>
    <dgm:pt modelId="{2F79ECA3-23D0-4FC2-9D1B-689A1CBF5189}" type="pres">
      <dgm:prSet presAssocID="{0BB9F232-F793-4745-A6D4-F56C8D0E3A7A}" presName="connectorText" presStyleLbl="sibTrans2D1" presStyleIdx="1" presStyleCnt="2"/>
      <dgm:spPr/>
      <dgm:t>
        <a:bodyPr/>
        <a:lstStyle/>
        <a:p>
          <a:endParaRPr kumimoji="1" lang="ja-JP" altLang="en-US"/>
        </a:p>
      </dgm:t>
    </dgm:pt>
    <dgm:pt modelId="{F9ABFDAF-5FAF-4BFC-B89B-D0E99627F48F}" type="pres">
      <dgm:prSet presAssocID="{B5466793-B1BA-4857-9480-2D26CF8E648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FEFC1147-EF99-4A10-97A1-A1E8B2F662F3}" type="presOf" srcId="{CD08AEA1-B37E-4768-AB08-CD678BF810A2}" destId="{A64BD6D7-F717-49C1-ACA5-7368FBFDDF33}" srcOrd="0" destOrd="0" presId="urn:microsoft.com/office/officeart/2005/8/layout/process2"/>
    <dgm:cxn modelId="{F5BBC4ED-7BB9-45DA-98EE-DF65666676B2}" srcId="{16B59E8A-8A79-4180-AF50-34083C85A7C3}" destId="{7C3D17BA-03DB-4AF1-A989-5E37C2733CFC}" srcOrd="1" destOrd="0" parTransId="{4C42063E-D38B-48FD-9689-E680755C4B6E}" sibTransId="{0BB9F232-F793-4745-A6D4-F56C8D0E3A7A}"/>
    <dgm:cxn modelId="{2782B380-A186-47FD-A58F-F71CD5E81EAB}" type="presOf" srcId="{0BB9F232-F793-4745-A6D4-F56C8D0E3A7A}" destId="{902EBD37-4E8A-4599-A759-47263E0B6918}" srcOrd="0" destOrd="0" presId="urn:microsoft.com/office/officeart/2005/8/layout/process2"/>
    <dgm:cxn modelId="{C529F373-DBFB-422E-90C2-3ECE96727B79}" type="presOf" srcId="{7C3D17BA-03DB-4AF1-A989-5E37C2733CFC}" destId="{D4143EEA-E1C0-4C18-842A-7C5D22958162}" srcOrd="0" destOrd="0" presId="urn:microsoft.com/office/officeart/2005/8/layout/process2"/>
    <dgm:cxn modelId="{E9B35891-B0B1-441A-BE56-AD48B36EC06B}" type="presOf" srcId="{16B59E8A-8A79-4180-AF50-34083C85A7C3}" destId="{09546B23-1940-4A1E-BE61-A8681002B540}" srcOrd="0" destOrd="0" presId="urn:microsoft.com/office/officeart/2005/8/layout/process2"/>
    <dgm:cxn modelId="{F498AFB0-F783-4BE2-BC7F-4859815209F0}" type="presOf" srcId="{0BB9F232-F793-4745-A6D4-F56C8D0E3A7A}" destId="{2F79ECA3-23D0-4FC2-9D1B-689A1CBF5189}" srcOrd="1" destOrd="0" presId="urn:microsoft.com/office/officeart/2005/8/layout/process2"/>
    <dgm:cxn modelId="{CA7D37B7-F3DE-4753-98C0-EBBE16D15A1F}" type="presOf" srcId="{B5466793-B1BA-4857-9480-2D26CF8E6489}" destId="{F9ABFDAF-5FAF-4BFC-B89B-D0E99627F48F}" srcOrd="0" destOrd="0" presId="urn:microsoft.com/office/officeart/2005/8/layout/process2"/>
    <dgm:cxn modelId="{23AC443E-54BD-4A61-8811-94C1CC7EE39F}" srcId="{16B59E8A-8A79-4180-AF50-34083C85A7C3}" destId="{B5466793-B1BA-4857-9480-2D26CF8E6489}" srcOrd="2" destOrd="0" parTransId="{08D702AC-61B7-452A-BD6B-21854B620C17}" sibTransId="{002445E1-6CD2-46FA-897A-4B1F198B311F}"/>
    <dgm:cxn modelId="{D8467D66-DD0E-4E68-950A-1979AEF57BA4}" type="presOf" srcId="{4924AE19-FF93-4433-B37F-4D84B5E1C8F0}" destId="{C1AA68AC-AF60-4761-87EE-06A87CBFBFE5}" srcOrd="0" destOrd="0" presId="urn:microsoft.com/office/officeart/2005/8/layout/process2"/>
    <dgm:cxn modelId="{C14C3259-45EE-44DD-8B34-02A0B744CFD1}" srcId="{16B59E8A-8A79-4180-AF50-34083C85A7C3}" destId="{4924AE19-FF93-4433-B37F-4D84B5E1C8F0}" srcOrd="0" destOrd="0" parTransId="{0DDCDA90-4545-4A49-BD33-9C45CA9BD0F1}" sibTransId="{CD08AEA1-B37E-4768-AB08-CD678BF810A2}"/>
    <dgm:cxn modelId="{92031247-6B1A-426E-A063-C3765673E702}" type="presOf" srcId="{CD08AEA1-B37E-4768-AB08-CD678BF810A2}" destId="{925E073E-2C12-4116-B2EE-61E1C04A3284}" srcOrd="1" destOrd="0" presId="urn:microsoft.com/office/officeart/2005/8/layout/process2"/>
    <dgm:cxn modelId="{F9DC9870-E47D-4C44-B469-C32792D01A32}" type="presParOf" srcId="{09546B23-1940-4A1E-BE61-A8681002B540}" destId="{C1AA68AC-AF60-4761-87EE-06A87CBFBFE5}" srcOrd="0" destOrd="0" presId="urn:microsoft.com/office/officeart/2005/8/layout/process2"/>
    <dgm:cxn modelId="{2DC23C65-8CFC-4D1C-945D-A24D51BC1FB0}" type="presParOf" srcId="{09546B23-1940-4A1E-BE61-A8681002B540}" destId="{A64BD6D7-F717-49C1-ACA5-7368FBFDDF33}" srcOrd="1" destOrd="0" presId="urn:microsoft.com/office/officeart/2005/8/layout/process2"/>
    <dgm:cxn modelId="{2E725D2E-A207-4741-8C03-FB96FCBE7BF7}" type="presParOf" srcId="{A64BD6D7-F717-49C1-ACA5-7368FBFDDF33}" destId="{925E073E-2C12-4116-B2EE-61E1C04A3284}" srcOrd="0" destOrd="0" presId="urn:microsoft.com/office/officeart/2005/8/layout/process2"/>
    <dgm:cxn modelId="{5C05BDD9-D6E7-42EB-8FBB-5F070B7097F8}" type="presParOf" srcId="{09546B23-1940-4A1E-BE61-A8681002B540}" destId="{D4143EEA-E1C0-4C18-842A-7C5D22958162}" srcOrd="2" destOrd="0" presId="urn:microsoft.com/office/officeart/2005/8/layout/process2"/>
    <dgm:cxn modelId="{577A0FFF-0540-487D-8F0A-4995F4553C6D}" type="presParOf" srcId="{09546B23-1940-4A1E-BE61-A8681002B540}" destId="{902EBD37-4E8A-4599-A759-47263E0B6918}" srcOrd="3" destOrd="0" presId="urn:microsoft.com/office/officeart/2005/8/layout/process2"/>
    <dgm:cxn modelId="{EEEEF7F4-99D4-426E-BF62-4A0C1BB781BC}" type="presParOf" srcId="{902EBD37-4E8A-4599-A759-47263E0B6918}" destId="{2F79ECA3-23D0-4FC2-9D1B-689A1CBF5189}" srcOrd="0" destOrd="0" presId="urn:microsoft.com/office/officeart/2005/8/layout/process2"/>
    <dgm:cxn modelId="{64FCE6BF-F59E-4502-8FEF-05D840D85538}" type="presParOf" srcId="{09546B23-1940-4A1E-BE61-A8681002B540}" destId="{F9ABFDAF-5FAF-4BFC-B89B-D0E99627F48F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F2241B5-005E-4BC9-8BEE-111EFD487478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kumimoji="1" lang="ja-JP" altLang="en-US"/>
        </a:p>
      </dgm:t>
    </dgm:pt>
    <dgm:pt modelId="{D012D99C-B015-4B78-8663-BB89CA06B35B}">
      <dgm:prSet phldrT="[テキスト]"/>
      <dgm:spPr/>
      <dgm:t>
        <a:bodyPr/>
        <a:lstStyle/>
        <a:p>
          <a:r>
            <a:rPr kumimoji="1" lang="en-US" altLang="ja-JP" b="1" dirty="0" err="1" smtClean="0"/>
            <a:t>Heterotrophs</a:t>
          </a:r>
          <a:endParaRPr kumimoji="1" lang="ja-JP" altLang="en-US" b="1" dirty="0"/>
        </a:p>
      </dgm:t>
    </dgm:pt>
    <dgm:pt modelId="{0251E664-C36E-4555-8846-1B085981366E}" type="parTrans" cxnId="{8AA947F6-C8FF-4936-9180-84469DD98D49}">
      <dgm:prSet/>
      <dgm:spPr/>
      <dgm:t>
        <a:bodyPr/>
        <a:lstStyle/>
        <a:p>
          <a:endParaRPr kumimoji="1" lang="ja-JP" altLang="en-US"/>
        </a:p>
      </dgm:t>
    </dgm:pt>
    <dgm:pt modelId="{F7FDA4B1-000C-4E70-A911-00AAB6ACA20C}" type="sibTrans" cxnId="{8AA947F6-C8FF-4936-9180-84469DD98D49}">
      <dgm:prSet/>
      <dgm:spPr/>
      <dgm:t>
        <a:bodyPr/>
        <a:lstStyle/>
        <a:p>
          <a:endParaRPr kumimoji="1" lang="ja-JP" altLang="en-US"/>
        </a:p>
      </dgm:t>
    </dgm:pt>
    <dgm:pt modelId="{0ADAA057-6A30-4120-B3FB-E50883734543}">
      <dgm:prSet phldrT="[テキスト]"/>
      <dgm:spPr/>
      <dgm:t>
        <a:bodyPr/>
        <a:lstStyle/>
        <a:p>
          <a:r>
            <a:rPr kumimoji="1" lang="en-US" altLang="ja-JP" b="1" dirty="0" smtClean="0"/>
            <a:t>Herbivores</a:t>
          </a:r>
          <a:endParaRPr kumimoji="1" lang="ja-JP" altLang="en-US" b="1" dirty="0"/>
        </a:p>
      </dgm:t>
    </dgm:pt>
    <dgm:pt modelId="{FAFE0918-42E2-4574-822B-B5DDD8E04C0C}" type="parTrans" cxnId="{2F9302F8-6C87-4A46-9A65-0646795D873A}">
      <dgm:prSet/>
      <dgm:spPr/>
      <dgm:t>
        <a:bodyPr/>
        <a:lstStyle/>
        <a:p>
          <a:endParaRPr kumimoji="1" lang="ja-JP" altLang="en-US"/>
        </a:p>
      </dgm:t>
    </dgm:pt>
    <dgm:pt modelId="{DFEDFC5F-2EB0-4D54-BA2D-40C72BAD8186}" type="sibTrans" cxnId="{2F9302F8-6C87-4A46-9A65-0646795D873A}">
      <dgm:prSet/>
      <dgm:spPr/>
      <dgm:t>
        <a:bodyPr/>
        <a:lstStyle/>
        <a:p>
          <a:endParaRPr kumimoji="1" lang="ja-JP" altLang="en-US"/>
        </a:p>
      </dgm:t>
    </dgm:pt>
    <dgm:pt modelId="{3BC7B10E-0E58-4964-963B-22A8D50D7B2D}">
      <dgm:prSet phldrT="[テキスト]"/>
      <dgm:spPr/>
      <dgm:t>
        <a:bodyPr/>
        <a:lstStyle/>
        <a:p>
          <a:r>
            <a:rPr kumimoji="1" lang="en-US" altLang="ja-JP" b="1" dirty="0" smtClean="0"/>
            <a:t>Carnivores</a:t>
          </a:r>
          <a:endParaRPr kumimoji="1" lang="ja-JP" altLang="en-US" b="1" dirty="0"/>
        </a:p>
      </dgm:t>
    </dgm:pt>
    <dgm:pt modelId="{49712369-85A1-4D7F-9270-DFFA8696DDDC}" type="parTrans" cxnId="{84E4D100-69B2-4868-8363-096F1E4A9D3B}">
      <dgm:prSet/>
      <dgm:spPr/>
      <dgm:t>
        <a:bodyPr/>
        <a:lstStyle/>
        <a:p>
          <a:endParaRPr kumimoji="1" lang="ja-JP" altLang="en-US"/>
        </a:p>
      </dgm:t>
    </dgm:pt>
    <dgm:pt modelId="{B465FBA0-C9C0-4897-B00C-70319DCB0FAA}" type="sibTrans" cxnId="{84E4D100-69B2-4868-8363-096F1E4A9D3B}">
      <dgm:prSet/>
      <dgm:spPr/>
      <dgm:t>
        <a:bodyPr/>
        <a:lstStyle/>
        <a:p>
          <a:endParaRPr kumimoji="1" lang="ja-JP" altLang="en-US"/>
        </a:p>
      </dgm:t>
    </dgm:pt>
    <dgm:pt modelId="{0047C82C-AC01-407F-A1CC-E4CC92802948}">
      <dgm:prSet phldrT="[テキスト]"/>
      <dgm:spPr/>
      <dgm:t>
        <a:bodyPr/>
        <a:lstStyle/>
        <a:p>
          <a:r>
            <a:rPr kumimoji="1" lang="en-US" altLang="ja-JP" b="1" dirty="0" smtClean="0"/>
            <a:t>Omnivores</a:t>
          </a:r>
          <a:endParaRPr kumimoji="1" lang="ja-JP" altLang="en-US" b="1" dirty="0"/>
        </a:p>
      </dgm:t>
    </dgm:pt>
    <dgm:pt modelId="{A0122BE2-23C8-40ED-9C16-94989AE85469}" type="parTrans" cxnId="{A598F8A2-B219-4EB6-A57C-24A66E20FB5B}">
      <dgm:prSet/>
      <dgm:spPr/>
      <dgm:t>
        <a:bodyPr/>
        <a:lstStyle/>
        <a:p>
          <a:endParaRPr kumimoji="1" lang="ja-JP" altLang="en-US"/>
        </a:p>
      </dgm:t>
    </dgm:pt>
    <dgm:pt modelId="{3F8B78D4-54AC-4C2D-AECC-AF2015EC4CA7}" type="sibTrans" cxnId="{A598F8A2-B219-4EB6-A57C-24A66E20FB5B}">
      <dgm:prSet/>
      <dgm:spPr/>
      <dgm:t>
        <a:bodyPr/>
        <a:lstStyle/>
        <a:p>
          <a:endParaRPr kumimoji="1" lang="ja-JP" altLang="en-US"/>
        </a:p>
      </dgm:t>
    </dgm:pt>
    <dgm:pt modelId="{841F1CE1-6F7F-4A4A-A340-51B425CADD0F}">
      <dgm:prSet phldrT="[テキスト]"/>
      <dgm:spPr/>
      <dgm:t>
        <a:bodyPr/>
        <a:lstStyle/>
        <a:p>
          <a:r>
            <a:rPr kumimoji="1" lang="en-US" altLang="ja-JP" b="1" dirty="0" err="1" smtClean="0"/>
            <a:t>Detritivores</a:t>
          </a:r>
          <a:endParaRPr kumimoji="1" lang="ja-JP" altLang="en-US" b="1" dirty="0"/>
        </a:p>
      </dgm:t>
    </dgm:pt>
    <dgm:pt modelId="{1E930F2F-F45F-46FF-8E44-FAF78715A341}" type="parTrans" cxnId="{3ADD5B20-0F97-4CB7-A749-6FCE20DE292B}">
      <dgm:prSet/>
      <dgm:spPr/>
      <dgm:t>
        <a:bodyPr/>
        <a:lstStyle/>
        <a:p>
          <a:endParaRPr kumimoji="1" lang="ja-JP" altLang="en-US"/>
        </a:p>
      </dgm:t>
    </dgm:pt>
    <dgm:pt modelId="{51F13FCE-1EC1-4CC9-BE27-7B592E8074B6}" type="sibTrans" cxnId="{3ADD5B20-0F97-4CB7-A749-6FCE20DE292B}">
      <dgm:prSet/>
      <dgm:spPr/>
      <dgm:t>
        <a:bodyPr/>
        <a:lstStyle/>
        <a:p>
          <a:endParaRPr kumimoji="1" lang="ja-JP" altLang="en-US"/>
        </a:p>
      </dgm:t>
    </dgm:pt>
    <dgm:pt modelId="{9CEF6C1A-B070-490F-B1B9-F76368ED8B99}" type="pres">
      <dgm:prSet presAssocID="{2F2241B5-005E-4BC9-8BEE-111EFD48747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kumimoji="1" lang="ja-JP" altLang="en-US"/>
        </a:p>
      </dgm:t>
    </dgm:pt>
    <dgm:pt modelId="{3D6C4ABC-4B8E-477D-8E89-977AC256F0AA}" type="pres">
      <dgm:prSet presAssocID="{D012D99C-B015-4B78-8663-BB89CA06B35B}" presName="hierRoot1" presStyleCnt="0">
        <dgm:presLayoutVars>
          <dgm:hierBranch val="init"/>
        </dgm:presLayoutVars>
      </dgm:prSet>
      <dgm:spPr/>
    </dgm:pt>
    <dgm:pt modelId="{95164129-5EFE-4D6D-8D9E-E69E474C6CDB}" type="pres">
      <dgm:prSet presAssocID="{D012D99C-B015-4B78-8663-BB89CA06B35B}" presName="rootComposite1" presStyleCnt="0"/>
      <dgm:spPr/>
    </dgm:pt>
    <dgm:pt modelId="{9465C6F6-A40E-4DD6-9D8D-88485D30854E}" type="pres">
      <dgm:prSet presAssocID="{D012D99C-B015-4B78-8663-BB89CA06B35B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8A9C9056-09B5-43CA-AB04-FDA611206F5B}" type="pres">
      <dgm:prSet presAssocID="{D012D99C-B015-4B78-8663-BB89CA06B35B}" presName="rootConnector1" presStyleLbl="node1" presStyleIdx="0" presStyleCnt="0"/>
      <dgm:spPr/>
      <dgm:t>
        <a:bodyPr/>
        <a:lstStyle/>
        <a:p>
          <a:endParaRPr kumimoji="1" lang="ja-JP" altLang="en-US"/>
        </a:p>
      </dgm:t>
    </dgm:pt>
    <dgm:pt modelId="{5661BDC0-2D1E-45B9-92B4-EA618D40F064}" type="pres">
      <dgm:prSet presAssocID="{D012D99C-B015-4B78-8663-BB89CA06B35B}" presName="hierChild2" presStyleCnt="0"/>
      <dgm:spPr/>
    </dgm:pt>
    <dgm:pt modelId="{EF3C2EF0-3141-4E6C-847B-964A8CB92700}" type="pres">
      <dgm:prSet presAssocID="{FAFE0918-42E2-4574-822B-B5DDD8E04C0C}" presName="Name37" presStyleLbl="parChTrans1D2" presStyleIdx="0" presStyleCnt="4"/>
      <dgm:spPr/>
      <dgm:t>
        <a:bodyPr/>
        <a:lstStyle/>
        <a:p>
          <a:endParaRPr kumimoji="1" lang="ja-JP" altLang="en-US"/>
        </a:p>
      </dgm:t>
    </dgm:pt>
    <dgm:pt modelId="{F02847CA-9383-41F7-BDF3-448C080F2194}" type="pres">
      <dgm:prSet presAssocID="{0ADAA057-6A30-4120-B3FB-E50883734543}" presName="hierRoot2" presStyleCnt="0">
        <dgm:presLayoutVars>
          <dgm:hierBranch val="init"/>
        </dgm:presLayoutVars>
      </dgm:prSet>
      <dgm:spPr/>
    </dgm:pt>
    <dgm:pt modelId="{219ADA5C-55AD-4CC1-BCC3-F2194441EA1C}" type="pres">
      <dgm:prSet presAssocID="{0ADAA057-6A30-4120-B3FB-E50883734543}" presName="rootComposite" presStyleCnt="0"/>
      <dgm:spPr/>
    </dgm:pt>
    <dgm:pt modelId="{AA096CC8-4FE9-472C-AA57-F87C94EB12DF}" type="pres">
      <dgm:prSet presAssocID="{0ADAA057-6A30-4120-B3FB-E50883734543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798AA037-4276-47FA-94CE-E40F590269B0}" type="pres">
      <dgm:prSet presAssocID="{0ADAA057-6A30-4120-B3FB-E50883734543}" presName="rootConnector" presStyleLbl="node2" presStyleIdx="0" presStyleCnt="4"/>
      <dgm:spPr/>
      <dgm:t>
        <a:bodyPr/>
        <a:lstStyle/>
        <a:p>
          <a:endParaRPr kumimoji="1" lang="ja-JP" altLang="en-US"/>
        </a:p>
      </dgm:t>
    </dgm:pt>
    <dgm:pt modelId="{3B307CA9-D33C-4A1C-9298-80DA523F127D}" type="pres">
      <dgm:prSet presAssocID="{0ADAA057-6A30-4120-B3FB-E50883734543}" presName="hierChild4" presStyleCnt="0"/>
      <dgm:spPr/>
    </dgm:pt>
    <dgm:pt modelId="{7BD9A8C2-9A18-47E4-9C46-6FB6A8DA722F}" type="pres">
      <dgm:prSet presAssocID="{0ADAA057-6A30-4120-B3FB-E50883734543}" presName="hierChild5" presStyleCnt="0"/>
      <dgm:spPr/>
    </dgm:pt>
    <dgm:pt modelId="{1FAE71C1-F546-4F1B-8462-2A9A0A495006}" type="pres">
      <dgm:prSet presAssocID="{49712369-85A1-4D7F-9270-DFFA8696DDDC}" presName="Name37" presStyleLbl="parChTrans1D2" presStyleIdx="1" presStyleCnt="4"/>
      <dgm:spPr/>
      <dgm:t>
        <a:bodyPr/>
        <a:lstStyle/>
        <a:p>
          <a:endParaRPr kumimoji="1" lang="ja-JP" altLang="en-US"/>
        </a:p>
      </dgm:t>
    </dgm:pt>
    <dgm:pt modelId="{4F44E9AF-DEFE-4954-A16F-00C4C37FD771}" type="pres">
      <dgm:prSet presAssocID="{3BC7B10E-0E58-4964-963B-22A8D50D7B2D}" presName="hierRoot2" presStyleCnt="0">
        <dgm:presLayoutVars>
          <dgm:hierBranch val="init"/>
        </dgm:presLayoutVars>
      </dgm:prSet>
      <dgm:spPr/>
    </dgm:pt>
    <dgm:pt modelId="{1F7A45C5-CA85-4877-B61A-9FE641E11AD5}" type="pres">
      <dgm:prSet presAssocID="{3BC7B10E-0E58-4964-963B-22A8D50D7B2D}" presName="rootComposite" presStyleCnt="0"/>
      <dgm:spPr/>
    </dgm:pt>
    <dgm:pt modelId="{BFA1E5D4-2C73-4695-BD62-3937BF9AA522}" type="pres">
      <dgm:prSet presAssocID="{3BC7B10E-0E58-4964-963B-22A8D50D7B2D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423FC430-004A-4747-AF89-A1F646670A8E}" type="pres">
      <dgm:prSet presAssocID="{3BC7B10E-0E58-4964-963B-22A8D50D7B2D}" presName="rootConnector" presStyleLbl="node2" presStyleIdx="1" presStyleCnt="4"/>
      <dgm:spPr/>
      <dgm:t>
        <a:bodyPr/>
        <a:lstStyle/>
        <a:p>
          <a:endParaRPr kumimoji="1" lang="ja-JP" altLang="en-US"/>
        </a:p>
      </dgm:t>
    </dgm:pt>
    <dgm:pt modelId="{A6DCD9B9-C484-461B-B9B9-5E76A8872E4A}" type="pres">
      <dgm:prSet presAssocID="{3BC7B10E-0E58-4964-963B-22A8D50D7B2D}" presName="hierChild4" presStyleCnt="0"/>
      <dgm:spPr/>
    </dgm:pt>
    <dgm:pt modelId="{934909EB-E124-4024-922A-B8A3EC75B20C}" type="pres">
      <dgm:prSet presAssocID="{3BC7B10E-0E58-4964-963B-22A8D50D7B2D}" presName="hierChild5" presStyleCnt="0"/>
      <dgm:spPr/>
    </dgm:pt>
    <dgm:pt modelId="{F9DFC52B-DEE7-448A-98BF-8394EF1F79C8}" type="pres">
      <dgm:prSet presAssocID="{A0122BE2-23C8-40ED-9C16-94989AE85469}" presName="Name37" presStyleLbl="parChTrans1D2" presStyleIdx="2" presStyleCnt="4"/>
      <dgm:spPr/>
      <dgm:t>
        <a:bodyPr/>
        <a:lstStyle/>
        <a:p>
          <a:endParaRPr kumimoji="1" lang="ja-JP" altLang="en-US"/>
        </a:p>
      </dgm:t>
    </dgm:pt>
    <dgm:pt modelId="{C6C9A367-BF33-4F88-AB8A-E34F5FAD0060}" type="pres">
      <dgm:prSet presAssocID="{0047C82C-AC01-407F-A1CC-E4CC92802948}" presName="hierRoot2" presStyleCnt="0">
        <dgm:presLayoutVars>
          <dgm:hierBranch val="init"/>
        </dgm:presLayoutVars>
      </dgm:prSet>
      <dgm:spPr/>
    </dgm:pt>
    <dgm:pt modelId="{5A5B684E-0006-4949-ACAA-98553DFF2655}" type="pres">
      <dgm:prSet presAssocID="{0047C82C-AC01-407F-A1CC-E4CC92802948}" presName="rootComposite" presStyleCnt="0"/>
      <dgm:spPr/>
    </dgm:pt>
    <dgm:pt modelId="{068F6844-3B30-4D09-A87B-43B803C6C108}" type="pres">
      <dgm:prSet presAssocID="{0047C82C-AC01-407F-A1CC-E4CC92802948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62BF8877-E48F-497E-8693-BB21E1B89373}" type="pres">
      <dgm:prSet presAssocID="{0047C82C-AC01-407F-A1CC-E4CC92802948}" presName="rootConnector" presStyleLbl="node2" presStyleIdx="2" presStyleCnt="4"/>
      <dgm:spPr/>
      <dgm:t>
        <a:bodyPr/>
        <a:lstStyle/>
        <a:p>
          <a:endParaRPr kumimoji="1" lang="ja-JP" altLang="en-US"/>
        </a:p>
      </dgm:t>
    </dgm:pt>
    <dgm:pt modelId="{EE52B2F9-F37E-44B1-9C48-ACB906160700}" type="pres">
      <dgm:prSet presAssocID="{0047C82C-AC01-407F-A1CC-E4CC92802948}" presName="hierChild4" presStyleCnt="0"/>
      <dgm:spPr/>
    </dgm:pt>
    <dgm:pt modelId="{231935F2-B5A5-43CB-978D-A09F1207B75B}" type="pres">
      <dgm:prSet presAssocID="{0047C82C-AC01-407F-A1CC-E4CC92802948}" presName="hierChild5" presStyleCnt="0"/>
      <dgm:spPr/>
    </dgm:pt>
    <dgm:pt modelId="{FCC89F57-A939-489D-958F-8CB4E8EC8BD3}" type="pres">
      <dgm:prSet presAssocID="{1E930F2F-F45F-46FF-8E44-FAF78715A341}" presName="Name37" presStyleLbl="parChTrans1D2" presStyleIdx="3" presStyleCnt="4"/>
      <dgm:spPr/>
      <dgm:t>
        <a:bodyPr/>
        <a:lstStyle/>
        <a:p>
          <a:endParaRPr kumimoji="1" lang="ja-JP" altLang="en-US"/>
        </a:p>
      </dgm:t>
    </dgm:pt>
    <dgm:pt modelId="{0C6D7C63-6976-449E-A27D-8BB4F0BB3730}" type="pres">
      <dgm:prSet presAssocID="{841F1CE1-6F7F-4A4A-A340-51B425CADD0F}" presName="hierRoot2" presStyleCnt="0">
        <dgm:presLayoutVars>
          <dgm:hierBranch val="init"/>
        </dgm:presLayoutVars>
      </dgm:prSet>
      <dgm:spPr/>
    </dgm:pt>
    <dgm:pt modelId="{B727C36F-8E7D-4796-BD47-BCFC3DDE5D50}" type="pres">
      <dgm:prSet presAssocID="{841F1CE1-6F7F-4A4A-A340-51B425CADD0F}" presName="rootComposite" presStyleCnt="0"/>
      <dgm:spPr/>
    </dgm:pt>
    <dgm:pt modelId="{1CA4033E-9BD5-401C-9638-86945EFCF34D}" type="pres">
      <dgm:prSet presAssocID="{841F1CE1-6F7F-4A4A-A340-51B425CADD0F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D2E0FC96-CDC6-4BA0-A06D-D60814AFE5ED}" type="pres">
      <dgm:prSet presAssocID="{841F1CE1-6F7F-4A4A-A340-51B425CADD0F}" presName="rootConnector" presStyleLbl="node2" presStyleIdx="3" presStyleCnt="4"/>
      <dgm:spPr/>
      <dgm:t>
        <a:bodyPr/>
        <a:lstStyle/>
        <a:p>
          <a:endParaRPr kumimoji="1" lang="ja-JP" altLang="en-US"/>
        </a:p>
      </dgm:t>
    </dgm:pt>
    <dgm:pt modelId="{4C158526-F27F-49A5-A3FE-82478C824152}" type="pres">
      <dgm:prSet presAssocID="{841F1CE1-6F7F-4A4A-A340-51B425CADD0F}" presName="hierChild4" presStyleCnt="0"/>
      <dgm:spPr/>
    </dgm:pt>
    <dgm:pt modelId="{5C57171C-33A0-433B-ABCA-F88E553478C5}" type="pres">
      <dgm:prSet presAssocID="{841F1CE1-6F7F-4A4A-A340-51B425CADD0F}" presName="hierChild5" presStyleCnt="0"/>
      <dgm:spPr/>
    </dgm:pt>
    <dgm:pt modelId="{A21013C3-011A-457D-B393-50A154CE74E2}" type="pres">
      <dgm:prSet presAssocID="{D012D99C-B015-4B78-8663-BB89CA06B35B}" presName="hierChild3" presStyleCnt="0"/>
      <dgm:spPr/>
    </dgm:pt>
  </dgm:ptLst>
  <dgm:cxnLst>
    <dgm:cxn modelId="{8EB32B1C-FB68-4756-90F5-D7E4F834640A}" type="presOf" srcId="{1E930F2F-F45F-46FF-8E44-FAF78715A341}" destId="{FCC89F57-A939-489D-958F-8CB4E8EC8BD3}" srcOrd="0" destOrd="0" presId="urn:microsoft.com/office/officeart/2005/8/layout/orgChart1"/>
    <dgm:cxn modelId="{84E4D100-69B2-4868-8363-096F1E4A9D3B}" srcId="{D012D99C-B015-4B78-8663-BB89CA06B35B}" destId="{3BC7B10E-0E58-4964-963B-22A8D50D7B2D}" srcOrd="1" destOrd="0" parTransId="{49712369-85A1-4D7F-9270-DFFA8696DDDC}" sibTransId="{B465FBA0-C9C0-4897-B00C-70319DCB0FAA}"/>
    <dgm:cxn modelId="{B0160FA6-84EB-45DA-A898-D0E4D53ECD7C}" type="presOf" srcId="{FAFE0918-42E2-4574-822B-B5DDD8E04C0C}" destId="{EF3C2EF0-3141-4E6C-847B-964A8CB92700}" srcOrd="0" destOrd="0" presId="urn:microsoft.com/office/officeart/2005/8/layout/orgChart1"/>
    <dgm:cxn modelId="{665F2372-1DF0-41CE-8C5E-5ECA9542D906}" type="presOf" srcId="{0047C82C-AC01-407F-A1CC-E4CC92802948}" destId="{068F6844-3B30-4D09-A87B-43B803C6C108}" srcOrd="0" destOrd="0" presId="urn:microsoft.com/office/officeart/2005/8/layout/orgChart1"/>
    <dgm:cxn modelId="{D8C109DD-7C45-47D4-891B-375E8E700000}" type="presOf" srcId="{3BC7B10E-0E58-4964-963B-22A8D50D7B2D}" destId="{423FC430-004A-4747-AF89-A1F646670A8E}" srcOrd="1" destOrd="0" presId="urn:microsoft.com/office/officeart/2005/8/layout/orgChart1"/>
    <dgm:cxn modelId="{F66665C6-E118-4270-8B6E-4E6E411036A1}" type="presOf" srcId="{49712369-85A1-4D7F-9270-DFFA8696DDDC}" destId="{1FAE71C1-F546-4F1B-8462-2A9A0A495006}" srcOrd="0" destOrd="0" presId="urn:microsoft.com/office/officeart/2005/8/layout/orgChart1"/>
    <dgm:cxn modelId="{3ADD5B20-0F97-4CB7-A749-6FCE20DE292B}" srcId="{D012D99C-B015-4B78-8663-BB89CA06B35B}" destId="{841F1CE1-6F7F-4A4A-A340-51B425CADD0F}" srcOrd="3" destOrd="0" parTransId="{1E930F2F-F45F-46FF-8E44-FAF78715A341}" sibTransId="{51F13FCE-1EC1-4CC9-BE27-7B592E8074B6}"/>
    <dgm:cxn modelId="{2F9302F8-6C87-4A46-9A65-0646795D873A}" srcId="{D012D99C-B015-4B78-8663-BB89CA06B35B}" destId="{0ADAA057-6A30-4120-B3FB-E50883734543}" srcOrd="0" destOrd="0" parTransId="{FAFE0918-42E2-4574-822B-B5DDD8E04C0C}" sibTransId="{DFEDFC5F-2EB0-4D54-BA2D-40C72BAD8186}"/>
    <dgm:cxn modelId="{8FFC711F-42FE-4439-964B-DA028D0B9A65}" type="presOf" srcId="{0047C82C-AC01-407F-A1CC-E4CC92802948}" destId="{62BF8877-E48F-497E-8693-BB21E1B89373}" srcOrd="1" destOrd="0" presId="urn:microsoft.com/office/officeart/2005/8/layout/orgChart1"/>
    <dgm:cxn modelId="{8AA947F6-C8FF-4936-9180-84469DD98D49}" srcId="{2F2241B5-005E-4BC9-8BEE-111EFD487478}" destId="{D012D99C-B015-4B78-8663-BB89CA06B35B}" srcOrd="0" destOrd="0" parTransId="{0251E664-C36E-4555-8846-1B085981366E}" sibTransId="{F7FDA4B1-000C-4E70-A911-00AAB6ACA20C}"/>
    <dgm:cxn modelId="{EBE56498-42C2-45E1-A0C1-B9893330BDF6}" type="presOf" srcId="{A0122BE2-23C8-40ED-9C16-94989AE85469}" destId="{F9DFC52B-DEE7-448A-98BF-8394EF1F79C8}" srcOrd="0" destOrd="0" presId="urn:microsoft.com/office/officeart/2005/8/layout/orgChart1"/>
    <dgm:cxn modelId="{20582479-1E2E-40FF-8866-9D3757477541}" type="presOf" srcId="{0ADAA057-6A30-4120-B3FB-E50883734543}" destId="{AA096CC8-4FE9-472C-AA57-F87C94EB12DF}" srcOrd="0" destOrd="0" presId="urn:microsoft.com/office/officeart/2005/8/layout/orgChart1"/>
    <dgm:cxn modelId="{693AA250-78D2-456D-8C69-804079D7D554}" type="presOf" srcId="{2F2241B5-005E-4BC9-8BEE-111EFD487478}" destId="{9CEF6C1A-B070-490F-B1B9-F76368ED8B99}" srcOrd="0" destOrd="0" presId="urn:microsoft.com/office/officeart/2005/8/layout/orgChart1"/>
    <dgm:cxn modelId="{A51E66BB-42AA-4B86-9710-67737B6DB9CB}" type="presOf" srcId="{841F1CE1-6F7F-4A4A-A340-51B425CADD0F}" destId="{1CA4033E-9BD5-401C-9638-86945EFCF34D}" srcOrd="0" destOrd="0" presId="urn:microsoft.com/office/officeart/2005/8/layout/orgChart1"/>
    <dgm:cxn modelId="{ED2C0591-265B-48FA-8C5E-3BFA52096C07}" type="presOf" srcId="{0ADAA057-6A30-4120-B3FB-E50883734543}" destId="{798AA037-4276-47FA-94CE-E40F590269B0}" srcOrd="1" destOrd="0" presId="urn:microsoft.com/office/officeart/2005/8/layout/orgChart1"/>
    <dgm:cxn modelId="{C727F1AD-F7C5-47B1-8F11-46F06C2F388C}" type="presOf" srcId="{D012D99C-B015-4B78-8663-BB89CA06B35B}" destId="{9465C6F6-A40E-4DD6-9D8D-88485D30854E}" srcOrd="0" destOrd="0" presId="urn:microsoft.com/office/officeart/2005/8/layout/orgChart1"/>
    <dgm:cxn modelId="{A598F8A2-B219-4EB6-A57C-24A66E20FB5B}" srcId="{D012D99C-B015-4B78-8663-BB89CA06B35B}" destId="{0047C82C-AC01-407F-A1CC-E4CC92802948}" srcOrd="2" destOrd="0" parTransId="{A0122BE2-23C8-40ED-9C16-94989AE85469}" sibTransId="{3F8B78D4-54AC-4C2D-AECC-AF2015EC4CA7}"/>
    <dgm:cxn modelId="{645DF534-747D-478C-B6BD-D14DCFAA94BF}" type="presOf" srcId="{841F1CE1-6F7F-4A4A-A340-51B425CADD0F}" destId="{D2E0FC96-CDC6-4BA0-A06D-D60814AFE5ED}" srcOrd="1" destOrd="0" presId="urn:microsoft.com/office/officeart/2005/8/layout/orgChart1"/>
    <dgm:cxn modelId="{054C7BDD-E1A1-4BD4-9C0B-D1126C5610C4}" type="presOf" srcId="{3BC7B10E-0E58-4964-963B-22A8D50D7B2D}" destId="{BFA1E5D4-2C73-4695-BD62-3937BF9AA522}" srcOrd="0" destOrd="0" presId="urn:microsoft.com/office/officeart/2005/8/layout/orgChart1"/>
    <dgm:cxn modelId="{CB453C81-EBD1-4E0D-B70D-12649D231765}" type="presOf" srcId="{D012D99C-B015-4B78-8663-BB89CA06B35B}" destId="{8A9C9056-09B5-43CA-AB04-FDA611206F5B}" srcOrd="1" destOrd="0" presId="urn:microsoft.com/office/officeart/2005/8/layout/orgChart1"/>
    <dgm:cxn modelId="{0D4E3D6A-1CFC-41DD-884F-FF204BE07E8B}" type="presParOf" srcId="{9CEF6C1A-B070-490F-B1B9-F76368ED8B99}" destId="{3D6C4ABC-4B8E-477D-8E89-977AC256F0AA}" srcOrd="0" destOrd="0" presId="urn:microsoft.com/office/officeart/2005/8/layout/orgChart1"/>
    <dgm:cxn modelId="{177137EB-B2E7-4EF8-85BB-70807CB90B16}" type="presParOf" srcId="{3D6C4ABC-4B8E-477D-8E89-977AC256F0AA}" destId="{95164129-5EFE-4D6D-8D9E-E69E474C6CDB}" srcOrd="0" destOrd="0" presId="urn:microsoft.com/office/officeart/2005/8/layout/orgChart1"/>
    <dgm:cxn modelId="{9EF9F8E9-E389-461E-8BCE-0D0113CAFCF2}" type="presParOf" srcId="{95164129-5EFE-4D6D-8D9E-E69E474C6CDB}" destId="{9465C6F6-A40E-4DD6-9D8D-88485D30854E}" srcOrd="0" destOrd="0" presId="urn:microsoft.com/office/officeart/2005/8/layout/orgChart1"/>
    <dgm:cxn modelId="{90F8AC6D-DA9A-4EE4-922B-AD07D08DBA38}" type="presParOf" srcId="{95164129-5EFE-4D6D-8D9E-E69E474C6CDB}" destId="{8A9C9056-09B5-43CA-AB04-FDA611206F5B}" srcOrd="1" destOrd="0" presId="urn:microsoft.com/office/officeart/2005/8/layout/orgChart1"/>
    <dgm:cxn modelId="{39821911-F3E4-4BD3-891B-3B5575028690}" type="presParOf" srcId="{3D6C4ABC-4B8E-477D-8E89-977AC256F0AA}" destId="{5661BDC0-2D1E-45B9-92B4-EA618D40F064}" srcOrd="1" destOrd="0" presId="urn:microsoft.com/office/officeart/2005/8/layout/orgChart1"/>
    <dgm:cxn modelId="{A97BAE51-6C87-47A6-92F2-7608BA829546}" type="presParOf" srcId="{5661BDC0-2D1E-45B9-92B4-EA618D40F064}" destId="{EF3C2EF0-3141-4E6C-847B-964A8CB92700}" srcOrd="0" destOrd="0" presId="urn:microsoft.com/office/officeart/2005/8/layout/orgChart1"/>
    <dgm:cxn modelId="{6B64FA2D-6CC7-4DE4-8772-628C65DBBD56}" type="presParOf" srcId="{5661BDC0-2D1E-45B9-92B4-EA618D40F064}" destId="{F02847CA-9383-41F7-BDF3-448C080F2194}" srcOrd="1" destOrd="0" presId="urn:microsoft.com/office/officeart/2005/8/layout/orgChart1"/>
    <dgm:cxn modelId="{6DDBE6CB-A190-477D-AD8D-329A22E98DDD}" type="presParOf" srcId="{F02847CA-9383-41F7-BDF3-448C080F2194}" destId="{219ADA5C-55AD-4CC1-BCC3-F2194441EA1C}" srcOrd="0" destOrd="0" presId="urn:microsoft.com/office/officeart/2005/8/layout/orgChart1"/>
    <dgm:cxn modelId="{AC480C04-FA85-4758-8DE6-06DEDBD3E08A}" type="presParOf" srcId="{219ADA5C-55AD-4CC1-BCC3-F2194441EA1C}" destId="{AA096CC8-4FE9-472C-AA57-F87C94EB12DF}" srcOrd="0" destOrd="0" presId="urn:microsoft.com/office/officeart/2005/8/layout/orgChart1"/>
    <dgm:cxn modelId="{17AD4327-5ABE-4D94-BCB4-5C41E7ED9A73}" type="presParOf" srcId="{219ADA5C-55AD-4CC1-BCC3-F2194441EA1C}" destId="{798AA037-4276-47FA-94CE-E40F590269B0}" srcOrd="1" destOrd="0" presId="urn:microsoft.com/office/officeart/2005/8/layout/orgChart1"/>
    <dgm:cxn modelId="{4F37509D-93F8-4B50-85B1-FD7A469E8F3C}" type="presParOf" srcId="{F02847CA-9383-41F7-BDF3-448C080F2194}" destId="{3B307CA9-D33C-4A1C-9298-80DA523F127D}" srcOrd="1" destOrd="0" presId="urn:microsoft.com/office/officeart/2005/8/layout/orgChart1"/>
    <dgm:cxn modelId="{1BEDDF2F-01C9-4CA7-8299-CFA281402743}" type="presParOf" srcId="{F02847CA-9383-41F7-BDF3-448C080F2194}" destId="{7BD9A8C2-9A18-47E4-9C46-6FB6A8DA722F}" srcOrd="2" destOrd="0" presId="urn:microsoft.com/office/officeart/2005/8/layout/orgChart1"/>
    <dgm:cxn modelId="{0A280724-F7CD-4D4F-9031-BDBBF9BA7694}" type="presParOf" srcId="{5661BDC0-2D1E-45B9-92B4-EA618D40F064}" destId="{1FAE71C1-F546-4F1B-8462-2A9A0A495006}" srcOrd="2" destOrd="0" presId="urn:microsoft.com/office/officeart/2005/8/layout/orgChart1"/>
    <dgm:cxn modelId="{DEF446CD-4954-4AF5-93D6-F68E19602FE1}" type="presParOf" srcId="{5661BDC0-2D1E-45B9-92B4-EA618D40F064}" destId="{4F44E9AF-DEFE-4954-A16F-00C4C37FD771}" srcOrd="3" destOrd="0" presId="urn:microsoft.com/office/officeart/2005/8/layout/orgChart1"/>
    <dgm:cxn modelId="{DA3F1A78-F987-465E-934B-F6BA9FA53140}" type="presParOf" srcId="{4F44E9AF-DEFE-4954-A16F-00C4C37FD771}" destId="{1F7A45C5-CA85-4877-B61A-9FE641E11AD5}" srcOrd="0" destOrd="0" presId="urn:microsoft.com/office/officeart/2005/8/layout/orgChart1"/>
    <dgm:cxn modelId="{7A0912DC-FF0B-48E7-A9BE-6E4A94C4C63A}" type="presParOf" srcId="{1F7A45C5-CA85-4877-B61A-9FE641E11AD5}" destId="{BFA1E5D4-2C73-4695-BD62-3937BF9AA522}" srcOrd="0" destOrd="0" presId="urn:microsoft.com/office/officeart/2005/8/layout/orgChart1"/>
    <dgm:cxn modelId="{AD832931-5B0E-43FB-983E-5AE0670518FE}" type="presParOf" srcId="{1F7A45C5-CA85-4877-B61A-9FE641E11AD5}" destId="{423FC430-004A-4747-AF89-A1F646670A8E}" srcOrd="1" destOrd="0" presId="urn:microsoft.com/office/officeart/2005/8/layout/orgChart1"/>
    <dgm:cxn modelId="{67AC832E-138E-42CD-9638-85F60B4D473C}" type="presParOf" srcId="{4F44E9AF-DEFE-4954-A16F-00C4C37FD771}" destId="{A6DCD9B9-C484-461B-B9B9-5E76A8872E4A}" srcOrd="1" destOrd="0" presId="urn:microsoft.com/office/officeart/2005/8/layout/orgChart1"/>
    <dgm:cxn modelId="{B1910CCE-C630-4BF5-BF45-BC14CBD7BEB0}" type="presParOf" srcId="{4F44E9AF-DEFE-4954-A16F-00C4C37FD771}" destId="{934909EB-E124-4024-922A-B8A3EC75B20C}" srcOrd="2" destOrd="0" presId="urn:microsoft.com/office/officeart/2005/8/layout/orgChart1"/>
    <dgm:cxn modelId="{A5639754-BE27-4C8E-BBFC-DDC0F036BD04}" type="presParOf" srcId="{5661BDC0-2D1E-45B9-92B4-EA618D40F064}" destId="{F9DFC52B-DEE7-448A-98BF-8394EF1F79C8}" srcOrd="4" destOrd="0" presId="urn:microsoft.com/office/officeart/2005/8/layout/orgChart1"/>
    <dgm:cxn modelId="{B4755B14-AD27-4B2B-9CCA-6D462B9E9839}" type="presParOf" srcId="{5661BDC0-2D1E-45B9-92B4-EA618D40F064}" destId="{C6C9A367-BF33-4F88-AB8A-E34F5FAD0060}" srcOrd="5" destOrd="0" presId="urn:microsoft.com/office/officeart/2005/8/layout/orgChart1"/>
    <dgm:cxn modelId="{9CF7E78C-BE35-4FFF-92C9-7B95ECAEF371}" type="presParOf" srcId="{C6C9A367-BF33-4F88-AB8A-E34F5FAD0060}" destId="{5A5B684E-0006-4949-ACAA-98553DFF2655}" srcOrd="0" destOrd="0" presId="urn:microsoft.com/office/officeart/2005/8/layout/orgChart1"/>
    <dgm:cxn modelId="{7668F9EE-A5F0-49BE-884E-32C9A809F587}" type="presParOf" srcId="{5A5B684E-0006-4949-ACAA-98553DFF2655}" destId="{068F6844-3B30-4D09-A87B-43B803C6C108}" srcOrd="0" destOrd="0" presId="urn:microsoft.com/office/officeart/2005/8/layout/orgChart1"/>
    <dgm:cxn modelId="{36926C87-98BB-4E12-8B5C-786C3742B9D9}" type="presParOf" srcId="{5A5B684E-0006-4949-ACAA-98553DFF2655}" destId="{62BF8877-E48F-497E-8693-BB21E1B89373}" srcOrd="1" destOrd="0" presId="urn:microsoft.com/office/officeart/2005/8/layout/orgChart1"/>
    <dgm:cxn modelId="{64A2EF2F-CD0C-4ACC-B0D2-2189BEBC1F87}" type="presParOf" srcId="{C6C9A367-BF33-4F88-AB8A-E34F5FAD0060}" destId="{EE52B2F9-F37E-44B1-9C48-ACB906160700}" srcOrd="1" destOrd="0" presId="urn:microsoft.com/office/officeart/2005/8/layout/orgChart1"/>
    <dgm:cxn modelId="{12782DD2-602E-4C73-9460-420DECB9AAC7}" type="presParOf" srcId="{C6C9A367-BF33-4F88-AB8A-E34F5FAD0060}" destId="{231935F2-B5A5-43CB-978D-A09F1207B75B}" srcOrd="2" destOrd="0" presId="urn:microsoft.com/office/officeart/2005/8/layout/orgChart1"/>
    <dgm:cxn modelId="{409B1E2F-F3F5-4F35-AD8B-D3556F7A3567}" type="presParOf" srcId="{5661BDC0-2D1E-45B9-92B4-EA618D40F064}" destId="{FCC89F57-A939-489D-958F-8CB4E8EC8BD3}" srcOrd="6" destOrd="0" presId="urn:microsoft.com/office/officeart/2005/8/layout/orgChart1"/>
    <dgm:cxn modelId="{4F224E4D-FC97-496C-AAA4-21F57D207053}" type="presParOf" srcId="{5661BDC0-2D1E-45B9-92B4-EA618D40F064}" destId="{0C6D7C63-6976-449E-A27D-8BB4F0BB3730}" srcOrd="7" destOrd="0" presId="urn:microsoft.com/office/officeart/2005/8/layout/orgChart1"/>
    <dgm:cxn modelId="{C97DA3A0-D4E2-469D-9971-6FFA6901CEDD}" type="presParOf" srcId="{0C6D7C63-6976-449E-A27D-8BB4F0BB3730}" destId="{B727C36F-8E7D-4796-BD47-BCFC3DDE5D50}" srcOrd="0" destOrd="0" presId="urn:microsoft.com/office/officeart/2005/8/layout/orgChart1"/>
    <dgm:cxn modelId="{2AA97393-27FA-4AB0-85FE-6EDAF7FF3CDD}" type="presParOf" srcId="{B727C36F-8E7D-4796-BD47-BCFC3DDE5D50}" destId="{1CA4033E-9BD5-401C-9638-86945EFCF34D}" srcOrd="0" destOrd="0" presId="urn:microsoft.com/office/officeart/2005/8/layout/orgChart1"/>
    <dgm:cxn modelId="{341DE790-8972-44B0-8EBC-98574FF0F91C}" type="presParOf" srcId="{B727C36F-8E7D-4796-BD47-BCFC3DDE5D50}" destId="{D2E0FC96-CDC6-4BA0-A06D-D60814AFE5ED}" srcOrd="1" destOrd="0" presId="urn:microsoft.com/office/officeart/2005/8/layout/orgChart1"/>
    <dgm:cxn modelId="{200F9DD7-B3D9-4583-AC59-C6AFD62FA1B1}" type="presParOf" srcId="{0C6D7C63-6976-449E-A27D-8BB4F0BB3730}" destId="{4C158526-F27F-49A5-A3FE-82478C824152}" srcOrd="1" destOrd="0" presId="urn:microsoft.com/office/officeart/2005/8/layout/orgChart1"/>
    <dgm:cxn modelId="{E25B1A6A-F651-4DEB-9D87-6C4EE7DF75DB}" type="presParOf" srcId="{0C6D7C63-6976-449E-A27D-8BB4F0BB3730}" destId="{5C57171C-33A0-433B-ABCA-F88E553478C5}" srcOrd="2" destOrd="0" presId="urn:microsoft.com/office/officeart/2005/8/layout/orgChart1"/>
    <dgm:cxn modelId="{67EA5A26-DA39-4BEE-A0FE-1959DB8C3E98}" type="presParOf" srcId="{3D6C4ABC-4B8E-477D-8E89-977AC256F0AA}" destId="{A21013C3-011A-457D-B393-50A154CE74E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98E7765-2C76-4FEE-8A3F-E100AAE6C414}" type="doc">
      <dgm:prSet loTypeId="urn:microsoft.com/office/officeart/2005/8/layout/default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5A01B35-44F9-4AB4-97D3-4AAE2CFF7515}">
      <dgm:prSet phldrT="[テキスト]"/>
      <dgm:spPr/>
      <dgm:t>
        <a:bodyPr/>
        <a:lstStyle/>
        <a:p>
          <a:r>
            <a:rPr kumimoji="1" lang="en-US" altLang="ja-JP" dirty="0" smtClean="0"/>
            <a:t>Between the living community and its </a:t>
          </a:r>
          <a:r>
            <a:rPr kumimoji="1" lang="en-US" altLang="ja-JP" dirty="0" err="1" smtClean="0"/>
            <a:t>abiotic</a:t>
          </a:r>
          <a:r>
            <a:rPr kumimoji="1" lang="en-US" altLang="ja-JP" dirty="0" smtClean="0"/>
            <a:t> surroundings</a:t>
          </a:r>
          <a:endParaRPr kumimoji="1" lang="ja-JP" altLang="en-US" dirty="0"/>
        </a:p>
      </dgm:t>
    </dgm:pt>
    <dgm:pt modelId="{7E8F24E0-5D86-4A66-9A71-170D53FB61A4}" type="parTrans" cxnId="{870CCB06-0860-4013-9C72-758B8A9B6EBE}">
      <dgm:prSet/>
      <dgm:spPr/>
      <dgm:t>
        <a:bodyPr/>
        <a:lstStyle/>
        <a:p>
          <a:endParaRPr kumimoji="1" lang="ja-JP" altLang="en-US"/>
        </a:p>
      </dgm:t>
    </dgm:pt>
    <dgm:pt modelId="{7426FE56-BE0C-443B-81D8-EA63BA50CAA2}" type="sibTrans" cxnId="{870CCB06-0860-4013-9C72-758B8A9B6EBE}">
      <dgm:prSet/>
      <dgm:spPr/>
      <dgm:t>
        <a:bodyPr/>
        <a:lstStyle/>
        <a:p>
          <a:endParaRPr kumimoji="1" lang="ja-JP" altLang="en-US"/>
        </a:p>
      </dgm:t>
    </dgm:pt>
    <dgm:pt modelId="{14D39DB0-D294-41D0-B752-95B5C08E30F2}">
      <dgm:prSet phldrT="[テキスト]"/>
      <dgm:spPr/>
      <dgm:t>
        <a:bodyPr/>
        <a:lstStyle/>
        <a:p>
          <a:r>
            <a:rPr kumimoji="1" lang="en-US" altLang="ja-JP" dirty="0" smtClean="0"/>
            <a:t>Within the living community</a:t>
          </a:r>
          <a:endParaRPr kumimoji="1" lang="ja-JP" altLang="en-US" dirty="0"/>
        </a:p>
      </dgm:t>
    </dgm:pt>
    <dgm:pt modelId="{BBDB1F80-8AF3-4E6B-84E7-694F05F99565}" type="parTrans" cxnId="{2781ADF8-2CEA-4115-A213-2D98E80A3FD4}">
      <dgm:prSet/>
      <dgm:spPr/>
      <dgm:t>
        <a:bodyPr/>
        <a:lstStyle/>
        <a:p>
          <a:endParaRPr kumimoji="1" lang="ja-JP" altLang="en-US"/>
        </a:p>
      </dgm:t>
    </dgm:pt>
    <dgm:pt modelId="{E9811047-C317-4A80-A82E-9F9871C698CB}" type="sibTrans" cxnId="{2781ADF8-2CEA-4115-A213-2D98E80A3FD4}">
      <dgm:prSet/>
      <dgm:spPr/>
      <dgm:t>
        <a:bodyPr/>
        <a:lstStyle/>
        <a:p>
          <a:endParaRPr kumimoji="1" lang="ja-JP" altLang="en-US"/>
        </a:p>
      </dgm:t>
    </dgm:pt>
    <dgm:pt modelId="{ED65533A-9E5A-47C2-BC5B-167FA008D455}">
      <dgm:prSet phldrT="[テキスト]"/>
      <dgm:spPr/>
      <dgm:t>
        <a:bodyPr/>
        <a:lstStyle/>
        <a:p>
          <a:r>
            <a:rPr kumimoji="1" lang="en-US" altLang="ja-JP" dirty="0" smtClean="0"/>
            <a:t>Within the </a:t>
          </a:r>
          <a:r>
            <a:rPr kumimoji="1" lang="en-US" altLang="ja-JP" dirty="0" err="1" smtClean="0"/>
            <a:t>abiotic</a:t>
          </a:r>
          <a:r>
            <a:rPr kumimoji="1" lang="en-US" altLang="ja-JP" dirty="0" smtClean="0"/>
            <a:t> surroundings</a:t>
          </a:r>
          <a:endParaRPr kumimoji="1" lang="ja-JP" altLang="en-US" dirty="0"/>
        </a:p>
      </dgm:t>
    </dgm:pt>
    <dgm:pt modelId="{630BA7D4-DB64-4E9A-AED8-BA2F0A7B99B1}" type="parTrans" cxnId="{4B777CED-7698-4FB7-A4D6-278BD2ECFA93}">
      <dgm:prSet/>
      <dgm:spPr/>
      <dgm:t>
        <a:bodyPr/>
        <a:lstStyle/>
        <a:p>
          <a:endParaRPr kumimoji="1" lang="ja-JP" altLang="en-US"/>
        </a:p>
      </dgm:t>
    </dgm:pt>
    <dgm:pt modelId="{CCD480D2-8BDA-4CC1-91C1-118CFFE7714B}" type="sibTrans" cxnId="{4B777CED-7698-4FB7-A4D6-278BD2ECFA93}">
      <dgm:prSet/>
      <dgm:spPr/>
      <dgm:t>
        <a:bodyPr/>
        <a:lstStyle/>
        <a:p>
          <a:endParaRPr kumimoji="1" lang="ja-JP" altLang="en-US"/>
        </a:p>
      </dgm:t>
    </dgm:pt>
    <dgm:pt modelId="{10AF1020-566A-4D78-B95D-2D3A6257E47B}" type="pres">
      <dgm:prSet presAssocID="{998E7765-2C76-4FEE-8A3F-E100AAE6C41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23D12982-28A0-41C1-AE2A-3E85FAF51E94}" type="pres">
      <dgm:prSet presAssocID="{95A01B35-44F9-4AB4-97D3-4AAE2CFF7515}" presName="node" presStyleLbl="node1" presStyleIdx="0" presStyleCnt="3" custLinFactY="10577" custLinFactNeighborX="58429" custLinFactNeighborY="100000">
        <dgm:presLayoutVars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EC39A14-A34B-4844-BE11-8E0EA69BD524}" type="pres">
      <dgm:prSet presAssocID="{7426FE56-BE0C-443B-81D8-EA63BA50CAA2}" presName="sibTrans" presStyleCnt="0"/>
      <dgm:spPr/>
    </dgm:pt>
    <dgm:pt modelId="{C40487CD-C870-4000-8D45-7E5FD902BE8E}" type="pres">
      <dgm:prSet presAssocID="{14D39DB0-D294-41D0-B752-95B5C08E30F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30E233CC-5D4C-49B9-B884-3C8636658169}" type="pres">
      <dgm:prSet presAssocID="{E9811047-C317-4A80-A82E-9F9871C698CB}" presName="sibTrans" presStyleCnt="0"/>
      <dgm:spPr/>
    </dgm:pt>
    <dgm:pt modelId="{64E3CA6E-C277-4EAD-837A-94FB9C52E81E}" type="pres">
      <dgm:prSet presAssocID="{ED65533A-9E5A-47C2-BC5B-167FA008D455}" presName="node" presStyleLbl="node1" presStyleIdx="2" presStyleCnt="3" custLinFactY="-14081" custLinFactNeighborX="-49217" custLinFactNeighborY="-100000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</dgm:ptLst>
  <dgm:cxnLst>
    <dgm:cxn modelId="{D702B304-23BF-4AA6-954C-88C015B2D569}" type="presOf" srcId="{ED65533A-9E5A-47C2-BC5B-167FA008D455}" destId="{64E3CA6E-C277-4EAD-837A-94FB9C52E81E}" srcOrd="0" destOrd="0" presId="urn:microsoft.com/office/officeart/2005/8/layout/default#2"/>
    <dgm:cxn modelId="{4B777CED-7698-4FB7-A4D6-278BD2ECFA93}" srcId="{998E7765-2C76-4FEE-8A3F-E100AAE6C414}" destId="{ED65533A-9E5A-47C2-BC5B-167FA008D455}" srcOrd="2" destOrd="0" parTransId="{630BA7D4-DB64-4E9A-AED8-BA2F0A7B99B1}" sibTransId="{CCD480D2-8BDA-4CC1-91C1-118CFFE7714B}"/>
    <dgm:cxn modelId="{1A3DB5CA-3C37-40A2-B42B-F79B7EC428FD}" type="presOf" srcId="{95A01B35-44F9-4AB4-97D3-4AAE2CFF7515}" destId="{23D12982-28A0-41C1-AE2A-3E85FAF51E94}" srcOrd="0" destOrd="0" presId="urn:microsoft.com/office/officeart/2005/8/layout/default#2"/>
    <dgm:cxn modelId="{870CCB06-0860-4013-9C72-758B8A9B6EBE}" srcId="{998E7765-2C76-4FEE-8A3F-E100AAE6C414}" destId="{95A01B35-44F9-4AB4-97D3-4AAE2CFF7515}" srcOrd="0" destOrd="0" parTransId="{7E8F24E0-5D86-4A66-9A71-170D53FB61A4}" sibTransId="{7426FE56-BE0C-443B-81D8-EA63BA50CAA2}"/>
    <dgm:cxn modelId="{2781ADF8-2CEA-4115-A213-2D98E80A3FD4}" srcId="{998E7765-2C76-4FEE-8A3F-E100AAE6C414}" destId="{14D39DB0-D294-41D0-B752-95B5C08E30F2}" srcOrd="1" destOrd="0" parTransId="{BBDB1F80-8AF3-4E6B-84E7-694F05F99565}" sibTransId="{E9811047-C317-4A80-A82E-9F9871C698CB}"/>
    <dgm:cxn modelId="{B755D632-290E-4409-A54E-4DFAA256CEDF}" type="presOf" srcId="{14D39DB0-D294-41D0-B752-95B5C08E30F2}" destId="{C40487CD-C870-4000-8D45-7E5FD902BE8E}" srcOrd="0" destOrd="0" presId="urn:microsoft.com/office/officeart/2005/8/layout/default#2"/>
    <dgm:cxn modelId="{BD4B8D53-8ECB-4BBA-A2F1-9F7E9ED92E41}" type="presOf" srcId="{998E7765-2C76-4FEE-8A3F-E100AAE6C414}" destId="{10AF1020-566A-4D78-B95D-2D3A6257E47B}" srcOrd="0" destOrd="0" presId="urn:microsoft.com/office/officeart/2005/8/layout/default#2"/>
    <dgm:cxn modelId="{5C20BAFD-5B0E-483F-8E1D-7C26923A528A}" type="presParOf" srcId="{10AF1020-566A-4D78-B95D-2D3A6257E47B}" destId="{23D12982-28A0-41C1-AE2A-3E85FAF51E94}" srcOrd="0" destOrd="0" presId="urn:microsoft.com/office/officeart/2005/8/layout/default#2"/>
    <dgm:cxn modelId="{EF8B0BE0-0BDD-4524-A167-B7848608147A}" type="presParOf" srcId="{10AF1020-566A-4D78-B95D-2D3A6257E47B}" destId="{7EC39A14-A34B-4844-BE11-8E0EA69BD524}" srcOrd="1" destOrd="0" presId="urn:microsoft.com/office/officeart/2005/8/layout/default#2"/>
    <dgm:cxn modelId="{EF8771FA-F572-4A5B-9AC7-4DE48D78E574}" type="presParOf" srcId="{10AF1020-566A-4D78-B95D-2D3A6257E47B}" destId="{C40487CD-C870-4000-8D45-7E5FD902BE8E}" srcOrd="2" destOrd="0" presId="urn:microsoft.com/office/officeart/2005/8/layout/default#2"/>
    <dgm:cxn modelId="{60E03008-09E0-4A3C-A395-3452034C743A}" type="presParOf" srcId="{10AF1020-566A-4D78-B95D-2D3A6257E47B}" destId="{30E233CC-5D4C-49B9-B884-3C8636658169}" srcOrd="3" destOrd="0" presId="urn:microsoft.com/office/officeart/2005/8/layout/default#2"/>
    <dgm:cxn modelId="{4976BFC5-B7D9-49B0-9C4A-67E2D52EDD5B}" type="presParOf" srcId="{10AF1020-566A-4D78-B95D-2D3A6257E47B}" destId="{64E3CA6E-C277-4EAD-837A-94FB9C52E81E}" srcOrd="4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4BACBB7-F348-4AEB-8620-E7202D8E43D1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4457F9FD-F234-49D6-B655-064E989DDD8E}">
      <dgm:prSet phldrT="[テキスト]"/>
      <dgm:spPr/>
      <dgm:t>
        <a:bodyPr/>
        <a:lstStyle/>
        <a:p>
          <a:r>
            <a:rPr kumimoji="1" lang="en-US" altLang="ja-JP" dirty="0" smtClean="0"/>
            <a:t>Same species</a:t>
          </a:r>
          <a:endParaRPr kumimoji="1" lang="ja-JP" altLang="en-US" dirty="0"/>
        </a:p>
      </dgm:t>
    </dgm:pt>
    <dgm:pt modelId="{5E2E9577-F425-458E-8C35-AAEA7C02BEEC}" type="parTrans" cxnId="{038457BE-306D-40AA-9BD2-484E5A4E76B5}">
      <dgm:prSet/>
      <dgm:spPr/>
      <dgm:t>
        <a:bodyPr/>
        <a:lstStyle/>
        <a:p>
          <a:endParaRPr kumimoji="1" lang="ja-JP" altLang="en-US"/>
        </a:p>
      </dgm:t>
    </dgm:pt>
    <dgm:pt modelId="{1364A5C0-B982-4CDB-B1D7-031F25F96AEF}" type="sibTrans" cxnId="{038457BE-306D-40AA-9BD2-484E5A4E76B5}">
      <dgm:prSet/>
      <dgm:spPr/>
      <dgm:t>
        <a:bodyPr/>
        <a:lstStyle/>
        <a:p>
          <a:endParaRPr kumimoji="1" lang="ja-JP" altLang="en-US"/>
        </a:p>
      </dgm:t>
    </dgm:pt>
    <dgm:pt modelId="{005941A2-3020-417B-9AF9-59AD7BD9BE57}">
      <dgm:prSet phldrT="[テキスト]"/>
      <dgm:spPr/>
      <dgm:t>
        <a:bodyPr/>
        <a:lstStyle/>
        <a:p>
          <a:r>
            <a:rPr kumimoji="1" lang="en-US" altLang="ja-JP" dirty="0" smtClean="0"/>
            <a:t>Different species</a:t>
          </a:r>
          <a:endParaRPr kumimoji="1" lang="ja-JP" altLang="en-US" dirty="0"/>
        </a:p>
      </dgm:t>
    </dgm:pt>
    <dgm:pt modelId="{A0448C20-3DC7-4F84-9C5F-5502A3B8C1B7}" type="parTrans" cxnId="{B0D776F0-80A8-46A1-83DD-A2C347D148A6}">
      <dgm:prSet/>
      <dgm:spPr/>
      <dgm:t>
        <a:bodyPr/>
        <a:lstStyle/>
        <a:p>
          <a:endParaRPr kumimoji="1" lang="ja-JP" altLang="en-US"/>
        </a:p>
      </dgm:t>
    </dgm:pt>
    <dgm:pt modelId="{970E1FA5-EC3E-4E89-89BD-ADBDCBBCDB26}" type="sibTrans" cxnId="{B0D776F0-80A8-46A1-83DD-A2C347D148A6}">
      <dgm:prSet/>
      <dgm:spPr/>
      <dgm:t>
        <a:bodyPr/>
        <a:lstStyle/>
        <a:p>
          <a:endParaRPr kumimoji="1" lang="ja-JP" altLang="en-US"/>
        </a:p>
      </dgm:t>
    </dgm:pt>
    <dgm:pt modelId="{926EC0A1-0386-4A28-B08D-AFAF0DB25DAF}" type="pres">
      <dgm:prSet presAssocID="{C4BACBB7-F348-4AEB-8620-E7202D8E43D1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93FBEED3-4A34-47F2-B31B-D8B26C0E186C}" type="pres">
      <dgm:prSet presAssocID="{C4BACBB7-F348-4AEB-8620-E7202D8E43D1}" presName="ribbon" presStyleLbl="node1" presStyleIdx="0" presStyleCnt="1"/>
      <dgm:spPr/>
    </dgm:pt>
    <dgm:pt modelId="{6A685C6F-E768-4633-8656-078A6CB6C4A2}" type="pres">
      <dgm:prSet presAssocID="{C4BACBB7-F348-4AEB-8620-E7202D8E43D1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7A00C53-5BAB-42D2-BDCD-CF50107E6D96}" type="pres">
      <dgm:prSet presAssocID="{C4BACBB7-F348-4AEB-8620-E7202D8E43D1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A9A25802-6503-4F6C-9D3E-9BD4432FBA60}" type="presOf" srcId="{005941A2-3020-417B-9AF9-59AD7BD9BE57}" destId="{E7A00C53-5BAB-42D2-BDCD-CF50107E6D96}" srcOrd="0" destOrd="0" presId="urn:microsoft.com/office/officeart/2005/8/layout/arrow6"/>
    <dgm:cxn modelId="{DF4C305B-ADBF-4C92-8954-01D5A3775AE0}" type="presOf" srcId="{4457F9FD-F234-49D6-B655-064E989DDD8E}" destId="{6A685C6F-E768-4633-8656-078A6CB6C4A2}" srcOrd="0" destOrd="0" presId="urn:microsoft.com/office/officeart/2005/8/layout/arrow6"/>
    <dgm:cxn modelId="{038457BE-306D-40AA-9BD2-484E5A4E76B5}" srcId="{C4BACBB7-F348-4AEB-8620-E7202D8E43D1}" destId="{4457F9FD-F234-49D6-B655-064E989DDD8E}" srcOrd="0" destOrd="0" parTransId="{5E2E9577-F425-458E-8C35-AAEA7C02BEEC}" sibTransId="{1364A5C0-B982-4CDB-B1D7-031F25F96AEF}"/>
    <dgm:cxn modelId="{B0D776F0-80A8-46A1-83DD-A2C347D148A6}" srcId="{C4BACBB7-F348-4AEB-8620-E7202D8E43D1}" destId="{005941A2-3020-417B-9AF9-59AD7BD9BE57}" srcOrd="1" destOrd="0" parTransId="{A0448C20-3DC7-4F84-9C5F-5502A3B8C1B7}" sibTransId="{970E1FA5-EC3E-4E89-89BD-ADBDCBBCDB26}"/>
    <dgm:cxn modelId="{58AE9665-0EC9-42BD-8E2E-DD089547BFB4}" type="presOf" srcId="{C4BACBB7-F348-4AEB-8620-E7202D8E43D1}" destId="{926EC0A1-0386-4A28-B08D-AFAF0DB25DAF}" srcOrd="0" destOrd="0" presId="urn:microsoft.com/office/officeart/2005/8/layout/arrow6"/>
    <dgm:cxn modelId="{B712DC35-E1AD-43D4-B5E1-D06CC89083AD}" type="presParOf" srcId="{926EC0A1-0386-4A28-B08D-AFAF0DB25DAF}" destId="{93FBEED3-4A34-47F2-B31B-D8B26C0E186C}" srcOrd="0" destOrd="0" presId="urn:microsoft.com/office/officeart/2005/8/layout/arrow6"/>
    <dgm:cxn modelId="{3ECDE72A-9D13-4ADF-8D26-A03F8479E9CA}" type="presParOf" srcId="{926EC0A1-0386-4A28-B08D-AFAF0DB25DAF}" destId="{6A685C6F-E768-4633-8656-078A6CB6C4A2}" srcOrd="1" destOrd="0" presId="urn:microsoft.com/office/officeart/2005/8/layout/arrow6"/>
    <dgm:cxn modelId="{120D530B-A72E-41C5-9441-EFD32E7689E9}" type="presParOf" srcId="{926EC0A1-0386-4A28-B08D-AFAF0DB25DAF}" destId="{E7A00C53-5BAB-42D2-BDCD-CF50107E6D96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76AE908-62E9-4A10-BF4F-2F3B9913CDF0}" type="doc">
      <dgm:prSet loTypeId="urn:microsoft.com/office/officeart/2005/8/layout/hierarchy2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kumimoji="1" lang="ja-JP" altLang="en-US"/>
        </a:p>
      </dgm:t>
    </dgm:pt>
    <dgm:pt modelId="{1915B26A-F9D6-49DF-B5BE-EC1BE40458D8}">
      <dgm:prSet phldrT="[テキスト]" custT="1"/>
      <dgm:spPr/>
      <dgm:t>
        <a:bodyPr/>
        <a:lstStyle/>
        <a:p>
          <a:r>
            <a:rPr kumimoji="1" lang="en-US" altLang="ja-JP" sz="2400" dirty="0" smtClean="0">
              <a:latin typeface="+mj-lt"/>
            </a:rPr>
            <a:t>Competition</a:t>
          </a:r>
          <a:endParaRPr kumimoji="1" lang="ja-JP" altLang="en-US" sz="2400" dirty="0">
            <a:latin typeface="+mj-lt"/>
          </a:endParaRPr>
        </a:p>
      </dgm:t>
    </dgm:pt>
    <dgm:pt modelId="{10B7612D-BBBE-4B25-B43E-21213D9F207E}" type="parTrans" cxnId="{34DDC939-A01A-4484-9C8E-5C78D5C7C45C}">
      <dgm:prSet/>
      <dgm:spPr/>
      <dgm:t>
        <a:bodyPr/>
        <a:lstStyle/>
        <a:p>
          <a:endParaRPr kumimoji="1" lang="ja-JP" altLang="en-US"/>
        </a:p>
      </dgm:t>
    </dgm:pt>
    <dgm:pt modelId="{E03D11CB-07D7-4036-A423-695594877FAD}" type="sibTrans" cxnId="{34DDC939-A01A-4484-9C8E-5C78D5C7C45C}">
      <dgm:prSet/>
      <dgm:spPr/>
      <dgm:t>
        <a:bodyPr/>
        <a:lstStyle/>
        <a:p>
          <a:endParaRPr kumimoji="1" lang="ja-JP" altLang="en-US"/>
        </a:p>
      </dgm:t>
    </dgm:pt>
    <dgm:pt modelId="{E534CF84-D694-406E-9017-3DAAE8B91B78}">
      <dgm:prSet phldrT="[テキスト]" custT="1"/>
      <dgm:spPr/>
      <dgm:t>
        <a:bodyPr/>
        <a:lstStyle/>
        <a:p>
          <a:r>
            <a:rPr kumimoji="1" lang="en-US" altLang="ja-JP" sz="2400" dirty="0" err="1" smtClean="0">
              <a:latin typeface="+mj-lt"/>
            </a:rPr>
            <a:t>Intraspecific</a:t>
          </a:r>
          <a:endParaRPr kumimoji="1" lang="ja-JP" altLang="en-US" sz="2400" dirty="0">
            <a:latin typeface="+mj-lt"/>
          </a:endParaRPr>
        </a:p>
      </dgm:t>
    </dgm:pt>
    <dgm:pt modelId="{5C1B98E3-CB82-4B86-A5DD-3F383B441FA7}" type="parTrans" cxnId="{4D09443D-B0A3-4B7F-A8AB-7A22F7EDFCE6}">
      <dgm:prSet/>
      <dgm:spPr/>
      <dgm:t>
        <a:bodyPr/>
        <a:lstStyle/>
        <a:p>
          <a:endParaRPr kumimoji="1" lang="ja-JP" altLang="en-US"/>
        </a:p>
      </dgm:t>
    </dgm:pt>
    <dgm:pt modelId="{6716B182-C736-41B6-8C8C-66126FEB4C63}" type="sibTrans" cxnId="{4D09443D-B0A3-4B7F-A8AB-7A22F7EDFCE6}">
      <dgm:prSet/>
      <dgm:spPr/>
      <dgm:t>
        <a:bodyPr/>
        <a:lstStyle/>
        <a:p>
          <a:endParaRPr kumimoji="1" lang="ja-JP" altLang="en-US"/>
        </a:p>
      </dgm:t>
    </dgm:pt>
    <dgm:pt modelId="{E0BC9267-67A4-4E42-A769-553B100DAB1A}">
      <dgm:prSet phldrT="[テキスト]" custT="1"/>
      <dgm:spPr/>
      <dgm:t>
        <a:bodyPr/>
        <a:lstStyle/>
        <a:p>
          <a:r>
            <a:rPr kumimoji="1" lang="en-US" altLang="ja-JP" sz="2400" dirty="0" err="1" smtClean="0">
              <a:latin typeface="+mj-lt"/>
            </a:rPr>
            <a:t>Interspecific</a:t>
          </a:r>
          <a:endParaRPr kumimoji="1" lang="ja-JP" altLang="en-US" sz="2400" dirty="0">
            <a:latin typeface="+mj-lt"/>
          </a:endParaRPr>
        </a:p>
      </dgm:t>
    </dgm:pt>
    <dgm:pt modelId="{4A31AA91-40CB-4F9A-BE21-8081EA6FA8E5}" type="parTrans" cxnId="{8699D7D5-7419-478C-9ED5-C7FD777946A8}">
      <dgm:prSet/>
      <dgm:spPr/>
      <dgm:t>
        <a:bodyPr/>
        <a:lstStyle/>
        <a:p>
          <a:endParaRPr kumimoji="1" lang="ja-JP" altLang="en-US"/>
        </a:p>
      </dgm:t>
    </dgm:pt>
    <dgm:pt modelId="{1848BB1F-E509-46C3-81FF-D8283049745D}" type="sibTrans" cxnId="{8699D7D5-7419-478C-9ED5-C7FD777946A8}">
      <dgm:prSet/>
      <dgm:spPr/>
      <dgm:t>
        <a:bodyPr/>
        <a:lstStyle/>
        <a:p>
          <a:endParaRPr kumimoji="1" lang="ja-JP" altLang="en-US"/>
        </a:p>
      </dgm:t>
    </dgm:pt>
    <dgm:pt modelId="{F490444A-3637-4F28-830B-5630F1BF5760}" type="pres">
      <dgm:prSet presAssocID="{776AE908-62E9-4A10-BF4F-2F3B9913CDF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AU"/>
        </a:p>
      </dgm:t>
    </dgm:pt>
    <dgm:pt modelId="{E13CB2AE-5210-42F4-90B8-A46BCCFB755D}" type="pres">
      <dgm:prSet presAssocID="{1915B26A-F9D6-49DF-B5BE-EC1BE40458D8}" presName="root1" presStyleCnt="0"/>
      <dgm:spPr/>
    </dgm:pt>
    <dgm:pt modelId="{2D2240B2-E991-413D-BA4C-6C71CCF728DE}" type="pres">
      <dgm:prSet presAssocID="{1915B26A-F9D6-49DF-B5BE-EC1BE40458D8}" presName="LevelOneTextNode" presStyleLbl="node0" presStyleIdx="0" presStyleCnt="1" custLinFactNeighborX="390" custLinFactNeighborY="618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44EF6670-6F3D-400A-BEB9-D7B12AB76355}" type="pres">
      <dgm:prSet presAssocID="{1915B26A-F9D6-49DF-B5BE-EC1BE40458D8}" presName="level2hierChild" presStyleCnt="0"/>
      <dgm:spPr/>
    </dgm:pt>
    <dgm:pt modelId="{543DC39C-1121-4F0B-AF4B-16824936F24B}" type="pres">
      <dgm:prSet presAssocID="{5C1B98E3-CB82-4B86-A5DD-3F383B441FA7}" presName="conn2-1" presStyleLbl="parChTrans1D2" presStyleIdx="0" presStyleCnt="2"/>
      <dgm:spPr/>
      <dgm:t>
        <a:bodyPr/>
        <a:lstStyle/>
        <a:p>
          <a:endParaRPr lang="en-AU"/>
        </a:p>
      </dgm:t>
    </dgm:pt>
    <dgm:pt modelId="{EDED45C7-6081-4630-961C-EE097D749D53}" type="pres">
      <dgm:prSet presAssocID="{5C1B98E3-CB82-4B86-A5DD-3F383B441FA7}" presName="connTx" presStyleLbl="parChTrans1D2" presStyleIdx="0" presStyleCnt="2"/>
      <dgm:spPr/>
      <dgm:t>
        <a:bodyPr/>
        <a:lstStyle/>
        <a:p>
          <a:endParaRPr lang="en-AU"/>
        </a:p>
      </dgm:t>
    </dgm:pt>
    <dgm:pt modelId="{1119FC1D-6A4C-41D4-9F8F-3602E4BC50DE}" type="pres">
      <dgm:prSet presAssocID="{E534CF84-D694-406E-9017-3DAAE8B91B78}" presName="root2" presStyleCnt="0"/>
      <dgm:spPr/>
    </dgm:pt>
    <dgm:pt modelId="{B152D27C-2EF3-443E-B595-D5DCEEBC51F1}" type="pres">
      <dgm:prSet presAssocID="{E534CF84-D694-406E-9017-3DAAE8B91B78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AU"/>
        </a:p>
      </dgm:t>
    </dgm:pt>
    <dgm:pt modelId="{DB7C9C83-59C1-437E-8FED-098E75F5131D}" type="pres">
      <dgm:prSet presAssocID="{E534CF84-D694-406E-9017-3DAAE8B91B78}" presName="level3hierChild" presStyleCnt="0"/>
      <dgm:spPr/>
    </dgm:pt>
    <dgm:pt modelId="{B82025B4-2FE4-4D4A-9862-F35975C7D35B}" type="pres">
      <dgm:prSet presAssocID="{4A31AA91-40CB-4F9A-BE21-8081EA6FA8E5}" presName="conn2-1" presStyleLbl="parChTrans1D2" presStyleIdx="1" presStyleCnt="2"/>
      <dgm:spPr/>
      <dgm:t>
        <a:bodyPr/>
        <a:lstStyle/>
        <a:p>
          <a:endParaRPr lang="en-AU"/>
        </a:p>
      </dgm:t>
    </dgm:pt>
    <dgm:pt modelId="{2781E619-01A2-418F-B077-2E45825FFB89}" type="pres">
      <dgm:prSet presAssocID="{4A31AA91-40CB-4F9A-BE21-8081EA6FA8E5}" presName="connTx" presStyleLbl="parChTrans1D2" presStyleIdx="1" presStyleCnt="2"/>
      <dgm:spPr/>
      <dgm:t>
        <a:bodyPr/>
        <a:lstStyle/>
        <a:p>
          <a:endParaRPr lang="en-AU"/>
        </a:p>
      </dgm:t>
    </dgm:pt>
    <dgm:pt modelId="{CC63BBB2-D186-4A08-9806-FC390012212E}" type="pres">
      <dgm:prSet presAssocID="{E0BC9267-67A4-4E42-A769-553B100DAB1A}" presName="root2" presStyleCnt="0"/>
      <dgm:spPr/>
    </dgm:pt>
    <dgm:pt modelId="{2B0C96A4-A888-4A49-B7CE-A0D696C04CC0}" type="pres">
      <dgm:prSet presAssocID="{E0BC9267-67A4-4E42-A769-553B100DAB1A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kumimoji="1" lang="ja-JP" altLang="en-US"/>
        </a:p>
      </dgm:t>
    </dgm:pt>
    <dgm:pt modelId="{1AE8A65A-7C82-48BB-AA03-886F221E53D7}" type="pres">
      <dgm:prSet presAssocID="{E0BC9267-67A4-4E42-A769-553B100DAB1A}" presName="level3hierChild" presStyleCnt="0"/>
      <dgm:spPr/>
    </dgm:pt>
  </dgm:ptLst>
  <dgm:cxnLst>
    <dgm:cxn modelId="{66573AF7-C6B5-4425-8316-40D6CC3B32A3}" type="presOf" srcId="{5C1B98E3-CB82-4B86-A5DD-3F383B441FA7}" destId="{543DC39C-1121-4F0B-AF4B-16824936F24B}" srcOrd="0" destOrd="0" presId="urn:microsoft.com/office/officeart/2005/8/layout/hierarchy2"/>
    <dgm:cxn modelId="{52110AE5-E0E2-4703-A068-7C7DA092B32D}" type="presOf" srcId="{1915B26A-F9D6-49DF-B5BE-EC1BE40458D8}" destId="{2D2240B2-E991-413D-BA4C-6C71CCF728DE}" srcOrd="0" destOrd="0" presId="urn:microsoft.com/office/officeart/2005/8/layout/hierarchy2"/>
    <dgm:cxn modelId="{F3DF3CEB-C121-4A5E-924F-EC6F2FB57534}" type="presOf" srcId="{E534CF84-D694-406E-9017-3DAAE8B91B78}" destId="{B152D27C-2EF3-443E-B595-D5DCEEBC51F1}" srcOrd="0" destOrd="0" presId="urn:microsoft.com/office/officeart/2005/8/layout/hierarchy2"/>
    <dgm:cxn modelId="{8699D7D5-7419-478C-9ED5-C7FD777946A8}" srcId="{1915B26A-F9D6-49DF-B5BE-EC1BE40458D8}" destId="{E0BC9267-67A4-4E42-A769-553B100DAB1A}" srcOrd="1" destOrd="0" parTransId="{4A31AA91-40CB-4F9A-BE21-8081EA6FA8E5}" sibTransId="{1848BB1F-E509-46C3-81FF-D8283049745D}"/>
    <dgm:cxn modelId="{18B684D5-2A46-4DAF-80A7-E8D761E3A10D}" type="presOf" srcId="{E0BC9267-67A4-4E42-A769-553B100DAB1A}" destId="{2B0C96A4-A888-4A49-B7CE-A0D696C04CC0}" srcOrd="0" destOrd="0" presId="urn:microsoft.com/office/officeart/2005/8/layout/hierarchy2"/>
    <dgm:cxn modelId="{EA04920E-ECA0-4499-BE62-FDE1B74AE824}" type="presOf" srcId="{5C1B98E3-CB82-4B86-A5DD-3F383B441FA7}" destId="{EDED45C7-6081-4630-961C-EE097D749D53}" srcOrd="1" destOrd="0" presId="urn:microsoft.com/office/officeart/2005/8/layout/hierarchy2"/>
    <dgm:cxn modelId="{D601830D-A4A7-46DE-A1C6-A2D277ECDE55}" type="presOf" srcId="{776AE908-62E9-4A10-BF4F-2F3B9913CDF0}" destId="{F490444A-3637-4F28-830B-5630F1BF5760}" srcOrd="0" destOrd="0" presId="urn:microsoft.com/office/officeart/2005/8/layout/hierarchy2"/>
    <dgm:cxn modelId="{F7050BF1-CEB4-4AE3-AD6D-95950E2FDE02}" type="presOf" srcId="{4A31AA91-40CB-4F9A-BE21-8081EA6FA8E5}" destId="{2781E619-01A2-418F-B077-2E45825FFB89}" srcOrd="1" destOrd="0" presId="urn:microsoft.com/office/officeart/2005/8/layout/hierarchy2"/>
    <dgm:cxn modelId="{4D09443D-B0A3-4B7F-A8AB-7A22F7EDFCE6}" srcId="{1915B26A-F9D6-49DF-B5BE-EC1BE40458D8}" destId="{E534CF84-D694-406E-9017-3DAAE8B91B78}" srcOrd="0" destOrd="0" parTransId="{5C1B98E3-CB82-4B86-A5DD-3F383B441FA7}" sibTransId="{6716B182-C736-41B6-8C8C-66126FEB4C63}"/>
    <dgm:cxn modelId="{34DDC939-A01A-4484-9C8E-5C78D5C7C45C}" srcId="{776AE908-62E9-4A10-BF4F-2F3B9913CDF0}" destId="{1915B26A-F9D6-49DF-B5BE-EC1BE40458D8}" srcOrd="0" destOrd="0" parTransId="{10B7612D-BBBE-4B25-B43E-21213D9F207E}" sibTransId="{E03D11CB-07D7-4036-A423-695594877FAD}"/>
    <dgm:cxn modelId="{8D5443ED-2A81-4DDF-8E46-8685F9C43B98}" type="presOf" srcId="{4A31AA91-40CB-4F9A-BE21-8081EA6FA8E5}" destId="{B82025B4-2FE4-4D4A-9862-F35975C7D35B}" srcOrd="0" destOrd="0" presId="urn:microsoft.com/office/officeart/2005/8/layout/hierarchy2"/>
    <dgm:cxn modelId="{FDFC5274-3311-434B-8CDC-CEAD5FB4C7CE}" type="presParOf" srcId="{F490444A-3637-4F28-830B-5630F1BF5760}" destId="{E13CB2AE-5210-42F4-90B8-A46BCCFB755D}" srcOrd="0" destOrd="0" presId="urn:microsoft.com/office/officeart/2005/8/layout/hierarchy2"/>
    <dgm:cxn modelId="{904DE7A0-2D04-4485-8455-9451546DBC03}" type="presParOf" srcId="{E13CB2AE-5210-42F4-90B8-A46BCCFB755D}" destId="{2D2240B2-E991-413D-BA4C-6C71CCF728DE}" srcOrd="0" destOrd="0" presId="urn:microsoft.com/office/officeart/2005/8/layout/hierarchy2"/>
    <dgm:cxn modelId="{6CB01A2D-1E2A-4524-97D1-E45A270FD7BD}" type="presParOf" srcId="{E13CB2AE-5210-42F4-90B8-A46BCCFB755D}" destId="{44EF6670-6F3D-400A-BEB9-D7B12AB76355}" srcOrd="1" destOrd="0" presId="urn:microsoft.com/office/officeart/2005/8/layout/hierarchy2"/>
    <dgm:cxn modelId="{6C83310E-49F4-4CA7-9B55-C96D9A573638}" type="presParOf" srcId="{44EF6670-6F3D-400A-BEB9-D7B12AB76355}" destId="{543DC39C-1121-4F0B-AF4B-16824936F24B}" srcOrd="0" destOrd="0" presId="urn:microsoft.com/office/officeart/2005/8/layout/hierarchy2"/>
    <dgm:cxn modelId="{CB790351-6720-4DA8-B2DD-505E6779CE78}" type="presParOf" srcId="{543DC39C-1121-4F0B-AF4B-16824936F24B}" destId="{EDED45C7-6081-4630-961C-EE097D749D53}" srcOrd="0" destOrd="0" presId="urn:microsoft.com/office/officeart/2005/8/layout/hierarchy2"/>
    <dgm:cxn modelId="{FFF9E89A-7A73-466A-8495-25AF42568B7A}" type="presParOf" srcId="{44EF6670-6F3D-400A-BEB9-D7B12AB76355}" destId="{1119FC1D-6A4C-41D4-9F8F-3602E4BC50DE}" srcOrd="1" destOrd="0" presId="urn:microsoft.com/office/officeart/2005/8/layout/hierarchy2"/>
    <dgm:cxn modelId="{4776DC58-9773-419D-8A89-505EDF3B60CC}" type="presParOf" srcId="{1119FC1D-6A4C-41D4-9F8F-3602E4BC50DE}" destId="{B152D27C-2EF3-443E-B595-D5DCEEBC51F1}" srcOrd="0" destOrd="0" presId="urn:microsoft.com/office/officeart/2005/8/layout/hierarchy2"/>
    <dgm:cxn modelId="{8B204374-7337-4297-BB73-FF443F986F66}" type="presParOf" srcId="{1119FC1D-6A4C-41D4-9F8F-3602E4BC50DE}" destId="{DB7C9C83-59C1-437E-8FED-098E75F5131D}" srcOrd="1" destOrd="0" presId="urn:microsoft.com/office/officeart/2005/8/layout/hierarchy2"/>
    <dgm:cxn modelId="{2EDAD0E5-60D4-4802-829D-FA04D82D2881}" type="presParOf" srcId="{44EF6670-6F3D-400A-BEB9-D7B12AB76355}" destId="{B82025B4-2FE4-4D4A-9862-F35975C7D35B}" srcOrd="2" destOrd="0" presId="urn:microsoft.com/office/officeart/2005/8/layout/hierarchy2"/>
    <dgm:cxn modelId="{B0D1E657-F4D6-4D5E-8A69-D256DE30AA12}" type="presParOf" srcId="{B82025B4-2FE4-4D4A-9862-F35975C7D35B}" destId="{2781E619-01A2-418F-B077-2E45825FFB89}" srcOrd="0" destOrd="0" presId="urn:microsoft.com/office/officeart/2005/8/layout/hierarchy2"/>
    <dgm:cxn modelId="{06EF065E-5823-4333-B73A-EDD38277E827}" type="presParOf" srcId="{44EF6670-6F3D-400A-BEB9-D7B12AB76355}" destId="{CC63BBB2-D186-4A08-9806-FC390012212E}" srcOrd="3" destOrd="0" presId="urn:microsoft.com/office/officeart/2005/8/layout/hierarchy2"/>
    <dgm:cxn modelId="{61F93F07-5AFB-410F-AE87-2437A94C8B6D}" type="presParOf" srcId="{CC63BBB2-D186-4A08-9806-FC390012212E}" destId="{2B0C96A4-A888-4A49-B7CE-A0D696C04CC0}" srcOrd="0" destOrd="0" presId="urn:microsoft.com/office/officeart/2005/8/layout/hierarchy2"/>
    <dgm:cxn modelId="{FE9B28E9-4692-4A73-AACC-C4421595C481}" type="presParOf" srcId="{CC63BBB2-D186-4A08-9806-FC390012212E}" destId="{1AE8A65A-7C82-48BB-AA03-886F221E53D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C54B733-9BFE-4C41-813E-FE50A75EF587}" type="doc">
      <dgm:prSet loTypeId="urn:microsoft.com/office/officeart/2005/8/layout/arrow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342AFE7E-13A6-4AB7-80D9-0ECAF4B7E4DD}">
      <dgm:prSet phldrT="[Text]"/>
      <dgm:spPr/>
      <dgm:t>
        <a:bodyPr/>
        <a:lstStyle/>
        <a:p>
          <a:r>
            <a:rPr lang="en-AU" dirty="0" smtClean="0"/>
            <a:t>Parasite</a:t>
          </a:r>
          <a:endParaRPr lang="en-AU" dirty="0"/>
        </a:p>
      </dgm:t>
    </dgm:pt>
    <dgm:pt modelId="{073FBAEF-A9D7-45C1-8636-0D8CF2D9E8CE}" type="parTrans" cxnId="{BBFC43BA-D43A-4294-8C87-8B9E15DD8DE2}">
      <dgm:prSet/>
      <dgm:spPr/>
      <dgm:t>
        <a:bodyPr/>
        <a:lstStyle/>
        <a:p>
          <a:endParaRPr lang="en-AU"/>
        </a:p>
      </dgm:t>
    </dgm:pt>
    <dgm:pt modelId="{87AD145E-4C1E-4AE6-96DC-D8FD1DA06A06}" type="sibTrans" cxnId="{BBFC43BA-D43A-4294-8C87-8B9E15DD8DE2}">
      <dgm:prSet/>
      <dgm:spPr/>
      <dgm:t>
        <a:bodyPr/>
        <a:lstStyle/>
        <a:p>
          <a:endParaRPr lang="en-AU"/>
        </a:p>
      </dgm:t>
    </dgm:pt>
    <dgm:pt modelId="{F8ABAA64-24AC-4DF1-BF86-807F89C15AE9}">
      <dgm:prSet phldrT="[Text]"/>
      <dgm:spPr/>
      <dgm:t>
        <a:bodyPr/>
        <a:lstStyle/>
        <a:p>
          <a:r>
            <a:rPr lang="en-AU" dirty="0" smtClean="0"/>
            <a:t>Host</a:t>
          </a:r>
          <a:endParaRPr lang="en-AU" dirty="0"/>
        </a:p>
      </dgm:t>
    </dgm:pt>
    <dgm:pt modelId="{CDD5081B-160B-4060-B025-245792E2D7CD}" type="parTrans" cxnId="{E07BCD7A-7710-4CF9-95BF-3D37C19C5D5A}">
      <dgm:prSet/>
      <dgm:spPr/>
      <dgm:t>
        <a:bodyPr/>
        <a:lstStyle/>
        <a:p>
          <a:endParaRPr lang="en-AU"/>
        </a:p>
      </dgm:t>
    </dgm:pt>
    <dgm:pt modelId="{7E66ECB2-493D-49AF-BFBB-4CF72269C8E6}" type="sibTrans" cxnId="{E07BCD7A-7710-4CF9-95BF-3D37C19C5D5A}">
      <dgm:prSet/>
      <dgm:spPr/>
      <dgm:t>
        <a:bodyPr/>
        <a:lstStyle/>
        <a:p>
          <a:endParaRPr lang="en-AU"/>
        </a:p>
      </dgm:t>
    </dgm:pt>
    <dgm:pt modelId="{28013D0B-AF13-4B20-B3EB-74BDB6064EE7}" type="pres">
      <dgm:prSet presAssocID="{7C54B733-9BFE-4C41-813E-FE50A75EF587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875204DC-ABCD-46DF-80A2-934C4385FACD}" type="pres">
      <dgm:prSet presAssocID="{342AFE7E-13A6-4AB7-80D9-0ECAF4B7E4DD}" presName="upArrow" presStyleLbl="node1" presStyleIdx="0" presStyleCnt="2"/>
      <dgm:spPr/>
    </dgm:pt>
    <dgm:pt modelId="{4965F157-C5BD-419C-A68D-4DBA6ED5CB80}" type="pres">
      <dgm:prSet presAssocID="{342AFE7E-13A6-4AB7-80D9-0ECAF4B7E4DD}" presName="upArrowText" presStyleLbl="revTx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E37DEAB7-9EAA-445E-80ED-1C0DFF4C69A1}" type="pres">
      <dgm:prSet presAssocID="{F8ABAA64-24AC-4DF1-BF86-807F89C15AE9}" presName="downArrow" presStyleLbl="node1" presStyleIdx="1" presStyleCnt="2"/>
      <dgm:spPr/>
    </dgm:pt>
    <dgm:pt modelId="{3B4F6BB3-6E4A-4EC0-860A-11BC691EDA3E}" type="pres">
      <dgm:prSet presAssocID="{F8ABAA64-24AC-4DF1-BF86-807F89C15AE9}" presName="downArrowText" presStyleLbl="revTx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69FBE77D-DE3B-4D6F-80D7-3E16384026F6}" type="presOf" srcId="{F8ABAA64-24AC-4DF1-BF86-807F89C15AE9}" destId="{3B4F6BB3-6E4A-4EC0-860A-11BC691EDA3E}" srcOrd="0" destOrd="0" presId="urn:microsoft.com/office/officeart/2005/8/layout/arrow4"/>
    <dgm:cxn modelId="{BBFC43BA-D43A-4294-8C87-8B9E15DD8DE2}" srcId="{7C54B733-9BFE-4C41-813E-FE50A75EF587}" destId="{342AFE7E-13A6-4AB7-80D9-0ECAF4B7E4DD}" srcOrd="0" destOrd="0" parTransId="{073FBAEF-A9D7-45C1-8636-0D8CF2D9E8CE}" sibTransId="{87AD145E-4C1E-4AE6-96DC-D8FD1DA06A06}"/>
    <dgm:cxn modelId="{E07BCD7A-7710-4CF9-95BF-3D37C19C5D5A}" srcId="{7C54B733-9BFE-4C41-813E-FE50A75EF587}" destId="{F8ABAA64-24AC-4DF1-BF86-807F89C15AE9}" srcOrd="1" destOrd="0" parTransId="{CDD5081B-160B-4060-B025-245792E2D7CD}" sibTransId="{7E66ECB2-493D-49AF-BFBB-4CF72269C8E6}"/>
    <dgm:cxn modelId="{49229CA4-768C-4F1F-8F05-F0D6173C7A60}" type="presOf" srcId="{342AFE7E-13A6-4AB7-80D9-0ECAF4B7E4DD}" destId="{4965F157-C5BD-419C-A68D-4DBA6ED5CB80}" srcOrd="0" destOrd="0" presId="urn:microsoft.com/office/officeart/2005/8/layout/arrow4"/>
    <dgm:cxn modelId="{393F6BAC-1ED2-4418-BCDC-E3FC47F1B712}" type="presOf" srcId="{7C54B733-9BFE-4C41-813E-FE50A75EF587}" destId="{28013D0B-AF13-4B20-B3EB-74BDB6064EE7}" srcOrd="0" destOrd="0" presId="urn:microsoft.com/office/officeart/2005/8/layout/arrow4"/>
    <dgm:cxn modelId="{7134C2AB-1067-4418-955A-C7737256E714}" type="presParOf" srcId="{28013D0B-AF13-4B20-B3EB-74BDB6064EE7}" destId="{875204DC-ABCD-46DF-80A2-934C4385FACD}" srcOrd="0" destOrd="0" presId="urn:microsoft.com/office/officeart/2005/8/layout/arrow4"/>
    <dgm:cxn modelId="{AE263CD1-3D87-4404-AD4E-77288D109D06}" type="presParOf" srcId="{28013D0B-AF13-4B20-B3EB-74BDB6064EE7}" destId="{4965F157-C5BD-419C-A68D-4DBA6ED5CB80}" srcOrd="1" destOrd="0" presId="urn:microsoft.com/office/officeart/2005/8/layout/arrow4"/>
    <dgm:cxn modelId="{A142B709-5847-4106-AEB5-6766C7AECA62}" type="presParOf" srcId="{28013D0B-AF13-4B20-B3EB-74BDB6064EE7}" destId="{E37DEAB7-9EAA-445E-80ED-1C0DFF4C69A1}" srcOrd="2" destOrd="0" presId="urn:microsoft.com/office/officeart/2005/8/layout/arrow4"/>
    <dgm:cxn modelId="{60D7A6EF-94B0-47B4-B480-970C0AA59BDD}" type="presParOf" srcId="{28013D0B-AF13-4B20-B3EB-74BDB6064EE7}" destId="{3B4F6BB3-6E4A-4EC0-860A-11BC691EDA3E}" srcOrd="3" destOrd="0" presId="urn:microsoft.com/office/officeart/2005/8/layout/arrow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19E0B7-1621-4344-AA6C-8D15E87A9BAC}">
      <dsp:nvSpPr>
        <dsp:cNvPr id="0" name=""/>
        <dsp:cNvSpPr/>
      </dsp:nvSpPr>
      <dsp:spPr>
        <a:xfrm>
          <a:off x="2803" y="1320952"/>
          <a:ext cx="2462247" cy="1231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300" kern="1200" dirty="0" smtClean="0"/>
            <a:t>Ecosystem</a:t>
          </a:r>
          <a:endParaRPr kumimoji="1" lang="ja-JP" altLang="en-US" sz="3300" kern="1200" dirty="0"/>
        </a:p>
      </dsp:txBody>
      <dsp:txXfrm>
        <a:off x="38861" y="1357010"/>
        <a:ext cx="2390131" cy="1159007"/>
      </dsp:txXfrm>
    </dsp:sp>
    <dsp:sp modelId="{06C7C249-FC33-4A81-A18D-E1134BC247D1}">
      <dsp:nvSpPr>
        <dsp:cNvPr id="0" name=""/>
        <dsp:cNvSpPr/>
      </dsp:nvSpPr>
      <dsp:spPr>
        <a:xfrm rot="19457599">
          <a:off x="2351046" y="1553957"/>
          <a:ext cx="1212906" cy="57216"/>
        </a:xfrm>
        <a:custGeom>
          <a:avLst/>
          <a:gdLst/>
          <a:ahLst/>
          <a:cxnLst/>
          <a:rect l="0" t="0" r="0" b="0"/>
          <a:pathLst>
            <a:path>
              <a:moveTo>
                <a:pt x="0" y="28608"/>
              </a:moveTo>
              <a:lnTo>
                <a:pt x="1212906" y="28608"/>
              </a:lnTo>
            </a:path>
          </a:pathLst>
        </a:custGeom>
        <a:noFill/>
        <a:ln w="1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2927177" y="1552243"/>
        <a:ext cx="60645" cy="60645"/>
      </dsp:txXfrm>
    </dsp:sp>
    <dsp:sp modelId="{9DA8FE17-6C98-4D46-B255-98620CED6FD2}">
      <dsp:nvSpPr>
        <dsp:cNvPr id="0" name=""/>
        <dsp:cNvSpPr/>
      </dsp:nvSpPr>
      <dsp:spPr>
        <a:xfrm>
          <a:off x="3449949" y="613056"/>
          <a:ext cx="2462247" cy="1231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300" kern="1200" dirty="0" smtClean="0"/>
            <a:t>Living parts</a:t>
          </a:r>
          <a:endParaRPr kumimoji="1" lang="ja-JP" altLang="en-US" sz="3300" kern="1200" dirty="0"/>
        </a:p>
      </dsp:txBody>
      <dsp:txXfrm>
        <a:off x="3486007" y="649114"/>
        <a:ext cx="2390131" cy="1159007"/>
      </dsp:txXfrm>
    </dsp:sp>
    <dsp:sp modelId="{E806725D-96C2-4C8F-8E35-937D26257255}">
      <dsp:nvSpPr>
        <dsp:cNvPr id="0" name=""/>
        <dsp:cNvSpPr/>
      </dsp:nvSpPr>
      <dsp:spPr>
        <a:xfrm rot="2142401">
          <a:off x="2351046" y="2261853"/>
          <a:ext cx="1212906" cy="57216"/>
        </a:xfrm>
        <a:custGeom>
          <a:avLst/>
          <a:gdLst/>
          <a:ahLst/>
          <a:cxnLst/>
          <a:rect l="0" t="0" r="0" b="0"/>
          <a:pathLst>
            <a:path>
              <a:moveTo>
                <a:pt x="0" y="28608"/>
              </a:moveTo>
              <a:lnTo>
                <a:pt x="1212906" y="28608"/>
              </a:lnTo>
            </a:path>
          </a:pathLst>
        </a:custGeom>
        <a:noFill/>
        <a:ln w="1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2927177" y="2260139"/>
        <a:ext cx="60645" cy="60645"/>
      </dsp:txXfrm>
    </dsp:sp>
    <dsp:sp modelId="{F6CD9A88-54E9-45A5-9B3A-18FA03847B4E}">
      <dsp:nvSpPr>
        <dsp:cNvPr id="0" name=""/>
        <dsp:cNvSpPr/>
      </dsp:nvSpPr>
      <dsp:spPr>
        <a:xfrm>
          <a:off x="3449949" y="2028848"/>
          <a:ext cx="2462247" cy="12311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300" kern="1200" dirty="0" smtClean="0"/>
            <a:t>Non-living parts</a:t>
          </a:r>
          <a:endParaRPr kumimoji="1" lang="ja-JP" altLang="en-US" sz="3300" kern="1200" dirty="0"/>
        </a:p>
      </dsp:txBody>
      <dsp:txXfrm>
        <a:off x="3486007" y="2064906"/>
        <a:ext cx="2390131" cy="115900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36086C-63CD-4ECD-9271-FBA80AB578E5}">
      <dsp:nvSpPr>
        <dsp:cNvPr id="0" name=""/>
        <dsp:cNvSpPr/>
      </dsp:nvSpPr>
      <dsp:spPr>
        <a:xfrm>
          <a:off x="1897" y="1826319"/>
          <a:ext cx="2312985" cy="11564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600" kern="1200" dirty="0" smtClean="0">
              <a:latin typeface="+mj-lt"/>
            </a:rPr>
            <a:t>Parasite- host relationships in plants</a:t>
          </a:r>
          <a:endParaRPr kumimoji="1" lang="ja-JP" altLang="en-US" sz="2600" kern="1200" dirty="0">
            <a:latin typeface="+mj-lt"/>
          </a:endParaRPr>
        </a:p>
      </dsp:txBody>
      <dsp:txXfrm>
        <a:off x="35769" y="1860191"/>
        <a:ext cx="2245241" cy="1088748"/>
      </dsp:txXfrm>
    </dsp:sp>
    <dsp:sp modelId="{BFA4F545-133A-4AD9-9B36-131EFE0DBE30}">
      <dsp:nvSpPr>
        <dsp:cNvPr id="0" name=""/>
        <dsp:cNvSpPr/>
      </dsp:nvSpPr>
      <dsp:spPr>
        <a:xfrm rot="19457599">
          <a:off x="2207789" y="2050430"/>
          <a:ext cx="1139380" cy="43286"/>
        </a:xfrm>
        <a:custGeom>
          <a:avLst/>
          <a:gdLst/>
          <a:ahLst/>
          <a:cxnLst/>
          <a:rect l="0" t="0" r="0" b="0"/>
          <a:pathLst>
            <a:path>
              <a:moveTo>
                <a:pt x="0" y="21643"/>
              </a:moveTo>
              <a:lnTo>
                <a:pt x="1139380" y="21643"/>
              </a:lnTo>
            </a:path>
          </a:pathLst>
        </a:custGeom>
        <a:noFill/>
        <a:ln w="1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2748995" y="2043589"/>
        <a:ext cx="56969" cy="56969"/>
      </dsp:txXfrm>
    </dsp:sp>
    <dsp:sp modelId="{33787922-591D-4E70-A1E8-BEAB1B5D60C4}">
      <dsp:nvSpPr>
        <dsp:cNvPr id="0" name=""/>
        <dsp:cNvSpPr/>
      </dsp:nvSpPr>
      <dsp:spPr>
        <a:xfrm>
          <a:off x="3240077" y="1161335"/>
          <a:ext cx="2312985" cy="11564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600" kern="1200" dirty="0" err="1" smtClean="0">
              <a:latin typeface="+mj-lt"/>
            </a:rPr>
            <a:t>holoparasitism</a:t>
          </a:r>
          <a:endParaRPr kumimoji="1" lang="ja-JP" altLang="en-US" sz="2600" kern="1200" dirty="0">
            <a:latin typeface="+mj-lt"/>
          </a:endParaRPr>
        </a:p>
      </dsp:txBody>
      <dsp:txXfrm>
        <a:off x="3273949" y="1195207"/>
        <a:ext cx="2245241" cy="1088748"/>
      </dsp:txXfrm>
    </dsp:sp>
    <dsp:sp modelId="{39C9BB09-C714-4697-8B66-B92C5E819F91}">
      <dsp:nvSpPr>
        <dsp:cNvPr id="0" name=""/>
        <dsp:cNvSpPr/>
      </dsp:nvSpPr>
      <dsp:spPr>
        <a:xfrm rot="2142401">
          <a:off x="2207789" y="2715414"/>
          <a:ext cx="1139380" cy="43286"/>
        </a:xfrm>
        <a:custGeom>
          <a:avLst/>
          <a:gdLst/>
          <a:ahLst/>
          <a:cxnLst/>
          <a:rect l="0" t="0" r="0" b="0"/>
          <a:pathLst>
            <a:path>
              <a:moveTo>
                <a:pt x="0" y="21643"/>
              </a:moveTo>
              <a:lnTo>
                <a:pt x="1139380" y="21643"/>
              </a:lnTo>
            </a:path>
          </a:pathLst>
        </a:custGeom>
        <a:noFill/>
        <a:ln w="163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500" kern="1200"/>
        </a:p>
      </dsp:txBody>
      <dsp:txXfrm>
        <a:off x="2748995" y="2708572"/>
        <a:ext cx="56969" cy="56969"/>
      </dsp:txXfrm>
    </dsp:sp>
    <dsp:sp modelId="{5D468692-421B-4820-AE2B-8A2A03D434AC}">
      <dsp:nvSpPr>
        <dsp:cNvPr id="0" name=""/>
        <dsp:cNvSpPr/>
      </dsp:nvSpPr>
      <dsp:spPr>
        <a:xfrm>
          <a:off x="3240077" y="2491302"/>
          <a:ext cx="2312985" cy="11564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600" kern="1200" dirty="0" err="1" smtClean="0">
              <a:latin typeface="+mj-lt"/>
            </a:rPr>
            <a:t>hemiparasitism</a:t>
          </a:r>
          <a:endParaRPr kumimoji="1" lang="ja-JP" altLang="en-US" sz="2600" kern="1200" dirty="0">
            <a:latin typeface="+mj-lt"/>
          </a:endParaRPr>
        </a:p>
      </dsp:txBody>
      <dsp:txXfrm>
        <a:off x="3273949" y="2525174"/>
        <a:ext cx="2245241" cy="108874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3DA7AA-07BB-4A5A-A282-12E94C0F064C}">
      <dsp:nvSpPr>
        <dsp:cNvPr id="0" name=""/>
        <dsp:cNvSpPr/>
      </dsp:nvSpPr>
      <dsp:spPr>
        <a:xfrm>
          <a:off x="72016" y="0"/>
          <a:ext cx="3359552" cy="2015731"/>
        </a:xfrm>
        <a:prstGeom prst="rect">
          <a:avLst/>
        </a:prstGeom>
        <a:solidFill>
          <a:schemeClr val="accent4">
            <a:tint val="100000"/>
          </a:schemeClr>
        </a:solidFill>
        <a:ln w="28575" cap="flat" cmpd="sng" algn="ctr">
          <a:solidFill>
            <a:schemeClr val="lt1">
              <a:alpha val="100000"/>
            </a:schemeClr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4"/>
        </a:fillRef>
        <a:effectRef idx="1">
          <a:schemeClr val="accent4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4300" kern="1200" dirty="0" smtClean="0"/>
            <a:t>Niche separation</a:t>
          </a:r>
          <a:endParaRPr kumimoji="1" lang="ja-JP" altLang="en-US" sz="4300" kern="1200" dirty="0"/>
        </a:p>
      </dsp:txBody>
      <dsp:txXfrm>
        <a:off x="72016" y="0"/>
        <a:ext cx="3359552" cy="2015731"/>
      </dsp:txXfrm>
    </dsp:sp>
    <dsp:sp modelId="{F68D10B5-4273-4915-95DF-8D1AC2489FA3}">
      <dsp:nvSpPr>
        <dsp:cNvPr id="0" name=""/>
        <dsp:cNvSpPr/>
      </dsp:nvSpPr>
      <dsp:spPr>
        <a:xfrm>
          <a:off x="3697231" y="0"/>
          <a:ext cx="3359552" cy="20157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4300" kern="1200" dirty="0" smtClean="0"/>
            <a:t>Niche overlap</a:t>
          </a:r>
          <a:endParaRPr kumimoji="1" lang="ja-JP" altLang="en-US" sz="4300" kern="1200" dirty="0"/>
        </a:p>
      </dsp:txBody>
      <dsp:txXfrm>
        <a:off x="3697231" y="0"/>
        <a:ext cx="3359552" cy="2015731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AFF984-A4C0-458F-AE57-8FC464B4B26E}">
      <dsp:nvSpPr>
        <dsp:cNvPr id="0" name=""/>
        <dsp:cNvSpPr/>
      </dsp:nvSpPr>
      <dsp:spPr>
        <a:xfrm>
          <a:off x="3291839" y="564"/>
          <a:ext cx="4937760" cy="220230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en-US" altLang="ja-JP" sz="2800" kern="1200" dirty="0" smtClean="0"/>
            <a:t>Colonization of clear land</a:t>
          </a:r>
          <a:endParaRPr kumimoji="1" lang="ja-JP" altLang="en-U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en-US" altLang="ja-JP" sz="2800" kern="1200" dirty="0" smtClean="0"/>
            <a:t>E.g. lava flow or sand dune.</a:t>
          </a:r>
          <a:endParaRPr kumimoji="1" lang="ja-JP" altLang="en-US" sz="2800" kern="1200" dirty="0"/>
        </a:p>
      </dsp:txBody>
      <dsp:txXfrm>
        <a:off x="3291839" y="275852"/>
        <a:ext cx="4111895" cy="1651731"/>
      </dsp:txXfrm>
    </dsp:sp>
    <dsp:sp modelId="{8FB350DB-50A6-46AB-BC18-9CD6D152AC7C}">
      <dsp:nvSpPr>
        <dsp:cNvPr id="0" name=""/>
        <dsp:cNvSpPr/>
      </dsp:nvSpPr>
      <dsp:spPr>
        <a:xfrm>
          <a:off x="0" y="564"/>
          <a:ext cx="3291840" cy="22023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800" kern="1200" dirty="0" smtClean="0"/>
            <a:t>Primary succession</a:t>
          </a:r>
          <a:endParaRPr kumimoji="1" lang="ja-JP" altLang="en-US" sz="3800" kern="1200" dirty="0"/>
        </a:p>
      </dsp:txBody>
      <dsp:txXfrm>
        <a:off x="107508" y="108072"/>
        <a:ext cx="3076824" cy="1987291"/>
      </dsp:txXfrm>
    </dsp:sp>
    <dsp:sp modelId="{4224559F-D715-44ED-8D45-EA408D5E4873}">
      <dsp:nvSpPr>
        <dsp:cNvPr id="0" name=""/>
        <dsp:cNvSpPr/>
      </dsp:nvSpPr>
      <dsp:spPr>
        <a:xfrm>
          <a:off x="3291839" y="2423102"/>
          <a:ext cx="4937760" cy="220230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en-US" altLang="ja-JP" sz="2800" kern="1200" dirty="0" smtClean="0"/>
            <a:t>Colonization of disturbed land</a:t>
          </a:r>
          <a:endParaRPr kumimoji="1" lang="ja-JP" altLang="en-US" sz="2800" kern="1200" dirty="0"/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kumimoji="1" lang="en-US" altLang="ja-JP" sz="2800" kern="1200" dirty="0" smtClean="0"/>
            <a:t>E.g. ploughed field, mine wastes.</a:t>
          </a:r>
          <a:endParaRPr kumimoji="1" lang="ja-JP" altLang="en-US" sz="2800" kern="1200" dirty="0"/>
        </a:p>
      </dsp:txBody>
      <dsp:txXfrm>
        <a:off x="3291839" y="2698390"/>
        <a:ext cx="4111895" cy="1651731"/>
      </dsp:txXfrm>
    </dsp:sp>
    <dsp:sp modelId="{60C26F38-3740-41EF-8724-1CFCD20758D7}">
      <dsp:nvSpPr>
        <dsp:cNvPr id="0" name=""/>
        <dsp:cNvSpPr/>
      </dsp:nvSpPr>
      <dsp:spPr>
        <a:xfrm>
          <a:off x="0" y="2423102"/>
          <a:ext cx="3291840" cy="22023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800" kern="1200" dirty="0" smtClean="0"/>
            <a:t>Secondary succession</a:t>
          </a:r>
          <a:endParaRPr kumimoji="1" lang="ja-JP" altLang="en-US" sz="3800" kern="1200" dirty="0"/>
        </a:p>
      </dsp:txBody>
      <dsp:txXfrm>
        <a:off x="107508" y="2530610"/>
        <a:ext cx="3076824" cy="19872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899156-9251-4E77-9095-229B691CA4A6}">
      <dsp:nvSpPr>
        <dsp:cNvPr id="0" name=""/>
        <dsp:cNvSpPr/>
      </dsp:nvSpPr>
      <dsp:spPr>
        <a:xfrm>
          <a:off x="2251919" y="300688"/>
          <a:ext cx="3885819" cy="3885819"/>
        </a:xfrm>
        <a:prstGeom prst="pie">
          <a:avLst>
            <a:gd name="adj1" fmla="val 16200000"/>
            <a:gd name="adj2" fmla="val 18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100" kern="1200" dirty="0" smtClean="0"/>
            <a:t>A living community</a:t>
          </a:r>
          <a:endParaRPr kumimoji="1" lang="ja-JP" altLang="en-US" sz="2100" kern="1200" dirty="0"/>
        </a:p>
      </dsp:txBody>
      <dsp:txXfrm>
        <a:off x="4299839" y="1124111"/>
        <a:ext cx="1387792" cy="1156493"/>
      </dsp:txXfrm>
    </dsp:sp>
    <dsp:sp modelId="{002CA895-374C-4684-BB33-BC6BE9A86E91}">
      <dsp:nvSpPr>
        <dsp:cNvPr id="0" name=""/>
        <dsp:cNvSpPr/>
      </dsp:nvSpPr>
      <dsp:spPr>
        <a:xfrm>
          <a:off x="2171890" y="439467"/>
          <a:ext cx="3885819" cy="3885819"/>
        </a:xfrm>
        <a:prstGeom prst="pie">
          <a:avLst>
            <a:gd name="adj1" fmla="val 1800000"/>
            <a:gd name="adj2" fmla="val 9000000"/>
          </a:avLst>
        </a:prstGeom>
        <a:solidFill>
          <a:schemeClr val="accent4">
            <a:hueOff val="4371426"/>
            <a:satOff val="2084"/>
            <a:lumOff val="10784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2100" kern="1200" dirty="0" smtClean="0"/>
            <a:t>Non-living surroundings</a:t>
          </a:r>
          <a:endParaRPr kumimoji="1" lang="ja-JP" altLang="en-US" sz="2100" kern="1200" dirty="0"/>
        </a:p>
      </dsp:txBody>
      <dsp:txXfrm>
        <a:off x="3097085" y="2960624"/>
        <a:ext cx="2081688" cy="1017714"/>
      </dsp:txXfrm>
    </dsp:sp>
    <dsp:sp modelId="{9D1637AA-79EF-4898-8385-8A97F1966B05}">
      <dsp:nvSpPr>
        <dsp:cNvPr id="0" name=""/>
        <dsp:cNvSpPr/>
      </dsp:nvSpPr>
      <dsp:spPr>
        <a:xfrm>
          <a:off x="2091861" y="300688"/>
          <a:ext cx="3885819" cy="3885819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8742852"/>
            <a:satOff val="4169"/>
            <a:lumOff val="21568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1600" kern="1200" dirty="0" smtClean="0"/>
            <a:t>Interactions with the community and non-living surroundings</a:t>
          </a:r>
          <a:endParaRPr kumimoji="1" lang="ja-JP" altLang="en-US" sz="1600" kern="1200" dirty="0"/>
        </a:p>
      </dsp:txBody>
      <dsp:txXfrm>
        <a:off x="2541968" y="1124111"/>
        <a:ext cx="1387792" cy="1156493"/>
      </dsp:txXfrm>
    </dsp:sp>
    <dsp:sp modelId="{B4E1D3FB-8175-4D2C-8CBA-02F8120FFFF1}">
      <dsp:nvSpPr>
        <dsp:cNvPr id="0" name=""/>
        <dsp:cNvSpPr/>
      </dsp:nvSpPr>
      <dsp:spPr>
        <a:xfrm>
          <a:off x="2011689" y="60137"/>
          <a:ext cx="4366920" cy="4366920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76B274-6D7D-4C04-B1B8-5FEBB41AED6F}">
      <dsp:nvSpPr>
        <dsp:cNvPr id="0" name=""/>
        <dsp:cNvSpPr/>
      </dsp:nvSpPr>
      <dsp:spPr>
        <a:xfrm>
          <a:off x="1931339" y="198671"/>
          <a:ext cx="4366920" cy="4366920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4">
            <a:hueOff val="4371426"/>
            <a:satOff val="2084"/>
            <a:lumOff val="1078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A958BD-1488-4003-8DA3-0DBCCF89DAAD}">
      <dsp:nvSpPr>
        <dsp:cNvPr id="0" name=""/>
        <dsp:cNvSpPr/>
      </dsp:nvSpPr>
      <dsp:spPr>
        <a:xfrm>
          <a:off x="1850989" y="60137"/>
          <a:ext cx="4366920" cy="4366920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8742852"/>
            <a:satOff val="4169"/>
            <a:lumOff val="2156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F0BAC1-3F58-43F8-BFAD-E25BBF914730}">
      <dsp:nvSpPr>
        <dsp:cNvPr id="0" name=""/>
        <dsp:cNvSpPr/>
      </dsp:nvSpPr>
      <dsp:spPr>
        <a:xfrm>
          <a:off x="599129" y="2555"/>
          <a:ext cx="3122221" cy="18733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000" kern="1200" dirty="0" smtClean="0"/>
            <a:t>Richness (number of different species)</a:t>
          </a:r>
          <a:endParaRPr kumimoji="1" lang="ja-JP" altLang="en-US" sz="3000" kern="1200" dirty="0"/>
        </a:p>
      </dsp:txBody>
      <dsp:txXfrm>
        <a:off x="599129" y="2555"/>
        <a:ext cx="3122221" cy="1873333"/>
      </dsp:txXfrm>
    </dsp:sp>
    <dsp:sp modelId="{2FE66459-D139-4509-8DB4-DAF575B94791}">
      <dsp:nvSpPr>
        <dsp:cNvPr id="0" name=""/>
        <dsp:cNvSpPr/>
      </dsp:nvSpPr>
      <dsp:spPr>
        <a:xfrm>
          <a:off x="599129" y="2188111"/>
          <a:ext cx="3122221" cy="187333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000" kern="1200" dirty="0" smtClean="0"/>
            <a:t>Evenness or relative abundance</a:t>
          </a:r>
          <a:endParaRPr kumimoji="1" lang="ja-JP" altLang="en-US" sz="3000" kern="1200" dirty="0"/>
        </a:p>
      </dsp:txBody>
      <dsp:txXfrm>
        <a:off x="599129" y="2188111"/>
        <a:ext cx="3122221" cy="18733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AA68AC-AF60-4761-87EE-06A87CBFBFE5}">
      <dsp:nvSpPr>
        <dsp:cNvPr id="0" name=""/>
        <dsp:cNvSpPr/>
      </dsp:nvSpPr>
      <dsp:spPr>
        <a:xfrm>
          <a:off x="260471" y="0"/>
          <a:ext cx="2081688" cy="11564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100" kern="1200" dirty="0" smtClean="0"/>
            <a:t>Upper storey</a:t>
          </a:r>
          <a:endParaRPr kumimoji="1" lang="ja-JP" altLang="en-US" sz="3100" kern="1200" dirty="0"/>
        </a:p>
      </dsp:txBody>
      <dsp:txXfrm>
        <a:off x="294344" y="33873"/>
        <a:ext cx="2013942" cy="1088747"/>
      </dsp:txXfrm>
    </dsp:sp>
    <dsp:sp modelId="{A64BD6D7-F717-49C1-ACA5-7368FBFDDF33}">
      <dsp:nvSpPr>
        <dsp:cNvPr id="0" name=""/>
        <dsp:cNvSpPr/>
      </dsp:nvSpPr>
      <dsp:spPr>
        <a:xfrm rot="5400000">
          <a:off x="1084473" y="1185406"/>
          <a:ext cx="433685" cy="5204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2200" kern="1200"/>
        </a:p>
      </dsp:txBody>
      <dsp:txXfrm rot="-5400000">
        <a:off x="1145189" y="1228775"/>
        <a:ext cx="312254" cy="303580"/>
      </dsp:txXfrm>
    </dsp:sp>
    <dsp:sp modelId="{D4143EEA-E1C0-4C18-842A-7C5D22958162}">
      <dsp:nvSpPr>
        <dsp:cNvPr id="0" name=""/>
        <dsp:cNvSpPr/>
      </dsp:nvSpPr>
      <dsp:spPr>
        <a:xfrm>
          <a:off x="260471" y="1734740"/>
          <a:ext cx="2081688" cy="11564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100" kern="1200" dirty="0" smtClean="0"/>
            <a:t>Middle storey</a:t>
          </a:r>
          <a:endParaRPr kumimoji="1" lang="ja-JP" altLang="en-US" sz="3100" kern="1200" dirty="0"/>
        </a:p>
      </dsp:txBody>
      <dsp:txXfrm>
        <a:off x="294344" y="1768613"/>
        <a:ext cx="2013942" cy="1088747"/>
      </dsp:txXfrm>
    </dsp:sp>
    <dsp:sp modelId="{902EBD37-4E8A-4599-A759-47263E0B6918}">
      <dsp:nvSpPr>
        <dsp:cNvPr id="0" name=""/>
        <dsp:cNvSpPr/>
      </dsp:nvSpPr>
      <dsp:spPr>
        <a:xfrm rot="5400000">
          <a:off x="1084473" y="2920146"/>
          <a:ext cx="433685" cy="52042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kumimoji="1" lang="ja-JP" altLang="en-US" sz="2200" kern="1200"/>
        </a:p>
      </dsp:txBody>
      <dsp:txXfrm rot="-5400000">
        <a:off x="1145189" y="2963515"/>
        <a:ext cx="312254" cy="303580"/>
      </dsp:txXfrm>
    </dsp:sp>
    <dsp:sp modelId="{F9ABFDAF-5FAF-4BFC-B89B-D0E99627F48F}">
      <dsp:nvSpPr>
        <dsp:cNvPr id="0" name=""/>
        <dsp:cNvSpPr/>
      </dsp:nvSpPr>
      <dsp:spPr>
        <a:xfrm>
          <a:off x="260471" y="3469481"/>
          <a:ext cx="2081688" cy="115649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63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ja-JP" sz="3100" kern="1200" dirty="0" smtClean="0"/>
            <a:t>Ground cover</a:t>
          </a:r>
          <a:endParaRPr kumimoji="1" lang="ja-JP" altLang="en-US" sz="3100" kern="1200" dirty="0"/>
        </a:p>
      </dsp:txBody>
      <dsp:txXfrm>
        <a:off x="294344" y="3503354"/>
        <a:ext cx="2013942" cy="108874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4">
  <dgm:title val=""/>
  <dgm:desc val=""/>
  <dgm:catLst>
    <dgm:cat type="relationship" pri="8000"/>
    <dgm:cat type="process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b" for="ch" forName="upArrowText" refType="h" fact="0.48"/>
              <dgm:constr type="l" for="ch" forName="upArrowText" refType="w" refFor="ch" refForName="upArrow" fact="1.03"/>
            </dgm:constrLst>
          </dgm:if>
          <dgm:else name="Name4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b" for="ch" forName="upArrow" refType="h" fact="0.48"/>
              <dgm:constr type="l" for="ch" forName="upArrow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b" for="ch" forName="upArrowText" refType="h" fact="0.48"/>
              <dgm:constr type="l" for="ch" forName="upArrowText" refType="w" refFor="ch" refForName="upArrow" fact="1.03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refFor="ch" refForName="downArrow" fact="0.3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 refType="w" refFor="ch" refForName="downArrow" fact="1.33"/>
            </dgm:constrLst>
          </dgm:else>
        </dgm:choose>
      </dgm:if>
      <dgm:else name="Name5">
        <dgm:choose name="Name6">
          <dgm:if name="Name7" axis="ch" ptType="node" func="cnt" op="lte" val="1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/>
              <dgm:constr type="t" for="ch" forName="upArrowText"/>
              <dgm:constr type="l" for="ch" forName="upArrowText" refType="w" fact="0.1"/>
            </dgm:constrLst>
          </dgm:if>
          <dgm:else name="Name8">
            <dgm:constrLst>
              <dgm:constr type="primFontSz" for="des" ptType="node" op="equ" val="65"/>
              <dgm:constr type="w" for="ch" forName="upArrow" refType="w" fact="0.33"/>
              <dgm:constr type="h" for="ch" forName="upArrow" refType="h" fact="0.48"/>
              <dgm:constr type="t" for="ch" forName="upArrow"/>
              <dgm:constr type="l" for="ch" forName="upArrow" refType="w" fact="0.67"/>
              <dgm:constr type="h" for="ch" forName="upArrow" refType="w" refFor="ch" refForName="upArrow" op="gte" fact="0.75"/>
              <dgm:constr type="w" for="ch" forName="upArrowText" refType="w" fact="0.56"/>
              <dgm:constr type="h" for="ch" forName="upArrowText" refType="h" fact="0.48"/>
              <dgm:constr type="t" for="ch" forName="upArrowText"/>
              <dgm:constr type="l" for="ch" forName="upArrowText" refType="w" fact="0.1"/>
              <dgm:constr type="w" for="ch" forName="downArrow" refType="w" fact="0.33"/>
              <dgm:constr type="h" for="ch" forName="downArrow" refType="h" fact="0.48"/>
              <dgm:constr type="t" for="ch" forName="downArrow" refType="h" fact="0.52"/>
              <dgm:constr type="l" for="ch" forName="downArrow" refType="w" fact="0.57"/>
              <dgm:constr type="h" for="ch" forName="downArrow" refType="w" refFor="ch" refForName="downArrow" op="gte" fact="0.75"/>
              <dgm:constr type="w" for="ch" forName="downArrowText" refType="w" fact="0.56"/>
              <dgm:constr type="h" for="ch" forName="downArrowText" refType="h" fact="0.48"/>
              <dgm:constr type="t" for="ch" forName="downArrowText" refType="h" fact="0.52"/>
              <dgm:constr type="l" for="ch" forName="downArrowText"/>
            </dgm:constrLst>
          </dgm:else>
        </dgm:choose>
      </dgm:else>
    </dgm:choose>
    <dgm:ruleLst/>
    <dgm:forEach name="Name9" axis="ch" ptType="node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chMax val="0"/>
          <dgm:bulletEnabled val="1"/>
        </dgm:varLst>
        <dgm:choose name="Name10">
          <dgm:if name="Name1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2">
            <dgm:choose name="Name13">
              <dgm:if name="Name14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15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  <dgm:forEach name="Name16" axis="ch" ptType="node" st="2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chMax val="0"/>
          <dgm:bulletEnabled val="1"/>
        </dgm:varLst>
        <dgm:choose name="Name17">
          <dgm:if name="Name18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19">
            <dgm:choose name="Name20">
              <dgm:if name="Name21" func="var" arg="dir" op="equ" val="norm">
                <dgm:alg type="tx">
                  <dgm:param type="parTxLTRAlign" val="l"/>
                  <dgm:param type="parTxRTLAlign" val="l"/>
                  <dgm:param type="txAnchorVertCh" val="mid"/>
                </dgm:alg>
              </dgm:if>
              <dgm:else name="Name22">
                <dgm:alg type="tx">
                  <dgm:param type="parTxLTRAlign" val="r"/>
                  <dgm:param type="parTxRTLAlign" val="r"/>
                  <dgm:param type="txAnchorVertCh" val="mid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onstrLst>
          <dgm:constr type="tMarg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2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10" name="フリーフォーム 9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3" name="フリーフォーム 12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4" name="フリーフォーム 13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5" name="フリーフォーム 14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16" name="フリーフォーム 15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19" name="フリーフォーム 18"/>
          <p:cNvSpPr>
            <a:spLocks/>
          </p:cNvSpPr>
          <p:nvPr/>
        </p:nvSpPr>
        <p:spPr bwMode="auto">
          <a:xfrm>
            <a:off x="9526" y="5715017"/>
            <a:ext cx="9134475" cy="1133459"/>
          </a:xfrm>
          <a:custGeom>
            <a:avLst/>
            <a:gdLst/>
            <a:ahLst/>
            <a:cxnLst>
              <a:cxn ang="0">
                <a:pos x="5407" y="367"/>
              </a:cxn>
              <a:cxn ang="0">
                <a:pos x="3948" y="348"/>
              </a:cxn>
              <a:cxn ang="0">
                <a:pos x="4719" y="566"/>
              </a:cxn>
              <a:cxn ang="0">
                <a:pos x="5452" y="560"/>
              </a:cxn>
              <a:cxn ang="0">
                <a:pos x="3864" y="341"/>
              </a:cxn>
              <a:cxn ang="0">
                <a:pos x="3735" y="335"/>
              </a:cxn>
              <a:cxn ang="0">
                <a:pos x="5220" y="296"/>
              </a:cxn>
              <a:cxn ang="0">
                <a:pos x="4873" y="142"/>
              </a:cxn>
              <a:cxn ang="0">
                <a:pos x="3465" y="405"/>
              </a:cxn>
              <a:cxn ang="0">
                <a:pos x="4494" y="566"/>
              </a:cxn>
              <a:cxn ang="0">
                <a:pos x="4481" y="354"/>
              </a:cxn>
              <a:cxn ang="0">
                <a:pos x="3176" y="476"/>
              </a:cxn>
              <a:cxn ang="0">
                <a:pos x="3408" y="457"/>
              </a:cxn>
              <a:cxn ang="0">
                <a:pos x="4526" y="618"/>
              </a:cxn>
              <a:cxn ang="0">
                <a:pos x="4070" y="560"/>
              </a:cxn>
              <a:cxn ang="0">
                <a:pos x="2469" y="592"/>
              </a:cxn>
              <a:cxn ang="0">
                <a:pos x="2880" y="521"/>
              </a:cxn>
              <a:cxn ang="0">
                <a:pos x="1453" y="618"/>
              </a:cxn>
              <a:cxn ang="0">
                <a:pos x="2610" y="585"/>
              </a:cxn>
              <a:cxn ang="0">
                <a:pos x="4738" y="457"/>
              </a:cxn>
              <a:cxn ang="0">
                <a:pos x="5085" y="508"/>
              </a:cxn>
              <a:cxn ang="0">
                <a:pos x="4500" y="431"/>
              </a:cxn>
              <a:cxn ang="0">
                <a:pos x="3093" y="560"/>
              </a:cxn>
              <a:cxn ang="0">
                <a:pos x="3607" y="592"/>
              </a:cxn>
              <a:cxn ang="0">
                <a:pos x="4880" y="547"/>
              </a:cxn>
              <a:cxn ang="0">
                <a:pos x="2983" y="502"/>
              </a:cxn>
              <a:cxn ang="0">
                <a:pos x="4635" y="444"/>
              </a:cxn>
              <a:cxn ang="0">
                <a:pos x="5433" y="495"/>
              </a:cxn>
              <a:cxn ang="0">
                <a:pos x="1511" y="65"/>
              </a:cxn>
              <a:cxn ang="0">
                <a:pos x="515" y="521"/>
              </a:cxn>
              <a:cxn ang="0">
                <a:pos x="875" y="328"/>
              </a:cxn>
              <a:cxn ang="0">
                <a:pos x="566" y="193"/>
              </a:cxn>
              <a:cxn ang="0">
                <a:pos x="225" y="380"/>
              </a:cxn>
              <a:cxn ang="0">
                <a:pos x="65" y="219"/>
              </a:cxn>
              <a:cxn ang="0">
                <a:pos x="296" y="521"/>
              </a:cxn>
              <a:cxn ang="0">
                <a:pos x="110" y="515"/>
              </a:cxn>
              <a:cxn ang="0">
                <a:pos x="515" y="598"/>
              </a:cxn>
              <a:cxn ang="0">
                <a:pos x="187" y="380"/>
              </a:cxn>
              <a:cxn ang="0">
                <a:pos x="1428" y="168"/>
              </a:cxn>
              <a:cxn ang="0">
                <a:pos x="5433" y="495"/>
              </a:cxn>
              <a:cxn ang="0">
                <a:pos x="1852" y="489"/>
              </a:cxn>
              <a:cxn ang="0">
                <a:pos x="1543" y="412"/>
              </a:cxn>
              <a:cxn ang="0">
                <a:pos x="933" y="335"/>
              </a:cxn>
              <a:cxn ang="0">
                <a:pos x="547" y="309"/>
              </a:cxn>
              <a:cxn ang="0">
                <a:pos x="495" y="438"/>
              </a:cxn>
              <a:cxn ang="0">
                <a:pos x="1119" y="579"/>
              </a:cxn>
              <a:cxn ang="0">
                <a:pos x="1781" y="592"/>
              </a:cxn>
              <a:cxn ang="0">
                <a:pos x="798" y="470"/>
              </a:cxn>
              <a:cxn ang="0">
                <a:pos x="1350" y="598"/>
              </a:cxn>
              <a:cxn ang="0">
                <a:pos x="296" y="39"/>
              </a:cxn>
              <a:cxn ang="0">
                <a:pos x="2347" y="335"/>
              </a:cxn>
              <a:cxn ang="0">
                <a:pos x="2520" y="399"/>
              </a:cxn>
              <a:cxn ang="0">
                <a:pos x="2019" y="450"/>
              </a:cxn>
              <a:cxn ang="0">
                <a:pos x="2733" y="431"/>
              </a:cxn>
              <a:cxn ang="0">
                <a:pos x="2373" y="425"/>
              </a:cxn>
              <a:cxn ang="0">
                <a:pos x="3292" y="341"/>
              </a:cxn>
              <a:cxn ang="0">
                <a:pos x="3459" y="328"/>
              </a:cxn>
              <a:cxn ang="0">
                <a:pos x="5433" y="495"/>
              </a:cxn>
              <a:cxn ang="0">
                <a:pos x="1755" y="335"/>
              </a:cxn>
              <a:cxn ang="0">
                <a:pos x="1646" y="238"/>
              </a:cxn>
              <a:cxn ang="0">
                <a:pos x="3093" y="219"/>
              </a:cxn>
              <a:cxn ang="0">
                <a:pos x="1903" y="348"/>
              </a:cxn>
              <a:cxn ang="0">
                <a:pos x="2520" y="213"/>
              </a:cxn>
            </a:cxnLst>
            <a:rect l="0" t="0" r="0" b="0"/>
            <a:pathLst>
              <a:path w="5754" h="618">
                <a:moveTo>
                  <a:pt x="5433" y="495"/>
                </a:moveTo>
                <a:lnTo>
                  <a:pt x="5433" y="489"/>
                </a:lnTo>
                <a:lnTo>
                  <a:pt x="5426" y="489"/>
                </a:lnTo>
                <a:lnTo>
                  <a:pt x="5420" y="495"/>
                </a:lnTo>
                <a:lnTo>
                  <a:pt x="5426" y="495"/>
                </a:lnTo>
                <a:lnTo>
                  <a:pt x="5433" y="495"/>
                </a:lnTo>
                <a:lnTo>
                  <a:pt x="5510" y="470"/>
                </a:lnTo>
                <a:lnTo>
                  <a:pt x="5510" y="457"/>
                </a:lnTo>
                <a:lnTo>
                  <a:pt x="5484" y="457"/>
                </a:lnTo>
                <a:lnTo>
                  <a:pt x="5484" y="470"/>
                </a:lnTo>
                <a:lnTo>
                  <a:pt x="5490" y="476"/>
                </a:lnTo>
                <a:lnTo>
                  <a:pt x="5510" y="470"/>
                </a:lnTo>
                <a:lnTo>
                  <a:pt x="5433" y="495"/>
                </a:lnTo>
                <a:lnTo>
                  <a:pt x="5542" y="470"/>
                </a:lnTo>
                <a:lnTo>
                  <a:pt x="5535" y="470"/>
                </a:lnTo>
                <a:lnTo>
                  <a:pt x="5529" y="476"/>
                </a:lnTo>
                <a:lnTo>
                  <a:pt x="5529" y="483"/>
                </a:lnTo>
                <a:lnTo>
                  <a:pt x="5542" y="470"/>
                </a:lnTo>
                <a:lnTo>
                  <a:pt x="5433" y="495"/>
                </a:lnTo>
                <a:lnTo>
                  <a:pt x="5523" y="270"/>
                </a:lnTo>
                <a:lnTo>
                  <a:pt x="5523" y="277"/>
                </a:lnTo>
                <a:lnTo>
                  <a:pt x="5529" y="283"/>
                </a:lnTo>
                <a:lnTo>
                  <a:pt x="5542" y="283"/>
                </a:lnTo>
                <a:lnTo>
                  <a:pt x="5535" y="270"/>
                </a:lnTo>
                <a:lnTo>
                  <a:pt x="5523" y="270"/>
                </a:lnTo>
                <a:lnTo>
                  <a:pt x="5433" y="495"/>
                </a:lnTo>
                <a:lnTo>
                  <a:pt x="5670" y="348"/>
                </a:lnTo>
                <a:lnTo>
                  <a:pt x="5645" y="354"/>
                </a:lnTo>
                <a:lnTo>
                  <a:pt x="5625" y="354"/>
                </a:lnTo>
                <a:lnTo>
                  <a:pt x="5600" y="373"/>
                </a:lnTo>
                <a:lnTo>
                  <a:pt x="5593" y="373"/>
                </a:lnTo>
                <a:lnTo>
                  <a:pt x="5587" y="367"/>
                </a:lnTo>
                <a:lnTo>
                  <a:pt x="5587" y="354"/>
                </a:lnTo>
                <a:lnTo>
                  <a:pt x="5593" y="354"/>
                </a:lnTo>
                <a:lnTo>
                  <a:pt x="5600" y="354"/>
                </a:lnTo>
                <a:lnTo>
                  <a:pt x="5580" y="348"/>
                </a:lnTo>
                <a:lnTo>
                  <a:pt x="5568" y="341"/>
                </a:lnTo>
                <a:lnTo>
                  <a:pt x="5754" y="264"/>
                </a:lnTo>
                <a:lnTo>
                  <a:pt x="5555" y="335"/>
                </a:lnTo>
                <a:lnTo>
                  <a:pt x="5535" y="315"/>
                </a:lnTo>
                <a:lnTo>
                  <a:pt x="5510" y="309"/>
                </a:lnTo>
                <a:lnTo>
                  <a:pt x="5478" y="309"/>
                </a:lnTo>
                <a:lnTo>
                  <a:pt x="5465" y="309"/>
                </a:lnTo>
                <a:lnTo>
                  <a:pt x="5433" y="303"/>
                </a:lnTo>
                <a:lnTo>
                  <a:pt x="5426" y="303"/>
                </a:lnTo>
                <a:lnTo>
                  <a:pt x="5426" y="309"/>
                </a:lnTo>
                <a:lnTo>
                  <a:pt x="5439" y="309"/>
                </a:lnTo>
                <a:lnTo>
                  <a:pt x="5484" y="315"/>
                </a:lnTo>
                <a:lnTo>
                  <a:pt x="5529" y="328"/>
                </a:lnTo>
                <a:lnTo>
                  <a:pt x="5535" y="335"/>
                </a:lnTo>
                <a:lnTo>
                  <a:pt x="5535" y="341"/>
                </a:lnTo>
                <a:lnTo>
                  <a:pt x="5529" y="348"/>
                </a:lnTo>
                <a:lnTo>
                  <a:pt x="5523" y="348"/>
                </a:lnTo>
                <a:lnTo>
                  <a:pt x="5510" y="348"/>
                </a:lnTo>
                <a:lnTo>
                  <a:pt x="5484" y="348"/>
                </a:lnTo>
                <a:lnTo>
                  <a:pt x="5445" y="354"/>
                </a:lnTo>
                <a:lnTo>
                  <a:pt x="5407" y="367"/>
                </a:lnTo>
                <a:lnTo>
                  <a:pt x="5368" y="380"/>
                </a:lnTo>
                <a:lnTo>
                  <a:pt x="5317" y="405"/>
                </a:lnTo>
                <a:lnTo>
                  <a:pt x="5310" y="412"/>
                </a:lnTo>
                <a:lnTo>
                  <a:pt x="5310" y="418"/>
                </a:lnTo>
                <a:lnTo>
                  <a:pt x="5317" y="418"/>
                </a:lnTo>
                <a:lnTo>
                  <a:pt x="5310" y="425"/>
                </a:lnTo>
                <a:lnTo>
                  <a:pt x="5291" y="431"/>
                </a:lnTo>
                <a:lnTo>
                  <a:pt x="5291" y="438"/>
                </a:lnTo>
                <a:lnTo>
                  <a:pt x="5304" y="438"/>
                </a:lnTo>
                <a:lnTo>
                  <a:pt x="5323" y="431"/>
                </a:lnTo>
                <a:lnTo>
                  <a:pt x="5349" y="418"/>
                </a:lnTo>
                <a:lnTo>
                  <a:pt x="5375" y="405"/>
                </a:lnTo>
                <a:lnTo>
                  <a:pt x="5439" y="386"/>
                </a:lnTo>
                <a:lnTo>
                  <a:pt x="5471" y="380"/>
                </a:lnTo>
                <a:lnTo>
                  <a:pt x="5490" y="380"/>
                </a:lnTo>
                <a:lnTo>
                  <a:pt x="5529" y="386"/>
                </a:lnTo>
                <a:lnTo>
                  <a:pt x="5587" y="399"/>
                </a:lnTo>
                <a:lnTo>
                  <a:pt x="5638" y="412"/>
                </a:lnTo>
                <a:lnTo>
                  <a:pt x="5664" y="425"/>
                </a:lnTo>
                <a:lnTo>
                  <a:pt x="5658" y="412"/>
                </a:lnTo>
                <a:lnTo>
                  <a:pt x="5645" y="405"/>
                </a:lnTo>
                <a:lnTo>
                  <a:pt x="5664" y="393"/>
                </a:lnTo>
                <a:lnTo>
                  <a:pt x="5664" y="386"/>
                </a:lnTo>
                <a:lnTo>
                  <a:pt x="5658" y="386"/>
                </a:lnTo>
                <a:lnTo>
                  <a:pt x="5651" y="380"/>
                </a:lnTo>
                <a:lnTo>
                  <a:pt x="5670" y="380"/>
                </a:lnTo>
                <a:lnTo>
                  <a:pt x="5664" y="373"/>
                </a:lnTo>
                <a:lnTo>
                  <a:pt x="5670" y="367"/>
                </a:lnTo>
                <a:lnTo>
                  <a:pt x="5703" y="341"/>
                </a:lnTo>
                <a:lnTo>
                  <a:pt x="5754" y="328"/>
                </a:lnTo>
                <a:lnTo>
                  <a:pt x="5754" y="315"/>
                </a:lnTo>
                <a:lnTo>
                  <a:pt x="5715" y="328"/>
                </a:lnTo>
                <a:lnTo>
                  <a:pt x="5670" y="348"/>
                </a:lnTo>
                <a:lnTo>
                  <a:pt x="5433" y="495"/>
                </a:lnTo>
                <a:lnTo>
                  <a:pt x="5465" y="367"/>
                </a:lnTo>
                <a:lnTo>
                  <a:pt x="5445" y="380"/>
                </a:lnTo>
                <a:lnTo>
                  <a:pt x="5439" y="380"/>
                </a:lnTo>
                <a:lnTo>
                  <a:pt x="5439" y="373"/>
                </a:lnTo>
                <a:lnTo>
                  <a:pt x="5445" y="354"/>
                </a:lnTo>
                <a:lnTo>
                  <a:pt x="5458" y="354"/>
                </a:lnTo>
                <a:lnTo>
                  <a:pt x="5471" y="354"/>
                </a:lnTo>
                <a:lnTo>
                  <a:pt x="5465" y="367"/>
                </a:lnTo>
                <a:lnTo>
                  <a:pt x="5433" y="495"/>
                </a:lnTo>
                <a:lnTo>
                  <a:pt x="3877" y="348"/>
                </a:lnTo>
                <a:lnTo>
                  <a:pt x="3896" y="348"/>
                </a:lnTo>
                <a:lnTo>
                  <a:pt x="3909" y="354"/>
                </a:lnTo>
                <a:lnTo>
                  <a:pt x="3922" y="354"/>
                </a:lnTo>
                <a:lnTo>
                  <a:pt x="3922" y="367"/>
                </a:lnTo>
                <a:lnTo>
                  <a:pt x="3928" y="367"/>
                </a:lnTo>
                <a:lnTo>
                  <a:pt x="3941" y="367"/>
                </a:lnTo>
                <a:lnTo>
                  <a:pt x="3941" y="354"/>
                </a:lnTo>
                <a:lnTo>
                  <a:pt x="3941" y="367"/>
                </a:lnTo>
                <a:lnTo>
                  <a:pt x="3948" y="373"/>
                </a:lnTo>
                <a:lnTo>
                  <a:pt x="3967" y="354"/>
                </a:lnTo>
                <a:lnTo>
                  <a:pt x="3954" y="354"/>
                </a:lnTo>
                <a:lnTo>
                  <a:pt x="3948" y="354"/>
                </a:lnTo>
                <a:lnTo>
                  <a:pt x="3948" y="348"/>
                </a:lnTo>
                <a:lnTo>
                  <a:pt x="3941" y="348"/>
                </a:lnTo>
                <a:lnTo>
                  <a:pt x="3928" y="348"/>
                </a:lnTo>
                <a:lnTo>
                  <a:pt x="3922" y="348"/>
                </a:lnTo>
                <a:lnTo>
                  <a:pt x="3915" y="341"/>
                </a:lnTo>
                <a:lnTo>
                  <a:pt x="3903" y="348"/>
                </a:lnTo>
                <a:lnTo>
                  <a:pt x="3903" y="341"/>
                </a:lnTo>
                <a:lnTo>
                  <a:pt x="3896" y="335"/>
                </a:lnTo>
                <a:lnTo>
                  <a:pt x="3883" y="341"/>
                </a:lnTo>
                <a:lnTo>
                  <a:pt x="3877" y="341"/>
                </a:lnTo>
                <a:lnTo>
                  <a:pt x="3877" y="348"/>
                </a:lnTo>
                <a:lnTo>
                  <a:pt x="5433" y="495"/>
                </a:lnTo>
                <a:lnTo>
                  <a:pt x="4095" y="341"/>
                </a:lnTo>
                <a:lnTo>
                  <a:pt x="4095" y="348"/>
                </a:lnTo>
                <a:lnTo>
                  <a:pt x="4102" y="335"/>
                </a:lnTo>
                <a:lnTo>
                  <a:pt x="4095" y="335"/>
                </a:lnTo>
                <a:lnTo>
                  <a:pt x="4095" y="341"/>
                </a:lnTo>
                <a:lnTo>
                  <a:pt x="5433" y="495"/>
                </a:lnTo>
                <a:lnTo>
                  <a:pt x="5413" y="502"/>
                </a:lnTo>
                <a:lnTo>
                  <a:pt x="5394" y="502"/>
                </a:lnTo>
                <a:lnTo>
                  <a:pt x="5413" y="508"/>
                </a:lnTo>
                <a:lnTo>
                  <a:pt x="5413" y="502"/>
                </a:lnTo>
                <a:lnTo>
                  <a:pt x="5433" y="495"/>
                </a:lnTo>
                <a:lnTo>
                  <a:pt x="5722" y="618"/>
                </a:lnTo>
                <a:lnTo>
                  <a:pt x="5754" y="605"/>
                </a:lnTo>
                <a:lnTo>
                  <a:pt x="5754" y="560"/>
                </a:lnTo>
                <a:lnTo>
                  <a:pt x="5625" y="618"/>
                </a:lnTo>
                <a:lnTo>
                  <a:pt x="5722" y="618"/>
                </a:lnTo>
                <a:lnTo>
                  <a:pt x="5433" y="495"/>
                </a:lnTo>
                <a:lnTo>
                  <a:pt x="3832" y="219"/>
                </a:lnTo>
                <a:lnTo>
                  <a:pt x="3819" y="219"/>
                </a:lnTo>
                <a:lnTo>
                  <a:pt x="3825" y="225"/>
                </a:lnTo>
                <a:lnTo>
                  <a:pt x="3832" y="219"/>
                </a:lnTo>
                <a:lnTo>
                  <a:pt x="5433" y="495"/>
                </a:lnTo>
                <a:lnTo>
                  <a:pt x="4822" y="476"/>
                </a:lnTo>
                <a:lnTo>
                  <a:pt x="4828" y="476"/>
                </a:lnTo>
                <a:lnTo>
                  <a:pt x="4828" y="470"/>
                </a:lnTo>
                <a:lnTo>
                  <a:pt x="4822" y="470"/>
                </a:lnTo>
                <a:lnTo>
                  <a:pt x="4809" y="470"/>
                </a:lnTo>
                <a:lnTo>
                  <a:pt x="4803" y="470"/>
                </a:lnTo>
                <a:lnTo>
                  <a:pt x="4803" y="476"/>
                </a:lnTo>
                <a:lnTo>
                  <a:pt x="4809" y="476"/>
                </a:lnTo>
                <a:lnTo>
                  <a:pt x="4822" y="476"/>
                </a:lnTo>
                <a:lnTo>
                  <a:pt x="5433" y="495"/>
                </a:lnTo>
                <a:lnTo>
                  <a:pt x="3787" y="322"/>
                </a:lnTo>
                <a:lnTo>
                  <a:pt x="3793" y="328"/>
                </a:lnTo>
                <a:lnTo>
                  <a:pt x="3800" y="328"/>
                </a:lnTo>
                <a:lnTo>
                  <a:pt x="3800" y="315"/>
                </a:lnTo>
                <a:lnTo>
                  <a:pt x="3793" y="315"/>
                </a:lnTo>
                <a:lnTo>
                  <a:pt x="3787" y="315"/>
                </a:lnTo>
                <a:lnTo>
                  <a:pt x="3787" y="322"/>
                </a:lnTo>
                <a:lnTo>
                  <a:pt x="5433" y="495"/>
                </a:lnTo>
                <a:lnTo>
                  <a:pt x="4713" y="560"/>
                </a:lnTo>
                <a:lnTo>
                  <a:pt x="4693" y="560"/>
                </a:lnTo>
                <a:lnTo>
                  <a:pt x="4674" y="560"/>
                </a:lnTo>
                <a:lnTo>
                  <a:pt x="4674" y="579"/>
                </a:lnTo>
                <a:lnTo>
                  <a:pt x="4693" y="579"/>
                </a:lnTo>
                <a:lnTo>
                  <a:pt x="4719" y="566"/>
                </a:lnTo>
                <a:lnTo>
                  <a:pt x="4745" y="566"/>
                </a:lnTo>
                <a:lnTo>
                  <a:pt x="4751" y="566"/>
                </a:lnTo>
                <a:lnTo>
                  <a:pt x="4758" y="560"/>
                </a:lnTo>
                <a:lnTo>
                  <a:pt x="4732" y="560"/>
                </a:lnTo>
                <a:lnTo>
                  <a:pt x="4713" y="560"/>
                </a:lnTo>
                <a:lnTo>
                  <a:pt x="5433" y="495"/>
                </a:lnTo>
                <a:lnTo>
                  <a:pt x="5715" y="470"/>
                </a:lnTo>
                <a:lnTo>
                  <a:pt x="5696" y="470"/>
                </a:lnTo>
                <a:lnTo>
                  <a:pt x="5690" y="470"/>
                </a:lnTo>
                <a:lnTo>
                  <a:pt x="5677" y="470"/>
                </a:lnTo>
                <a:lnTo>
                  <a:pt x="5638" y="483"/>
                </a:lnTo>
                <a:lnTo>
                  <a:pt x="5587" y="495"/>
                </a:lnTo>
                <a:lnTo>
                  <a:pt x="5561" y="508"/>
                </a:lnTo>
                <a:lnTo>
                  <a:pt x="5548" y="502"/>
                </a:lnTo>
                <a:lnTo>
                  <a:pt x="5529" y="508"/>
                </a:lnTo>
                <a:lnTo>
                  <a:pt x="5478" y="508"/>
                </a:lnTo>
                <a:lnTo>
                  <a:pt x="5452" y="515"/>
                </a:lnTo>
                <a:lnTo>
                  <a:pt x="5433" y="521"/>
                </a:lnTo>
                <a:lnTo>
                  <a:pt x="5394" y="521"/>
                </a:lnTo>
                <a:lnTo>
                  <a:pt x="5381" y="534"/>
                </a:lnTo>
                <a:lnTo>
                  <a:pt x="5355" y="540"/>
                </a:lnTo>
                <a:lnTo>
                  <a:pt x="5330" y="553"/>
                </a:lnTo>
                <a:lnTo>
                  <a:pt x="5317" y="553"/>
                </a:lnTo>
                <a:lnTo>
                  <a:pt x="5291" y="566"/>
                </a:lnTo>
                <a:lnTo>
                  <a:pt x="5259" y="585"/>
                </a:lnTo>
                <a:lnTo>
                  <a:pt x="5182" y="618"/>
                </a:lnTo>
                <a:lnTo>
                  <a:pt x="5208" y="618"/>
                </a:lnTo>
                <a:lnTo>
                  <a:pt x="5214" y="618"/>
                </a:lnTo>
                <a:lnTo>
                  <a:pt x="5233" y="611"/>
                </a:lnTo>
                <a:lnTo>
                  <a:pt x="5246" y="598"/>
                </a:lnTo>
                <a:lnTo>
                  <a:pt x="5265" y="592"/>
                </a:lnTo>
                <a:lnTo>
                  <a:pt x="5304" y="585"/>
                </a:lnTo>
                <a:lnTo>
                  <a:pt x="5330" y="579"/>
                </a:lnTo>
                <a:lnTo>
                  <a:pt x="5336" y="579"/>
                </a:lnTo>
                <a:lnTo>
                  <a:pt x="5349" y="566"/>
                </a:lnTo>
                <a:lnTo>
                  <a:pt x="5362" y="560"/>
                </a:lnTo>
                <a:lnTo>
                  <a:pt x="5368" y="553"/>
                </a:lnTo>
                <a:lnTo>
                  <a:pt x="5388" y="553"/>
                </a:lnTo>
                <a:lnTo>
                  <a:pt x="5407" y="560"/>
                </a:lnTo>
                <a:lnTo>
                  <a:pt x="5407" y="566"/>
                </a:lnTo>
                <a:lnTo>
                  <a:pt x="5394" y="566"/>
                </a:lnTo>
                <a:lnTo>
                  <a:pt x="5381" y="566"/>
                </a:lnTo>
                <a:lnTo>
                  <a:pt x="5362" y="585"/>
                </a:lnTo>
                <a:lnTo>
                  <a:pt x="5336" y="592"/>
                </a:lnTo>
                <a:lnTo>
                  <a:pt x="5304" y="598"/>
                </a:lnTo>
                <a:lnTo>
                  <a:pt x="5246" y="618"/>
                </a:lnTo>
                <a:lnTo>
                  <a:pt x="5317" y="618"/>
                </a:lnTo>
                <a:lnTo>
                  <a:pt x="5330" y="618"/>
                </a:lnTo>
                <a:lnTo>
                  <a:pt x="5349" y="611"/>
                </a:lnTo>
                <a:lnTo>
                  <a:pt x="5362" y="605"/>
                </a:lnTo>
                <a:lnTo>
                  <a:pt x="5375" y="605"/>
                </a:lnTo>
                <a:lnTo>
                  <a:pt x="5394" y="598"/>
                </a:lnTo>
                <a:lnTo>
                  <a:pt x="5407" y="585"/>
                </a:lnTo>
                <a:lnTo>
                  <a:pt x="5413" y="579"/>
                </a:lnTo>
                <a:lnTo>
                  <a:pt x="5426" y="566"/>
                </a:lnTo>
                <a:lnTo>
                  <a:pt x="5445" y="560"/>
                </a:lnTo>
                <a:lnTo>
                  <a:pt x="5452" y="560"/>
                </a:lnTo>
                <a:lnTo>
                  <a:pt x="5445" y="579"/>
                </a:lnTo>
                <a:lnTo>
                  <a:pt x="5471" y="560"/>
                </a:lnTo>
                <a:lnTo>
                  <a:pt x="5490" y="553"/>
                </a:lnTo>
                <a:lnTo>
                  <a:pt x="5510" y="540"/>
                </a:lnTo>
                <a:lnTo>
                  <a:pt x="5516" y="547"/>
                </a:lnTo>
                <a:lnTo>
                  <a:pt x="5516" y="553"/>
                </a:lnTo>
                <a:lnTo>
                  <a:pt x="5555" y="534"/>
                </a:lnTo>
                <a:lnTo>
                  <a:pt x="5580" y="528"/>
                </a:lnTo>
                <a:lnTo>
                  <a:pt x="5593" y="534"/>
                </a:lnTo>
                <a:lnTo>
                  <a:pt x="5613" y="540"/>
                </a:lnTo>
                <a:lnTo>
                  <a:pt x="5632" y="540"/>
                </a:lnTo>
                <a:lnTo>
                  <a:pt x="5645" y="534"/>
                </a:lnTo>
                <a:lnTo>
                  <a:pt x="5632" y="528"/>
                </a:lnTo>
                <a:lnTo>
                  <a:pt x="5638" y="521"/>
                </a:lnTo>
                <a:lnTo>
                  <a:pt x="5645" y="521"/>
                </a:lnTo>
                <a:lnTo>
                  <a:pt x="5658" y="521"/>
                </a:lnTo>
                <a:lnTo>
                  <a:pt x="5670" y="521"/>
                </a:lnTo>
                <a:lnTo>
                  <a:pt x="5683" y="528"/>
                </a:lnTo>
                <a:lnTo>
                  <a:pt x="5690" y="528"/>
                </a:lnTo>
                <a:lnTo>
                  <a:pt x="5690" y="521"/>
                </a:lnTo>
                <a:lnTo>
                  <a:pt x="5683" y="515"/>
                </a:lnTo>
                <a:lnTo>
                  <a:pt x="5677" y="515"/>
                </a:lnTo>
                <a:lnTo>
                  <a:pt x="5670" y="515"/>
                </a:lnTo>
                <a:lnTo>
                  <a:pt x="5658" y="508"/>
                </a:lnTo>
                <a:lnTo>
                  <a:pt x="5664" y="502"/>
                </a:lnTo>
                <a:lnTo>
                  <a:pt x="5690" y="489"/>
                </a:lnTo>
                <a:lnTo>
                  <a:pt x="5754" y="476"/>
                </a:lnTo>
                <a:lnTo>
                  <a:pt x="5754" y="444"/>
                </a:lnTo>
                <a:lnTo>
                  <a:pt x="5741" y="450"/>
                </a:lnTo>
                <a:lnTo>
                  <a:pt x="5715" y="470"/>
                </a:lnTo>
                <a:lnTo>
                  <a:pt x="5433" y="495"/>
                </a:lnTo>
                <a:lnTo>
                  <a:pt x="5484" y="534"/>
                </a:lnTo>
                <a:lnTo>
                  <a:pt x="5452" y="540"/>
                </a:lnTo>
                <a:lnTo>
                  <a:pt x="5426" y="553"/>
                </a:lnTo>
                <a:lnTo>
                  <a:pt x="5420" y="553"/>
                </a:lnTo>
                <a:lnTo>
                  <a:pt x="5420" y="547"/>
                </a:lnTo>
                <a:lnTo>
                  <a:pt x="5439" y="534"/>
                </a:lnTo>
                <a:lnTo>
                  <a:pt x="5465" y="528"/>
                </a:lnTo>
                <a:lnTo>
                  <a:pt x="5490" y="521"/>
                </a:lnTo>
                <a:lnTo>
                  <a:pt x="5497" y="528"/>
                </a:lnTo>
                <a:lnTo>
                  <a:pt x="5484" y="534"/>
                </a:lnTo>
                <a:lnTo>
                  <a:pt x="5433" y="495"/>
                </a:lnTo>
                <a:lnTo>
                  <a:pt x="4751" y="540"/>
                </a:lnTo>
                <a:lnTo>
                  <a:pt x="4725" y="534"/>
                </a:lnTo>
                <a:lnTo>
                  <a:pt x="4700" y="534"/>
                </a:lnTo>
                <a:lnTo>
                  <a:pt x="4700" y="540"/>
                </a:lnTo>
                <a:lnTo>
                  <a:pt x="4706" y="540"/>
                </a:lnTo>
                <a:lnTo>
                  <a:pt x="4732" y="547"/>
                </a:lnTo>
                <a:lnTo>
                  <a:pt x="4777" y="540"/>
                </a:lnTo>
                <a:lnTo>
                  <a:pt x="4803" y="534"/>
                </a:lnTo>
                <a:lnTo>
                  <a:pt x="4803" y="534"/>
                </a:lnTo>
                <a:lnTo>
                  <a:pt x="4777" y="534"/>
                </a:lnTo>
                <a:lnTo>
                  <a:pt x="4751" y="540"/>
                </a:lnTo>
                <a:lnTo>
                  <a:pt x="5433" y="495"/>
                </a:lnTo>
                <a:lnTo>
                  <a:pt x="3819" y="335"/>
                </a:lnTo>
                <a:lnTo>
                  <a:pt x="3838" y="341"/>
                </a:lnTo>
                <a:lnTo>
                  <a:pt x="3864" y="341"/>
                </a:lnTo>
                <a:lnTo>
                  <a:pt x="3877" y="335"/>
                </a:lnTo>
                <a:lnTo>
                  <a:pt x="3870" y="328"/>
                </a:lnTo>
                <a:lnTo>
                  <a:pt x="3851" y="328"/>
                </a:lnTo>
                <a:lnTo>
                  <a:pt x="3845" y="328"/>
                </a:lnTo>
                <a:lnTo>
                  <a:pt x="3838" y="328"/>
                </a:lnTo>
                <a:lnTo>
                  <a:pt x="3819" y="328"/>
                </a:lnTo>
                <a:lnTo>
                  <a:pt x="3819" y="335"/>
                </a:lnTo>
                <a:lnTo>
                  <a:pt x="5433" y="495"/>
                </a:lnTo>
                <a:lnTo>
                  <a:pt x="3813" y="328"/>
                </a:lnTo>
                <a:lnTo>
                  <a:pt x="3819" y="328"/>
                </a:lnTo>
                <a:lnTo>
                  <a:pt x="3825" y="322"/>
                </a:lnTo>
                <a:lnTo>
                  <a:pt x="3819" y="322"/>
                </a:lnTo>
                <a:lnTo>
                  <a:pt x="3806" y="328"/>
                </a:lnTo>
                <a:lnTo>
                  <a:pt x="3813" y="328"/>
                </a:lnTo>
                <a:lnTo>
                  <a:pt x="5433" y="495"/>
                </a:lnTo>
                <a:lnTo>
                  <a:pt x="3825" y="290"/>
                </a:lnTo>
                <a:lnTo>
                  <a:pt x="3825" y="296"/>
                </a:lnTo>
                <a:lnTo>
                  <a:pt x="3832" y="296"/>
                </a:lnTo>
                <a:lnTo>
                  <a:pt x="3838" y="290"/>
                </a:lnTo>
                <a:lnTo>
                  <a:pt x="3838" y="283"/>
                </a:lnTo>
                <a:lnTo>
                  <a:pt x="3832" y="283"/>
                </a:lnTo>
                <a:lnTo>
                  <a:pt x="3825" y="290"/>
                </a:lnTo>
                <a:lnTo>
                  <a:pt x="5433" y="495"/>
                </a:lnTo>
                <a:lnTo>
                  <a:pt x="5413" y="309"/>
                </a:lnTo>
                <a:lnTo>
                  <a:pt x="5407" y="303"/>
                </a:lnTo>
                <a:lnTo>
                  <a:pt x="5394" y="303"/>
                </a:lnTo>
                <a:lnTo>
                  <a:pt x="5388" y="296"/>
                </a:lnTo>
                <a:lnTo>
                  <a:pt x="5388" y="303"/>
                </a:lnTo>
                <a:lnTo>
                  <a:pt x="5394" y="309"/>
                </a:lnTo>
                <a:lnTo>
                  <a:pt x="5407" y="309"/>
                </a:lnTo>
                <a:lnTo>
                  <a:pt x="5413" y="309"/>
                </a:lnTo>
                <a:lnTo>
                  <a:pt x="5433" y="495"/>
                </a:lnTo>
                <a:lnTo>
                  <a:pt x="5458" y="168"/>
                </a:lnTo>
                <a:lnTo>
                  <a:pt x="5484" y="174"/>
                </a:lnTo>
                <a:lnTo>
                  <a:pt x="5529" y="180"/>
                </a:lnTo>
                <a:lnTo>
                  <a:pt x="5548" y="187"/>
                </a:lnTo>
                <a:lnTo>
                  <a:pt x="5574" y="187"/>
                </a:lnTo>
                <a:lnTo>
                  <a:pt x="5574" y="193"/>
                </a:lnTo>
                <a:lnTo>
                  <a:pt x="5587" y="200"/>
                </a:lnTo>
                <a:lnTo>
                  <a:pt x="5613" y="206"/>
                </a:lnTo>
                <a:lnTo>
                  <a:pt x="5632" y="213"/>
                </a:lnTo>
                <a:lnTo>
                  <a:pt x="5638" y="213"/>
                </a:lnTo>
                <a:lnTo>
                  <a:pt x="5638" y="206"/>
                </a:lnTo>
                <a:lnTo>
                  <a:pt x="5625" y="200"/>
                </a:lnTo>
                <a:lnTo>
                  <a:pt x="5593" y="187"/>
                </a:lnTo>
                <a:lnTo>
                  <a:pt x="5555" y="180"/>
                </a:lnTo>
                <a:lnTo>
                  <a:pt x="5529" y="174"/>
                </a:lnTo>
                <a:lnTo>
                  <a:pt x="5478" y="168"/>
                </a:lnTo>
                <a:lnTo>
                  <a:pt x="5458" y="168"/>
                </a:lnTo>
                <a:lnTo>
                  <a:pt x="5452" y="168"/>
                </a:lnTo>
                <a:lnTo>
                  <a:pt x="5458" y="168"/>
                </a:lnTo>
                <a:lnTo>
                  <a:pt x="5433" y="495"/>
                </a:lnTo>
                <a:lnTo>
                  <a:pt x="3735" y="335"/>
                </a:lnTo>
                <a:lnTo>
                  <a:pt x="3742" y="335"/>
                </a:lnTo>
                <a:lnTo>
                  <a:pt x="3735" y="328"/>
                </a:lnTo>
                <a:lnTo>
                  <a:pt x="3729" y="335"/>
                </a:lnTo>
                <a:lnTo>
                  <a:pt x="3735" y="335"/>
                </a:lnTo>
                <a:lnTo>
                  <a:pt x="5433" y="495"/>
                </a:lnTo>
                <a:lnTo>
                  <a:pt x="3748" y="341"/>
                </a:lnTo>
                <a:lnTo>
                  <a:pt x="3761" y="341"/>
                </a:lnTo>
                <a:lnTo>
                  <a:pt x="3768" y="341"/>
                </a:lnTo>
                <a:lnTo>
                  <a:pt x="3761" y="335"/>
                </a:lnTo>
                <a:lnTo>
                  <a:pt x="3748" y="341"/>
                </a:lnTo>
                <a:lnTo>
                  <a:pt x="5433" y="495"/>
                </a:lnTo>
                <a:lnTo>
                  <a:pt x="3716" y="335"/>
                </a:lnTo>
                <a:lnTo>
                  <a:pt x="3723" y="328"/>
                </a:lnTo>
                <a:lnTo>
                  <a:pt x="3716" y="328"/>
                </a:lnTo>
                <a:lnTo>
                  <a:pt x="3710" y="328"/>
                </a:lnTo>
                <a:lnTo>
                  <a:pt x="3703" y="335"/>
                </a:lnTo>
                <a:lnTo>
                  <a:pt x="3716" y="335"/>
                </a:lnTo>
                <a:lnTo>
                  <a:pt x="5433" y="495"/>
                </a:lnTo>
                <a:lnTo>
                  <a:pt x="3825" y="354"/>
                </a:lnTo>
                <a:lnTo>
                  <a:pt x="3838" y="367"/>
                </a:lnTo>
                <a:lnTo>
                  <a:pt x="3845" y="367"/>
                </a:lnTo>
                <a:lnTo>
                  <a:pt x="3845" y="354"/>
                </a:lnTo>
                <a:lnTo>
                  <a:pt x="3838" y="354"/>
                </a:lnTo>
                <a:lnTo>
                  <a:pt x="3825" y="354"/>
                </a:lnTo>
                <a:lnTo>
                  <a:pt x="5433" y="495"/>
                </a:lnTo>
                <a:lnTo>
                  <a:pt x="4089" y="277"/>
                </a:lnTo>
                <a:lnTo>
                  <a:pt x="4089" y="270"/>
                </a:lnTo>
                <a:lnTo>
                  <a:pt x="4083" y="270"/>
                </a:lnTo>
                <a:lnTo>
                  <a:pt x="4076" y="270"/>
                </a:lnTo>
                <a:lnTo>
                  <a:pt x="4076" y="277"/>
                </a:lnTo>
                <a:lnTo>
                  <a:pt x="4089" y="277"/>
                </a:lnTo>
                <a:lnTo>
                  <a:pt x="5433" y="495"/>
                </a:lnTo>
                <a:lnTo>
                  <a:pt x="4044" y="412"/>
                </a:lnTo>
                <a:lnTo>
                  <a:pt x="4038" y="412"/>
                </a:lnTo>
                <a:lnTo>
                  <a:pt x="4044" y="418"/>
                </a:lnTo>
                <a:lnTo>
                  <a:pt x="4057" y="425"/>
                </a:lnTo>
                <a:lnTo>
                  <a:pt x="4070" y="431"/>
                </a:lnTo>
                <a:lnTo>
                  <a:pt x="4076" y="431"/>
                </a:lnTo>
                <a:lnTo>
                  <a:pt x="4076" y="425"/>
                </a:lnTo>
                <a:lnTo>
                  <a:pt x="4057" y="418"/>
                </a:lnTo>
                <a:lnTo>
                  <a:pt x="4044" y="412"/>
                </a:lnTo>
                <a:lnTo>
                  <a:pt x="5433" y="495"/>
                </a:lnTo>
                <a:lnTo>
                  <a:pt x="4044" y="270"/>
                </a:lnTo>
                <a:lnTo>
                  <a:pt x="4044" y="264"/>
                </a:lnTo>
                <a:lnTo>
                  <a:pt x="4044" y="251"/>
                </a:lnTo>
                <a:lnTo>
                  <a:pt x="4038" y="251"/>
                </a:lnTo>
                <a:lnTo>
                  <a:pt x="4031" y="251"/>
                </a:lnTo>
                <a:lnTo>
                  <a:pt x="4044" y="270"/>
                </a:lnTo>
                <a:lnTo>
                  <a:pt x="5433" y="495"/>
                </a:lnTo>
                <a:lnTo>
                  <a:pt x="5220" y="296"/>
                </a:lnTo>
                <a:lnTo>
                  <a:pt x="5246" y="296"/>
                </a:lnTo>
                <a:lnTo>
                  <a:pt x="5291" y="296"/>
                </a:lnTo>
                <a:lnTo>
                  <a:pt x="5343" y="303"/>
                </a:lnTo>
                <a:lnTo>
                  <a:pt x="5368" y="303"/>
                </a:lnTo>
                <a:lnTo>
                  <a:pt x="5375" y="303"/>
                </a:lnTo>
                <a:lnTo>
                  <a:pt x="5368" y="303"/>
                </a:lnTo>
                <a:lnTo>
                  <a:pt x="5349" y="290"/>
                </a:lnTo>
                <a:lnTo>
                  <a:pt x="5323" y="290"/>
                </a:lnTo>
                <a:lnTo>
                  <a:pt x="5278" y="290"/>
                </a:lnTo>
                <a:lnTo>
                  <a:pt x="5233" y="290"/>
                </a:lnTo>
                <a:lnTo>
                  <a:pt x="5220" y="296"/>
                </a:lnTo>
                <a:lnTo>
                  <a:pt x="5214" y="296"/>
                </a:lnTo>
                <a:lnTo>
                  <a:pt x="5220" y="296"/>
                </a:lnTo>
                <a:lnTo>
                  <a:pt x="5433" y="495"/>
                </a:lnTo>
                <a:lnTo>
                  <a:pt x="3935" y="393"/>
                </a:lnTo>
                <a:lnTo>
                  <a:pt x="3928" y="386"/>
                </a:lnTo>
                <a:lnTo>
                  <a:pt x="3922" y="380"/>
                </a:lnTo>
                <a:lnTo>
                  <a:pt x="3903" y="373"/>
                </a:lnTo>
                <a:lnTo>
                  <a:pt x="3890" y="373"/>
                </a:lnTo>
                <a:lnTo>
                  <a:pt x="3903" y="380"/>
                </a:lnTo>
                <a:lnTo>
                  <a:pt x="3903" y="386"/>
                </a:lnTo>
                <a:lnTo>
                  <a:pt x="3922" y="393"/>
                </a:lnTo>
                <a:lnTo>
                  <a:pt x="3935" y="393"/>
                </a:lnTo>
                <a:lnTo>
                  <a:pt x="5433" y="495"/>
                </a:lnTo>
                <a:lnTo>
                  <a:pt x="3851" y="373"/>
                </a:lnTo>
                <a:lnTo>
                  <a:pt x="3864" y="373"/>
                </a:lnTo>
                <a:lnTo>
                  <a:pt x="3864" y="367"/>
                </a:lnTo>
                <a:lnTo>
                  <a:pt x="3851" y="373"/>
                </a:lnTo>
                <a:lnTo>
                  <a:pt x="5433" y="495"/>
                </a:lnTo>
                <a:lnTo>
                  <a:pt x="4211" y="373"/>
                </a:lnTo>
                <a:lnTo>
                  <a:pt x="4218" y="380"/>
                </a:lnTo>
                <a:lnTo>
                  <a:pt x="4224" y="380"/>
                </a:lnTo>
                <a:lnTo>
                  <a:pt x="4218" y="367"/>
                </a:lnTo>
                <a:lnTo>
                  <a:pt x="4205" y="367"/>
                </a:lnTo>
                <a:lnTo>
                  <a:pt x="4198" y="367"/>
                </a:lnTo>
                <a:lnTo>
                  <a:pt x="4198" y="373"/>
                </a:lnTo>
                <a:lnTo>
                  <a:pt x="4211" y="373"/>
                </a:lnTo>
                <a:lnTo>
                  <a:pt x="5433" y="495"/>
                </a:lnTo>
                <a:lnTo>
                  <a:pt x="4031" y="328"/>
                </a:lnTo>
                <a:lnTo>
                  <a:pt x="4038" y="328"/>
                </a:lnTo>
                <a:lnTo>
                  <a:pt x="4044" y="328"/>
                </a:lnTo>
                <a:lnTo>
                  <a:pt x="4050" y="335"/>
                </a:lnTo>
                <a:lnTo>
                  <a:pt x="4050" y="328"/>
                </a:lnTo>
                <a:lnTo>
                  <a:pt x="4044" y="322"/>
                </a:lnTo>
                <a:lnTo>
                  <a:pt x="4031" y="315"/>
                </a:lnTo>
                <a:lnTo>
                  <a:pt x="4025" y="315"/>
                </a:lnTo>
                <a:lnTo>
                  <a:pt x="4025" y="328"/>
                </a:lnTo>
                <a:lnTo>
                  <a:pt x="4031" y="328"/>
                </a:lnTo>
                <a:lnTo>
                  <a:pt x="5433" y="495"/>
                </a:lnTo>
                <a:lnTo>
                  <a:pt x="3922" y="309"/>
                </a:lnTo>
                <a:lnTo>
                  <a:pt x="3922" y="303"/>
                </a:lnTo>
                <a:lnTo>
                  <a:pt x="3915" y="296"/>
                </a:lnTo>
                <a:lnTo>
                  <a:pt x="3909" y="296"/>
                </a:lnTo>
                <a:lnTo>
                  <a:pt x="3903" y="303"/>
                </a:lnTo>
                <a:lnTo>
                  <a:pt x="3922" y="309"/>
                </a:lnTo>
                <a:lnTo>
                  <a:pt x="5433" y="495"/>
                </a:lnTo>
                <a:lnTo>
                  <a:pt x="4237" y="380"/>
                </a:lnTo>
                <a:lnTo>
                  <a:pt x="4301" y="354"/>
                </a:lnTo>
                <a:lnTo>
                  <a:pt x="4365" y="322"/>
                </a:lnTo>
                <a:lnTo>
                  <a:pt x="4443" y="296"/>
                </a:lnTo>
                <a:lnTo>
                  <a:pt x="4520" y="251"/>
                </a:lnTo>
                <a:lnTo>
                  <a:pt x="4533" y="245"/>
                </a:lnTo>
                <a:lnTo>
                  <a:pt x="4545" y="245"/>
                </a:lnTo>
                <a:lnTo>
                  <a:pt x="4584" y="232"/>
                </a:lnTo>
                <a:lnTo>
                  <a:pt x="4668" y="193"/>
                </a:lnTo>
                <a:lnTo>
                  <a:pt x="4732" y="174"/>
                </a:lnTo>
                <a:lnTo>
                  <a:pt x="4777" y="155"/>
                </a:lnTo>
                <a:lnTo>
                  <a:pt x="4873" y="142"/>
                </a:lnTo>
                <a:lnTo>
                  <a:pt x="4931" y="142"/>
                </a:lnTo>
                <a:lnTo>
                  <a:pt x="4970" y="155"/>
                </a:lnTo>
                <a:lnTo>
                  <a:pt x="5040" y="161"/>
                </a:lnTo>
                <a:lnTo>
                  <a:pt x="5079" y="168"/>
                </a:lnTo>
                <a:lnTo>
                  <a:pt x="5118" y="174"/>
                </a:lnTo>
                <a:lnTo>
                  <a:pt x="5143" y="180"/>
                </a:lnTo>
                <a:lnTo>
                  <a:pt x="5188" y="187"/>
                </a:lnTo>
                <a:lnTo>
                  <a:pt x="5214" y="193"/>
                </a:lnTo>
                <a:lnTo>
                  <a:pt x="5227" y="193"/>
                </a:lnTo>
                <a:lnTo>
                  <a:pt x="5246" y="187"/>
                </a:lnTo>
                <a:lnTo>
                  <a:pt x="5265" y="187"/>
                </a:lnTo>
                <a:lnTo>
                  <a:pt x="5073" y="155"/>
                </a:lnTo>
                <a:lnTo>
                  <a:pt x="4983" y="135"/>
                </a:lnTo>
                <a:lnTo>
                  <a:pt x="4918" y="129"/>
                </a:lnTo>
                <a:lnTo>
                  <a:pt x="4848" y="129"/>
                </a:lnTo>
                <a:lnTo>
                  <a:pt x="4770" y="142"/>
                </a:lnTo>
                <a:lnTo>
                  <a:pt x="4687" y="174"/>
                </a:lnTo>
                <a:lnTo>
                  <a:pt x="4565" y="213"/>
                </a:lnTo>
                <a:lnTo>
                  <a:pt x="4545" y="225"/>
                </a:lnTo>
                <a:lnTo>
                  <a:pt x="4539" y="232"/>
                </a:lnTo>
                <a:lnTo>
                  <a:pt x="4507" y="245"/>
                </a:lnTo>
                <a:lnTo>
                  <a:pt x="4481" y="264"/>
                </a:lnTo>
                <a:lnTo>
                  <a:pt x="4455" y="283"/>
                </a:lnTo>
                <a:lnTo>
                  <a:pt x="4378" y="309"/>
                </a:lnTo>
                <a:lnTo>
                  <a:pt x="4295" y="341"/>
                </a:lnTo>
                <a:lnTo>
                  <a:pt x="4288" y="341"/>
                </a:lnTo>
                <a:lnTo>
                  <a:pt x="4275" y="348"/>
                </a:lnTo>
                <a:lnTo>
                  <a:pt x="4243" y="373"/>
                </a:lnTo>
                <a:lnTo>
                  <a:pt x="4237" y="380"/>
                </a:lnTo>
                <a:lnTo>
                  <a:pt x="5433" y="495"/>
                </a:lnTo>
                <a:lnTo>
                  <a:pt x="4301" y="386"/>
                </a:lnTo>
                <a:lnTo>
                  <a:pt x="4288" y="380"/>
                </a:lnTo>
                <a:lnTo>
                  <a:pt x="4275" y="380"/>
                </a:lnTo>
                <a:lnTo>
                  <a:pt x="4275" y="386"/>
                </a:lnTo>
                <a:lnTo>
                  <a:pt x="4275" y="393"/>
                </a:lnTo>
                <a:lnTo>
                  <a:pt x="4282" y="393"/>
                </a:lnTo>
                <a:lnTo>
                  <a:pt x="4295" y="393"/>
                </a:lnTo>
                <a:lnTo>
                  <a:pt x="4308" y="399"/>
                </a:lnTo>
                <a:lnTo>
                  <a:pt x="4314" y="399"/>
                </a:lnTo>
                <a:lnTo>
                  <a:pt x="4314" y="393"/>
                </a:lnTo>
                <a:lnTo>
                  <a:pt x="4308" y="393"/>
                </a:lnTo>
                <a:lnTo>
                  <a:pt x="4308" y="386"/>
                </a:lnTo>
                <a:lnTo>
                  <a:pt x="4301" y="386"/>
                </a:lnTo>
                <a:lnTo>
                  <a:pt x="5433" y="495"/>
                </a:lnTo>
                <a:lnTo>
                  <a:pt x="3787" y="283"/>
                </a:lnTo>
                <a:lnTo>
                  <a:pt x="3793" y="290"/>
                </a:lnTo>
                <a:lnTo>
                  <a:pt x="3793" y="277"/>
                </a:lnTo>
                <a:lnTo>
                  <a:pt x="3787" y="277"/>
                </a:lnTo>
                <a:lnTo>
                  <a:pt x="3787" y="283"/>
                </a:lnTo>
                <a:lnTo>
                  <a:pt x="5433" y="495"/>
                </a:lnTo>
                <a:lnTo>
                  <a:pt x="3543" y="386"/>
                </a:lnTo>
                <a:lnTo>
                  <a:pt x="3498" y="386"/>
                </a:lnTo>
                <a:lnTo>
                  <a:pt x="3485" y="386"/>
                </a:lnTo>
                <a:lnTo>
                  <a:pt x="3478" y="393"/>
                </a:lnTo>
                <a:lnTo>
                  <a:pt x="3465" y="405"/>
                </a:lnTo>
                <a:lnTo>
                  <a:pt x="3459" y="405"/>
                </a:lnTo>
                <a:lnTo>
                  <a:pt x="3465" y="405"/>
                </a:lnTo>
                <a:lnTo>
                  <a:pt x="3491" y="399"/>
                </a:lnTo>
                <a:lnTo>
                  <a:pt x="3517" y="399"/>
                </a:lnTo>
                <a:lnTo>
                  <a:pt x="3568" y="399"/>
                </a:lnTo>
                <a:lnTo>
                  <a:pt x="3626" y="405"/>
                </a:lnTo>
                <a:lnTo>
                  <a:pt x="3703" y="412"/>
                </a:lnTo>
                <a:lnTo>
                  <a:pt x="3665" y="405"/>
                </a:lnTo>
                <a:lnTo>
                  <a:pt x="3620" y="399"/>
                </a:lnTo>
                <a:lnTo>
                  <a:pt x="3543" y="386"/>
                </a:lnTo>
                <a:lnTo>
                  <a:pt x="5433" y="495"/>
                </a:lnTo>
                <a:lnTo>
                  <a:pt x="4005" y="251"/>
                </a:lnTo>
                <a:lnTo>
                  <a:pt x="4012" y="245"/>
                </a:lnTo>
                <a:lnTo>
                  <a:pt x="4012" y="238"/>
                </a:lnTo>
                <a:lnTo>
                  <a:pt x="3999" y="245"/>
                </a:lnTo>
                <a:lnTo>
                  <a:pt x="3999" y="251"/>
                </a:lnTo>
                <a:lnTo>
                  <a:pt x="4005" y="251"/>
                </a:lnTo>
                <a:lnTo>
                  <a:pt x="5433" y="495"/>
                </a:lnTo>
                <a:lnTo>
                  <a:pt x="4790" y="495"/>
                </a:lnTo>
                <a:lnTo>
                  <a:pt x="4803" y="489"/>
                </a:lnTo>
                <a:lnTo>
                  <a:pt x="4796" y="489"/>
                </a:lnTo>
                <a:lnTo>
                  <a:pt x="4777" y="483"/>
                </a:lnTo>
                <a:lnTo>
                  <a:pt x="4764" y="483"/>
                </a:lnTo>
                <a:lnTo>
                  <a:pt x="4738" y="495"/>
                </a:lnTo>
                <a:lnTo>
                  <a:pt x="4687" y="515"/>
                </a:lnTo>
                <a:lnTo>
                  <a:pt x="4668" y="521"/>
                </a:lnTo>
                <a:lnTo>
                  <a:pt x="4655" y="528"/>
                </a:lnTo>
                <a:lnTo>
                  <a:pt x="4635" y="528"/>
                </a:lnTo>
                <a:lnTo>
                  <a:pt x="4623" y="521"/>
                </a:lnTo>
                <a:lnTo>
                  <a:pt x="4545" y="515"/>
                </a:lnTo>
                <a:lnTo>
                  <a:pt x="4500" y="502"/>
                </a:lnTo>
                <a:lnTo>
                  <a:pt x="4436" y="489"/>
                </a:lnTo>
                <a:lnTo>
                  <a:pt x="4398" y="476"/>
                </a:lnTo>
                <a:lnTo>
                  <a:pt x="4378" y="470"/>
                </a:lnTo>
                <a:lnTo>
                  <a:pt x="4365" y="470"/>
                </a:lnTo>
                <a:lnTo>
                  <a:pt x="4365" y="483"/>
                </a:lnTo>
                <a:lnTo>
                  <a:pt x="4378" y="489"/>
                </a:lnTo>
                <a:lnTo>
                  <a:pt x="4398" y="489"/>
                </a:lnTo>
                <a:lnTo>
                  <a:pt x="4410" y="489"/>
                </a:lnTo>
                <a:lnTo>
                  <a:pt x="4417" y="495"/>
                </a:lnTo>
                <a:lnTo>
                  <a:pt x="4423" y="502"/>
                </a:lnTo>
                <a:lnTo>
                  <a:pt x="4449" y="502"/>
                </a:lnTo>
                <a:lnTo>
                  <a:pt x="4468" y="508"/>
                </a:lnTo>
                <a:lnTo>
                  <a:pt x="4507" y="521"/>
                </a:lnTo>
                <a:lnTo>
                  <a:pt x="4552" y="521"/>
                </a:lnTo>
                <a:lnTo>
                  <a:pt x="4590" y="528"/>
                </a:lnTo>
                <a:lnTo>
                  <a:pt x="4616" y="528"/>
                </a:lnTo>
                <a:lnTo>
                  <a:pt x="4603" y="540"/>
                </a:lnTo>
                <a:lnTo>
                  <a:pt x="4590" y="540"/>
                </a:lnTo>
                <a:lnTo>
                  <a:pt x="4552" y="553"/>
                </a:lnTo>
                <a:lnTo>
                  <a:pt x="4526" y="560"/>
                </a:lnTo>
                <a:lnTo>
                  <a:pt x="4520" y="566"/>
                </a:lnTo>
                <a:lnTo>
                  <a:pt x="4513" y="566"/>
                </a:lnTo>
                <a:lnTo>
                  <a:pt x="4488" y="553"/>
                </a:lnTo>
                <a:lnTo>
                  <a:pt x="4468" y="547"/>
                </a:lnTo>
                <a:lnTo>
                  <a:pt x="4462" y="547"/>
                </a:lnTo>
                <a:lnTo>
                  <a:pt x="4462" y="553"/>
                </a:lnTo>
                <a:lnTo>
                  <a:pt x="4481" y="560"/>
                </a:lnTo>
                <a:lnTo>
                  <a:pt x="4494" y="566"/>
                </a:lnTo>
                <a:lnTo>
                  <a:pt x="4494" y="579"/>
                </a:lnTo>
                <a:lnTo>
                  <a:pt x="4488" y="585"/>
                </a:lnTo>
                <a:lnTo>
                  <a:pt x="4481" y="592"/>
                </a:lnTo>
                <a:lnTo>
                  <a:pt x="4462" y="598"/>
                </a:lnTo>
                <a:lnTo>
                  <a:pt x="4449" y="598"/>
                </a:lnTo>
                <a:lnTo>
                  <a:pt x="4436" y="598"/>
                </a:lnTo>
                <a:lnTo>
                  <a:pt x="4423" y="592"/>
                </a:lnTo>
                <a:lnTo>
                  <a:pt x="4410" y="585"/>
                </a:lnTo>
                <a:lnTo>
                  <a:pt x="4404" y="579"/>
                </a:lnTo>
                <a:lnTo>
                  <a:pt x="4398" y="566"/>
                </a:lnTo>
                <a:lnTo>
                  <a:pt x="4385" y="566"/>
                </a:lnTo>
                <a:lnTo>
                  <a:pt x="4346" y="566"/>
                </a:lnTo>
                <a:lnTo>
                  <a:pt x="4314" y="560"/>
                </a:lnTo>
                <a:lnTo>
                  <a:pt x="4250" y="547"/>
                </a:lnTo>
                <a:lnTo>
                  <a:pt x="4205" y="540"/>
                </a:lnTo>
                <a:lnTo>
                  <a:pt x="4179" y="534"/>
                </a:lnTo>
                <a:lnTo>
                  <a:pt x="4153" y="528"/>
                </a:lnTo>
                <a:lnTo>
                  <a:pt x="4147" y="521"/>
                </a:lnTo>
                <a:lnTo>
                  <a:pt x="4160" y="521"/>
                </a:lnTo>
                <a:lnTo>
                  <a:pt x="4205" y="521"/>
                </a:lnTo>
                <a:lnTo>
                  <a:pt x="4237" y="521"/>
                </a:lnTo>
                <a:lnTo>
                  <a:pt x="4288" y="521"/>
                </a:lnTo>
                <a:lnTo>
                  <a:pt x="4333" y="528"/>
                </a:lnTo>
                <a:lnTo>
                  <a:pt x="4359" y="534"/>
                </a:lnTo>
                <a:lnTo>
                  <a:pt x="4404" y="547"/>
                </a:lnTo>
                <a:lnTo>
                  <a:pt x="4423" y="547"/>
                </a:lnTo>
                <a:lnTo>
                  <a:pt x="4443" y="553"/>
                </a:lnTo>
                <a:lnTo>
                  <a:pt x="4449" y="560"/>
                </a:lnTo>
                <a:lnTo>
                  <a:pt x="4449" y="553"/>
                </a:lnTo>
                <a:lnTo>
                  <a:pt x="4449" y="547"/>
                </a:lnTo>
                <a:lnTo>
                  <a:pt x="4423" y="534"/>
                </a:lnTo>
                <a:lnTo>
                  <a:pt x="4398" y="528"/>
                </a:lnTo>
                <a:lnTo>
                  <a:pt x="4353" y="521"/>
                </a:lnTo>
                <a:lnTo>
                  <a:pt x="4320" y="521"/>
                </a:lnTo>
                <a:lnTo>
                  <a:pt x="4288" y="521"/>
                </a:lnTo>
                <a:lnTo>
                  <a:pt x="4275" y="521"/>
                </a:lnTo>
                <a:lnTo>
                  <a:pt x="4256" y="521"/>
                </a:lnTo>
                <a:lnTo>
                  <a:pt x="4250" y="515"/>
                </a:lnTo>
                <a:lnTo>
                  <a:pt x="4243" y="515"/>
                </a:lnTo>
                <a:lnTo>
                  <a:pt x="4218" y="515"/>
                </a:lnTo>
                <a:lnTo>
                  <a:pt x="4198" y="521"/>
                </a:lnTo>
                <a:lnTo>
                  <a:pt x="4192" y="521"/>
                </a:lnTo>
                <a:lnTo>
                  <a:pt x="4192" y="515"/>
                </a:lnTo>
                <a:lnTo>
                  <a:pt x="4205" y="502"/>
                </a:lnTo>
                <a:lnTo>
                  <a:pt x="4224" y="489"/>
                </a:lnTo>
                <a:lnTo>
                  <a:pt x="4256" y="476"/>
                </a:lnTo>
                <a:lnTo>
                  <a:pt x="4301" y="457"/>
                </a:lnTo>
                <a:lnTo>
                  <a:pt x="4320" y="450"/>
                </a:lnTo>
                <a:lnTo>
                  <a:pt x="4333" y="438"/>
                </a:lnTo>
                <a:lnTo>
                  <a:pt x="4359" y="425"/>
                </a:lnTo>
                <a:lnTo>
                  <a:pt x="4398" y="405"/>
                </a:lnTo>
                <a:lnTo>
                  <a:pt x="4404" y="405"/>
                </a:lnTo>
                <a:lnTo>
                  <a:pt x="4410" y="412"/>
                </a:lnTo>
                <a:lnTo>
                  <a:pt x="4417" y="412"/>
                </a:lnTo>
                <a:lnTo>
                  <a:pt x="4417" y="405"/>
                </a:lnTo>
                <a:lnTo>
                  <a:pt x="4423" y="399"/>
                </a:lnTo>
                <a:lnTo>
                  <a:pt x="4481" y="354"/>
                </a:lnTo>
                <a:lnTo>
                  <a:pt x="4391" y="399"/>
                </a:lnTo>
                <a:lnTo>
                  <a:pt x="4333" y="418"/>
                </a:lnTo>
                <a:lnTo>
                  <a:pt x="4301" y="438"/>
                </a:lnTo>
                <a:lnTo>
                  <a:pt x="4263" y="450"/>
                </a:lnTo>
                <a:lnTo>
                  <a:pt x="4160" y="502"/>
                </a:lnTo>
                <a:lnTo>
                  <a:pt x="4173" y="483"/>
                </a:lnTo>
                <a:lnTo>
                  <a:pt x="4147" y="495"/>
                </a:lnTo>
                <a:lnTo>
                  <a:pt x="4108" y="515"/>
                </a:lnTo>
                <a:lnTo>
                  <a:pt x="4076" y="515"/>
                </a:lnTo>
                <a:lnTo>
                  <a:pt x="4038" y="508"/>
                </a:lnTo>
                <a:lnTo>
                  <a:pt x="3973" y="483"/>
                </a:lnTo>
                <a:lnTo>
                  <a:pt x="3915" y="476"/>
                </a:lnTo>
                <a:lnTo>
                  <a:pt x="3890" y="470"/>
                </a:lnTo>
                <a:lnTo>
                  <a:pt x="3864" y="457"/>
                </a:lnTo>
                <a:lnTo>
                  <a:pt x="3774" y="438"/>
                </a:lnTo>
                <a:lnTo>
                  <a:pt x="3684" y="425"/>
                </a:lnTo>
                <a:lnTo>
                  <a:pt x="3639" y="418"/>
                </a:lnTo>
                <a:lnTo>
                  <a:pt x="3588" y="418"/>
                </a:lnTo>
                <a:lnTo>
                  <a:pt x="3504" y="418"/>
                </a:lnTo>
                <a:lnTo>
                  <a:pt x="3472" y="418"/>
                </a:lnTo>
                <a:lnTo>
                  <a:pt x="3453" y="425"/>
                </a:lnTo>
                <a:lnTo>
                  <a:pt x="3427" y="418"/>
                </a:lnTo>
                <a:lnTo>
                  <a:pt x="3401" y="425"/>
                </a:lnTo>
                <a:lnTo>
                  <a:pt x="3388" y="425"/>
                </a:lnTo>
                <a:lnTo>
                  <a:pt x="3369" y="425"/>
                </a:lnTo>
                <a:lnTo>
                  <a:pt x="3363" y="418"/>
                </a:lnTo>
                <a:lnTo>
                  <a:pt x="3350" y="418"/>
                </a:lnTo>
                <a:lnTo>
                  <a:pt x="3324" y="418"/>
                </a:lnTo>
                <a:lnTo>
                  <a:pt x="3330" y="412"/>
                </a:lnTo>
                <a:lnTo>
                  <a:pt x="3350" y="405"/>
                </a:lnTo>
                <a:lnTo>
                  <a:pt x="3369" y="399"/>
                </a:lnTo>
                <a:lnTo>
                  <a:pt x="3388" y="399"/>
                </a:lnTo>
                <a:lnTo>
                  <a:pt x="3408" y="405"/>
                </a:lnTo>
                <a:lnTo>
                  <a:pt x="3395" y="399"/>
                </a:lnTo>
                <a:lnTo>
                  <a:pt x="3375" y="393"/>
                </a:lnTo>
                <a:lnTo>
                  <a:pt x="3356" y="393"/>
                </a:lnTo>
                <a:lnTo>
                  <a:pt x="3330" y="399"/>
                </a:lnTo>
                <a:lnTo>
                  <a:pt x="3318" y="399"/>
                </a:lnTo>
                <a:lnTo>
                  <a:pt x="3318" y="412"/>
                </a:lnTo>
                <a:lnTo>
                  <a:pt x="3311" y="412"/>
                </a:lnTo>
                <a:lnTo>
                  <a:pt x="3311" y="418"/>
                </a:lnTo>
                <a:lnTo>
                  <a:pt x="3298" y="412"/>
                </a:lnTo>
                <a:lnTo>
                  <a:pt x="3292" y="412"/>
                </a:lnTo>
                <a:lnTo>
                  <a:pt x="3273" y="418"/>
                </a:lnTo>
                <a:lnTo>
                  <a:pt x="3260" y="418"/>
                </a:lnTo>
                <a:lnTo>
                  <a:pt x="3266" y="425"/>
                </a:lnTo>
                <a:lnTo>
                  <a:pt x="3279" y="431"/>
                </a:lnTo>
                <a:lnTo>
                  <a:pt x="3305" y="431"/>
                </a:lnTo>
                <a:lnTo>
                  <a:pt x="3318" y="431"/>
                </a:lnTo>
                <a:lnTo>
                  <a:pt x="3318" y="438"/>
                </a:lnTo>
                <a:lnTo>
                  <a:pt x="3292" y="438"/>
                </a:lnTo>
                <a:lnTo>
                  <a:pt x="3273" y="450"/>
                </a:lnTo>
                <a:lnTo>
                  <a:pt x="3234" y="457"/>
                </a:lnTo>
                <a:lnTo>
                  <a:pt x="3228" y="457"/>
                </a:lnTo>
                <a:lnTo>
                  <a:pt x="3208" y="470"/>
                </a:lnTo>
                <a:lnTo>
                  <a:pt x="3183" y="476"/>
                </a:lnTo>
                <a:lnTo>
                  <a:pt x="3176" y="476"/>
                </a:lnTo>
                <a:lnTo>
                  <a:pt x="3131" y="489"/>
                </a:lnTo>
                <a:lnTo>
                  <a:pt x="3105" y="508"/>
                </a:lnTo>
                <a:lnTo>
                  <a:pt x="3144" y="495"/>
                </a:lnTo>
                <a:lnTo>
                  <a:pt x="3189" y="483"/>
                </a:lnTo>
                <a:lnTo>
                  <a:pt x="3234" y="476"/>
                </a:lnTo>
                <a:lnTo>
                  <a:pt x="3266" y="470"/>
                </a:lnTo>
                <a:lnTo>
                  <a:pt x="3285" y="470"/>
                </a:lnTo>
                <a:lnTo>
                  <a:pt x="3292" y="476"/>
                </a:lnTo>
                <a:lnTo>
                  <a:pt x="3311" y="476"/>
                </a:lnTo>
                <a:lnTo>
                  <a:pt x="3363" y="483"/>
                </a:lnTo>
                <a:lnTo>
                  <a:pt x="3395" y="489"/>
                </a:lnTo>
                <a:lnTo>
                  <a:pt x="3427" y="495"/>
                </a:lnTo>
                <a:lnTo>
                  <a:pt x="3440" y="502"/>
                </a:lnTo>
                <a:lnTo>
                  <a:pt x="3453" y="502"/>
                </a:lnTo>
                <a:lnTo>
                  <a:pt x="3440" y="502"/>
                </a:lnTo>
                <a:lnTo>
                  <a:pt x="3395" y="502"/>
                </a:lnTo>
                <a:lnTo>
                  <a:pt x="3356" y="508"/>
                </a:lnTo>
                <a:lnTo>
                  <a:pt x="3330" y="515"/>
                </a:lnTo>
                <a:lnTo>
                  <a:pt x="3318" y="521"/>
                </a:lnTo>
                <a:lnTo>
                  <a:pt x="3311" y="521"/>
                </a:lnTo>
                <a:lnTo>
                  <a:pt x="3337" y="521"/>
                </a:lnTo>
                <a:lnTo>
                  <a:pt x="3382" y="515"/>
                </a:lnTo>
                <a:lnTo>
                  <a:pt x="3427" y="515"/>
                </a:lnTo>
                <a:lnTo>
                  <a:pt x="3472" y="515"/>
                </a:lnTo>
                <a:lnTo>
                  <a:pt x="3485" y="521"/>
                </a:lnTo>
                <a:lnTo>
                  <a:pt x="3491" y="521"/>
                </a:lnTo>
                <a:lnTo>
                  <a:pt x="3517" y="528"/>
                </a:lnTo>
                <a:lnTo>
                  <a:pt x="3523" y="534"/>
                </a:lnTo>
                <a:lnTo>
                  <a:pt x="3510" y="521"/>
                </a:lnTo>
                <a:lnTo>
                  <a:pt x="3498" y="515"/>
                </a:lnTo>
                <a:lnTo>
                  <a:pt x="3530" y="515"/>
                </a:lnTo>
                <a:lnTo>
                  <a:pt x="3536" y="508"/>
                </a:lnTo>
                <a:lnTo>
                  <a:pt x="3594" y="508"/>
                </a:lnTo>
                <a:lnTo>
                  <a:pt x="3620" y="515"/>
                </a:lnTo>
                <a:lnTo>
                  <a:pt x="3658" y="515"/>
                </a:lnTo>
                <a:lnTo>
                  <a:pt x="3626" y="502"/>
                </a:lnTo>
                <a:lnTo>
                  <a:pt x="3633" y="495"/>
                </a:lnTo>
                <a:lnTo>
                  <a:pt x="3633" y="489"/>
                </a:lnTo>
                <a:lnTo>
                  <a:pt x="3626" y="489"/>
                </a:lnTo>
                <a:lnTo>
                  <a:pt x="3613" y="495"/>
                </a:lnTo>
                <a:lnTo>
                  <a:pt x="3607" y="495"/>
                </a:lnTo>
                <a:lnTo>
                  <a:pt x="3530" y="495"/>
                </a:lnTo>
                <a:lnTo>
                  <a:pt x="3498" y="495"/>
                </a:lnTo>
                <a:lnTo>
                  <a:pt x="3485" y="502"/>
                </a:lnTo>
                <a:lnTo>
                  <a:pt x="3478" y="502"/>
                </a:lnTo>
                <a:lnTo>
                  <a:pt x="3472" y="495"/>
                </a:lnTo>
                <a:lnTo>
                  <a:pt x="3465" y="489"/>
                </a:lnTo>
                <a:lnTo>
                  <a:pt x="3459" y="483"/>
                </a:lnTo>
                <a:lnTo>
                  <a:pt x="3453" y="476"/>
                </a:lnTo>
                <a:lnTo>
                  <a:pt x="3420" y="476"/>
                </a:lnTo>
                <a:lnTo>
                  <a:pt x="3401" y="476"/>
                </a:lnTo>
                <a:lnTo>
                  <a:pt x="3388" y="476"/>
                </a:lnTo>
                <a:lnTo>
                  <a:pt x="3388" y="470"/>
                </a:lnTo>
                <a:lnTo>
                  <a:pt x="3388" y="457"/>
                </a:lnTo>
                <a:lnTo>
                  <a:pt x="3388" y="450"/>
                </a:lnTo>
                <a:lnTo>
                  <a:pt x="3401" y="450"/>
                </a:lnTo>
                <a:lnTo>
                  <a:pt x="3408" y="457"/>
                </a:lnTo>
                <a:lnTo>
                  <a:pt x="3420" y="450"/>
                </a:lnTo>
                <a:lnTo>
                  <a:pt x="3427" y="444"/>
                </a:lnTo>
                <a:lnTo>
                  <a:pt x="3440" y="444"/>
                </a:lnTo>
                <a:lnTo>
                  <a:pt x="3491" y="444"/>
                </a:lnTo>
                <a:lnTo>
                  <a:pt x="3504" y="450"/>
                </a:lnTo>
                <a:lnTo>
                  <a:pt x="3530" y="450"/>
                </a:lnTo>
                <a:lnTo>
                  <a:pt x="3581" y="457"/>
                </a:lnTo>
                <a:lnTo>
                  <a:pt x="3613" y="470"/>
                </a:lnTo>
                <a:lnTo>
                  <a:pt x="3665" y="483"/>
                </a:lnTo>
                <a:lnTo>
                  <a:pt x="3690" y="495"/>
                </a:lnTo>
                <a:lnTo>
                  <a:pt x="3723" y="502"/>
                </a:lnTo>
                <a:lnTo>
                  <a:pt x="3742" y="502"/>
                </a:lnTo>
                <a:lnTo>
                  <a:pt x="3774" y="521"/>
                </a:lnTo>
                <a:lnTo>
                  <a:pt x="3793" y="521"/>
                </a:lnTo>
                <a:lnTo>
                  <a:pt x="3793" y="508"/>
                </a:lnTo>
                <a:lnTo>
                  <a:pt x="3838" y="528"/>
                </a:lnTo>
                <a:lnTo>
                  <a:pt x="3877" y="540"/>
                </a:lnTo>
                <a:lnTo>
                  <a:pt x="3896" y="547"/>
                </a:lnTo>
                <a:lnTo>
                  <a:pt x="3800" y="585"/>
                </a:lnTo>
                <a:lnTo>
                  <a:pt x="3761" y="605"/>
                </a:lnTo>
                <a:lnTo>
                  <a:pt x="3735" y="605"/>
                </a:lnTo>
                <a:lnTo>
                  <a:pt x="3716" y="611"/>
                </a:lnTo>
                <a:lnTo>
                  <a:pt x="3710" y="618"/>
                </a:lnTo>
                <a:lnTo>
                  <a:pt x="3748" y="618"/>
                </a:lnTo>
                <a:lnTo>
                  <a:pt x="3768" y="618"/>
                </a:lnTo>
                <a:lnTo>
                  <a:pt x="3780" y="605"/>
                </a:lnTo>
                <a:lnTo>
                  <a:pt x="3800" y="592"/>
                </a:lnTo>
                <a:lnTo>
                  <a:pt x="3832" y="579"/>
                </a:lnTo>
                <a:lnTo>
                  <a:pt x="3909" y="553"/>
                </a:lnTo>
                <a:lnTo>
                  <a:pt x="3948" y="566"/>
                </a:lnTo>
                <a:lnTo>
                  <a:pt x="3967" y="579"/>
                </a:lnTo>
                <a:lnTo>
                  <a:pt x="3948" y="585"/>
                </a:lnTo>
                <a:lnTo>
                  <a:pt x="3928" y="592"/>
                </a:lnTo>
                <a:lnTo>
                  <a:pt x="3909" y="598"/>
                </a:lnTo>
                <a:lnTo>
                  <a:pt x="3845" y="605"/>
                </a:lnTo>
                <a:lnTo>
                  <a:pt x="3813" y="618"/>
                </a:lnTo>
                <a:lnTo>
                  <a:pt x="3870" y="618"/>
                </a:lnTo>
                <a:lnTo>
                  <a:pt x="3928" y="598"/>
                </a:lnTo>
                <a:lnTo>
                  <a:pt x="3954" y="585"/>
                </a:lnTo>
                <a:lnTo>
                  <a:pt x="3980" y="579"/>
                </a:lnTo>
                <a:lnTo>
                  <a:pt x="3993" y="579"/>
                </a:lnTo>
                <a:lnTo>
                  <a:pt x="4005" y="579"/>
                </a:lnTo>
                <a:lnTo>
                  <a:pt x="4018" y="566"/>
                </a:lnTo>
                <a:lnTo>
                  <a:pt x="4025" y="579"/>
                </a:lnTo>
                <a:lnTo>
                  <a:pt x="4076" y="585"/>
                </a:lnTo>
                <a:lnTo>
                  <a:pt x="4102" y="592"/>
                </a:lnTo>
                <a:lnTo>
                  <a:pt x="4128" y="598"/>
                </a:lnTo>
                <a:lnTo>
                  <a:pt x="4134" y="592"/>
                </a:lnTo>
                <a:lnTo>
                  <a:pt x="4179" y="598"/>
                </a:lnTo>
                <a:lnTo>
                  <a:pt x="4211" y="605"/>
                </a:lnTo>
                <a:lnTo>
                  <a:pt x="4224" y="605"/>
                </a:lnTo>
                <a:lnTo>
                  <a:pt x="4243" y="611"/>
                </a:lnTo>
                <a:lnTo>
                  <a:pt x="4275" y="618"/>
                </a:lnTo>
                <a:lnTo>
                  <a:pt x="4391" y="618"/>
                </a:lnTo>
                <a:lnTo>
                  <a:pt x="4398" y="605"/>
                </a:lnTo>
                <a:lnTo>
                  <a:pt x="4404" y="618"/>
                </a:lnTo>
                <a:lnTo>
                  <a:pt x="4526" y="618"/>
                </a:lnTo>
                <a:lnTo>
                  <a:pt x="4526" y="611"/>
                </a:lnTo>
                <a:lnTo>
                  <a:pt x="4526" y="605"/>
                </a:lnTo>
                <a:lnTo>
                  <a:pt x="4513" y="611"/>
                </a:lnTo>
                <a:lnTo>
                  <a:pt x="4513" y="605"/>
                </a:lnTo>
                <a:lnTo>
                  <a:pt x="4513" y="598"/>
                </a:lnTo>
                <a:lnTo>
                  <a:pt x="4520" y="592"/>
                </a:lnTo>
                <a:lnTo>
                  <a:pt x="4539" y="592"/>
                </a:lnTo>
                <a:lnTo>
                  <a:pt x="4584" y="618"/>
                </a:lnTo>
                <a:lnTo>
                  <a:pt x="4603" y="618"/>
                </a:lnTo>
                <a:lnTo>
                  <a:pt x="4545" y="585"/>
                </a:lnTo>
                <a:lnTo>
                  <a:pt x="4571" y="566"/>
                </a:lnTo>
                <a:lnTo>
                  <a:pt x="4616" y="547"/>
                </a:lnTo>
                <a:lnTo>
                  <a:pt x="4623" y="540"/>
                </a:lnTo>
                <a:lnTo>
                  <a:pt x="4635" y="534"/>
                </a:lnTo>
                <a:lnTo>
                  <a:pt x="4648" y="534"/>
                </a:lnTo>
                <a:lnTo>
                  <a:pt x="4668" y="534"/>
                </a:lnTo>
                <a:lnTo>
                  <a:pt x="4693" y="521"/>
                </a:lnTo>
                <a:lnTo>
                  <a:pt x="4790" y="495"/>
                </a:lnTo>
                <a:lnTo>
                  <a:pt x="5433" y="495"/>
                </a:lnTo>
                <a:lnTo>
                  <a:pt x="3999" y="534"/>
                </a:lnTo>
                <a:lnTo>
                  <a:pt x="3980" y="540"/>
                </a:lnTo>
                <a:lnTo>
                  <a:pt x="3967" y="540"/>
                </a:lnTo>
                <a:lnTo>
                  <a:pt x="3941" y="534"/>
                </a:lnTo>
                <a:lnTo>
                  <a:pt x="3915" y="521"/>
                </a:lnTo>
                <a:lnTo>
                  <a:pt x="3838" y="508"/>
                </a:lnTo>
                <a:lnTo>
                  <a:pt x="3806" y="495"/>
                </a:lnTo>
                <a:lnTo>
                  <a:pt x="3793" y="495"/>
                </a:lnTo>
                <a:lnTo>
                  <a:pt x="3742" y="483"/>
                </a:lnTo>
                <a:lnTo>
                  <a:pt x="3710" y="476"/>
                </a:lnTo>
                <a:lnTo>
                  <a:pt x="3684" y="476"/>
                </a:lnTo>
                <a:lnTo>
                  <a:pt x="3658" y="470"/>
                </a:lnTo>
                <a:lnTo>
                  <a:pt x="3620" y="457"/>
                </a:lnTo>
                <a:lnTo>
                  <a:pt x="3594" y="450"/>
                </a:lnTo>
                <a:lnTo>
                  <a:pt x="3568" y="450"/>
                </a:lnTo>
                <a:lnTo>
                  <a:pt x="3562" y="444"/>
                </a:lnTo>
                <a:lnTo>
                  <a:pt x="3600" y="438"/>
                </a:lnTo>
                <a:lnTo>
                  <a:pt x="3678" y="438"/>
                </a:lnTo>
                <a:lnTo>
                  <a:pt x="3761" y="450"/>
                </a:lnTo>
                <a:lnTo>
                  <a:pt x="3787" y="457"/>
                </a:lnTo>
                <a:lnTo>
                  <a:pt x="3819" y="470"/>
                </a:lnTo>
                <a:lnTo>
                  <a:pt x="3832" y="476"/>
                </a:lnTo>
                <a:lnTo>
                  <a:pt x="3838" y="476"/>
                </a:lnTo>
                <a:lnTo>
                  <a:pt x="3870" y="489"/>
                </a:lnTo>
                <a:lnTo>
                  <a:pt x="3883" y="489"/>
                </a:lnTo>
                <a:lnTo>
                  <a:pt x="3903" y="495"/>
                </a:lnTo>
                <a:lnTo>
                  <a:pt x="4031" y="521"/>
                </a:lnTo>
                <a:lnTo>
                  <a:pt x="4018" y="528"/>
                </a:lnTo>
                <a:lnTo>
                  <a:pt x="3999" y="534"/>
                </a:lnTo>
                <a:lnTo>
                  <a:pt x="5433" y="495"/>
                </a:lnTo>
                <a:lnTo>
                  <a:pt x="4288" y="592"/>
                </a:lnTo>
                <a:lnTo>
                  <a:pt x="4243" y="598"/>
                </a:lnTo>
                <a:lnTo>
                  <a:pt x="4224" y="598"/>
                </a:lnTo>
                <a:lnTo>
                  <a:pt x="4205" y="592"/>
                </a:lnTo>
                <a:lnTo>
                  <a:pt x="4173" y="585"/>
                </a:lnTo>
                <a:lnTo>
                  <a:pt x="4115" y="579"/>
                </a:lnTo>
                <a:lnTo>
                  <a:pt x="4083" y="560"/>
                </a:lnTo>
                <a:lnTo>
                  <a:pt x="4070" y="560"/>
                </a:lnTo>
                <a:lnTo>
                  <a:pt x="4057" y="553"/>
                </a:lnTo>
                <a:lnTo>
                  <a:pt x="4070" y="553"/>
                </a:lnTo>
                <a:lnTo>
                  <a:pt x="4115" y="540"/>
                </a:lnTo>
                <a:lnTo>
                  <a:pt x="4147" y="547"/>
                </a:lnTo>
                <a:lnTo>
                  <a:pt x="4198" y="553"/>
                </a:lnTo>
                <a:lnTo>
                  <a:pt x="4211" y="560"/>
                </a:lnTo>
                <a:lnTo>
                  <a:pt x="4243" y="566"/>
                </a:lnTo>
                <a:lnTo>
                  <a:pt x="4288" y="592"/>
                </a:lnTo>
                <a:lnTo>
                  <a:pt x="4295" y="592"/>
                </a:lnTo>
                <a:lnTo>
                  <a:pt x="4288" y="592"/>
                </a:lnTo>
                <a:lnTo>
                  <a:pt x="5433" y="495"/>
                </a:lnTo>
                <a:lnTo>
                  <a:pt x="4443" y="412"/>
                </a:lnTo>
                <a:lnTo>
                  <a:pt x="4449" y="418"/>
                </a:lnTo>
                <a:lnTo>
                  <a:pt x="4462" y="418"/>
                </a:lnTo>
                <a:lnTo>
                  <a:pt x="4455" y="418"/>
                </a:lnTo>
                <a:lnTo>
                  <a:pt x="4449" y="412"/>
                </a:lnTo>
                <a:lnTo>
                  <a:pt x="4443" y="412"/>
                </a:lnTo>
                <a:lnTo>
                  <a:pt x="5433" y="495"/>
                </a:lnTo>
                <a:lnTo>
                  <a:pt x="3973" y="373"/>
                </a:lnTo>
                <a:lnTo>
                  <a:pt x="3967" y="373"/>
                </a:lnTo>
                <a:lnTo>
                  <a:pt x="3954" y="380"/>
                </a:lnTo>
                <a:lnTo>
                  <a:pt x="3967" y="380"/>
                </a:lnTo>
                <a:lnTo>
                  <a:pt x="3986" y="380"/>
                </a:lnTo>
                <a:lnTo>
                  <a:pt x="4038" y="393"/>
                </a:lnTo>
                <a:lnTo>
                  <a:pt x="4057" y="399"/>
                </a:lnTo>
                <a:lnTo>
                  <a:pt x="4076" y="399"/>
                </a:lnTo>
                <a:lnTo>
                  <a:pt x="4076" y="405"/>
                </a:lnTo>
                <a:lnTo>
                  <a:pt x="4083" y="405"/>
                </a:lnTo>
                <a:lnTo>
                  <a:pt x="4089" y="405"/>
                </a:lnTo>
                <a:lnTo>
                  <a:pt x="4095" y="405"/>
                </a:lnTo>
                <a:lnTo>
                  <a:pt x="4095" y="412"/>
                </a:lnTo>
                <a:lnTo>
                  <a:pt x="4102" y="412"/>
                </a:lnTo>
                <a:lnTo>
                  <a:pt x="4108" y="412"/>
                </a:lnTo>
                <a:lnTo>
                  <a:pt x="4115" y="418"/>
                </a:lnTo>
                <a:lnTo>
                  <a:pt x="4121" y="418"/>
                </a:lnTo>
                <a:lnTo>
                  <a:pt x="4121" y="405"/>
                </a:lnTo>
                <a:lnTo>
                  <a:pt x="4115" y="399"/>
                </a:lnTo>
                <a:lnTo>
                  <a:pt x="4115" y="405"/>
                </a:lnTo>
                <a:lnTo>
                  <a:pt x="4108" y="405"/>
                </a:lnTo>
                <a:lnTo>
                  <a:pt x="4102" y="399"/>
                </a:lnTo>
                <a:lnTo>
                  <a:pt x="4095" y="393"/>
                </a:lnTo>
                <a:lnTo>
                  <a:pt x="4057" y="386"/>
                </a:lnTo>
                <a:lnTo>
                  <a:pt x="4031" y="380"/>
                </a:lnTo>
                <a:lnTo>
                  <a:pt x="3999" y="373"/>
                </a:lnTo>
                <a:lnTo>
                  <a:pt x="3993" y="367"/>
                </a:lnTo>
                <a:lnTo>
                  <a:pt x="3986" y="367"/>
                </a:lnTo>
                <a:lnTo>
                  <a:pt x="3980" y="367"/>
                </a:lnTo>
                <a:lnTo>
                  <a:pt x="3980" y="373"/>
                </a:lnTo>
                <a:lnTo>
                  <a:pt x="3973" y="373"/>
                </a:lnTo>
                <a:lnTo>
                  <a:pt x="5433" y="495"/>
                </a:lnTo>
                <a:lnTo>
                  <a:pt x="2347" y="521"/>
                </a:lnTo>
                <a:lnTo>
                  <a:pt x="2340" y="521"/>
                </a:lnTo>
                <a:lnTo>
                  <a:pt x="2328" y="521"/>
                </a:lnTo>
                <a:lnTo>
                  <a:pt x="2334" y="528"/>
                </a:lnTo>
                <a:lnTo>
                  <a:pt x="2347" y="521"/>
                </a:lnTo>
                <a:lnTo>
                  <a:pt x="5433" y="495"/>
                </a:lnTo>
                <a:lnTo>
                  <a:pt x="2469" y="592"/>
                </a:lnTo>
                <a:lnTo>
                  <a:pt x="2475" y="585"/>
                </a:lnTo>
                <a:lnTo>
                  <a:pt x="2482" y="585"/>
                </a:lnTo>
                <a:lnTo>
                  <a:pt x="2475" y="579"/>
                </a:lnTo>
                <a:lnTo>
                  <a:pt x="2456" y="585"/>
                </a:lnTo>
                <a:lnTo>
                  <a:pt x="2443" y="592"/>
                </a:lnTo>
                <a:lnTo>
                  <a:pt x="2469" y="592"/>
                </a:lnTo>
                <a:lnTo>
                  <a:pt x="5433" y="495"/>
                </a:lnTo>
                <a:lnTo>
                  <a:pt x="2315" y="540"/>
                </a:lnTo>
                <a:lnTo>
                  <a:pt x="2302" y="540"/>
                </a:lnTo>
                <a:lnTo>
                  <a:pt x="2302" y="547"/>
                </a:lnTo>
                <a:lnTo>
                  <a:pt x="2315" y="547"/>
                </a:lnTo>
                <a:lnTo>
                  <a:pt x="2315" y="540"/>
                </a:lnTo>
                <a:lnTo>
                  <a:pt x="5433" y="495"/>
                </a:lnTo>
                <a:lnTo>
                  <a:pt x="2276" y="521"/>
                </a:lnTo>
                <a:lnTo>
                  <a:pt x="2257" y="521"/>
                </a:lnTo>
                <a:lnTo>
                  <a:pt x="2250" y="521"/>
                </a:lnTo>
                <a:lnTo>
                  <a:pt x="2257" y="521"/>
                </a:lnTo>
                <a:lnTo>
                  <a:pt x="2270" y="521"/>
                </a:lnTo>
                <a:lnTo>
                  <a:pt x="2276" y="521"/>
                </a:lnTo>
                <a:lnTo>
                  <a:pt x="5433" y="495"/>
                </a:lnTo>
                <a:lnTo>
                  <a:pt x="2610" y="566"/>
                </a:lnTo>
                <a:lnTo>
                  <a:pt x="2610" y="560"/>
                </a:lnTo>
                <a:lnTo>
                  <a:pt x="2604" y="553"/>
                </a:lnTo>
                <a:lnTo>
                  <a:pt x="2598" y="553"/>
                </a:lnTo>
                <a:lnTo>
                  <a:pt x="2598" y="560"/>
                </a:lnTo>
                <a:lnTo>
                  <a:pt x="2598" y="566"/>
                </a:lnTo>
                <a:lnTo>
                  <a:pt x="2610" y="566"/>
                </a:lnTo>
                <a:lnTo>
                  <a:pt x="5433" y="495"/>
                </a:lnTo>
                <a:lnTo>
                  <a:pt x="2893" y="515"/>
                </a:lnTo>
                <a:lnTo>
                  <a:pt x="2906" y="502"/>
                </a:lnTo>
                <a:lnTo>
                  <a:pt x="2900" y="502"/>
                </a:lnTo>
                <a:lnTo>
                  <a:pt x="2880" y="508"/>
                </a:lnTo>
                <a:lnTo>
                  <a:pt x="2880" y="515"/>
                </a:lnTo>
                <a:lnTo>
                  <a:pt x="2880" y="508"/>
                </a:lnTo>
                <a:lnTo>
                  <a:pt x="2900" y="495"/>
                </a:lnTo>
                <a:lnTo>
                  <a:pt x="2906" y="489"/>
                </a:lnTo>
                <a:lnTo>
                  <a:pt x="2913" y="489"/>
                </a:lnTo>
                <a:lnTo>
                  <a:pt x="2900" y="489"/>
                </a:lnTo>
                <a:lnTo>
                  <a:pt x="2887" y="495"/>
                </a:lnTo>
                <a:lnTo>
                  <a:pt x="2880" y="502"/>
                </a:lnTo>
                <a:lnTo>
                  <a:pt x="2874" y="502"/>
                </a:lnTo>
                <a:lnTo>
                  <a:pt x="2855" y="495"/>
                </a:lnTo>
                <a:lnTo>
                  <a:pt x="2855" y="502"/>
                </a:lnTo>
                <a:lnTo>
                  <a:pt x="2855" y="508"/>
                </a:lnTo>
                <a:lnTo>
                  <a:pt x="2842" y="508"/>
                </a:lnTo>
                <a:lnTo>
                  <a:pt x="2835" y="515"/>
                </a:lnTo>
                <a:lnTo>
                  <a:pt x="2835" y="521"/>
                </a:lnTo>
                <a:lnTo>
                  <a:pt x="2842" y="521"/>
                </a:lnTo>
                <a:lnTo>
                  <a:pt x="2848" y="521"/>
                </a:lnTo>
                <a:lnTo>
                  <a:pt x="2874" y="515"/>
                </a:lnTo>
                <a:lnTo>
                  <a:pt x="2880" y="515"/>
                </a:lnTo>
                <a:lnTo>
                  <a:pt x="2874" y="521"/>
                </a:lnTo>
                <a:lnTo>
                  <a:pt x="2868" y="521"/>
                </a:lnTo>
                <a:lnTo>
                  <a:pt x="2861" y="521"/>
                </a:lnTo>
                <a:lnTo>
                  <a:pt x="2868" y="521"/>
                </a:lnTo>
                <a:lnTo>
                  <a:pt x="2874" y="521"/>
                </a:lnTo>
                <a:lnTo>
                  <a:pt x="2880" y="521"/>
                </a:lnTo>
                <a:lnTo>
                  <a:pt x="2880" y="515"/>
                </a:lnTo>
                <a:lnTo>
                  <a:pt x="2880" y="515"/>
                </a:lnTo>
                <a:lnTo>
                  <a:pt x="2887" y="521"/>
                </a:lnTo>
                <a:lnTo>
                  <a:pt x="2893" y="521"/>
                </a:lnTo>
                <a:lnTo>
                  <a:pt x="2913" y="521"/>
                </a:lnTo>
                <a:lnTo>
                  <a:pt x="2919" y="521"/>
                </a:lnTo>
                <a:lnTo>
                  <a:pt x="2913" y="521"/>
                </a:lnTo>
                <a:lnTo>
                  <a:pt x="2900" y="521"/>
                </a:lnTo>
                <a:lnTo>
                  <a:pt x="2893" y="515"/>
                </a:lnTo>
                <a:lnTo>
                  <a:pt x="5433" y="495"/>
                </a:lnTo>
                <a:lnTo>
                  <a:pt x="2810" y="489"/>
                </a:lnTo>
                <a:lnTo>
                  <a:pt x="2810" y="483"/>
                </a:lnTo>
                <a:lnTo>
                  <a:pt x="2803" y="483"/>
                </a:lnTo>
                <a:lnTo>
                  <a:pt x="2797" y="483"/>
                </a:lnTo>
                <a:lnTo>
                  <a:pt x="2803" y="489"/>
                </a:lnTo>
                <a:lnTo>
                  <a:pt x="2810" y="489"/>
                </a:lnTo>
                <a:lnTo>
                  <a:pt x="5433" y="495"/>
                </a:lnTo>
                <a:lnTo>
                  <a:pt x="2636" y="553"/>
                </a:lnTo>
                <a:lnTo>
                  <a:pt x="2636" y="547"/>
                </a:lnTo>
                <a:lnTo>
                  <a:pt x="2636" y="560"/>
                </a:lnTo>
                <a:lnTo>
                  <a:pt x="2636" y="553"/>
                </a:lnTo>
                <a:lnTo>
                  <a:pt x="5433" y="495"/>
                </a:lnTo>
                <a:lnTo>
                  <a:pt x="2231" y="521"/>
                </a:lnTo>
                <a:lnTo>
                  <a:pt x="2199" y="521"/>
                </a:lnTo>
                <a:lnTo>
                  <a:pt x="2186" y="528"/>
                </a:lnTo>
                <a:lnTo>
                  <a:pt x="2199" y="528"/>
                </a:lnTo>
                <a:lnTo>
                  <a:pt x="2218" y="534"/>
                </a:lnTo>
                <a:lnTo>
                  <a:pt x="2231" y="521"/>
                </a:lnTo>
                <a:lnTo>
                  <a:pt x="5433" y="495"/>
                </a:lnTo>
                <a:lnTo>
                  <a:pt x="2745" y="528"/>
                </a:lnTo>
                <a:lnTo>
                  <a:pt x="2745" y="534"/>
                </a:lnTo>
                <a:lnTo>
                  <a:pt x="2758" y="528"/>
                </a:lnTo>
                <a:lnTo>
                  <a:pt x="2752" y="528"/>
                </a:lnTo>
                <a:lnTo>
                  <a:pt x="2745" y="528"/>
                </a:lnTo>
                <a:lnTo>
                  <a:pt x="5433" y="495"/>
                </a:lnTo>
                <a:lnTo>
                  <a:pt x="2668" y="547"/>
                </a:lnTo>
                <a:lnTo>
                  <a:pt x="2662" y="547"/>
                </a:lnTo>
                <a:lnTo>
                  <a:pt x="2655" y="547"/>
                </a:lnTo>
                <a:lnTo>
                  <a:pt x="2662" y="553"/>
                </a:lnTo>
                <a:lnTo>
                  <a:pt x="2668" y="553"/>
                </a:lnTo>
                <a:lnTo>
                  <a:pt x="2668" y="547"/>
                </a:lnTo>
                <a:lnTo>
                  <a:pt x="5433" y="495"/>
                </a:lnTo>
                <a:lnTo>
                  <a:pt x="2803" y="521"/>
                </a:lnTo>
                <a:lnTo>
                  <a:pt x="2790" y="521"/>
                </a:lnTo>
                <a:lnTo>
                  <a:pt x="2784" y="521"/>
                </a:lnTo>
                <a:lnTo>
                  <a:pt x="2778" y="528"/>
                </a:lnTo>
                <a:lnTo>
                  <a:pt x="2784" y="528"/>
                </a:lnTo>
                <a:lnTo>
                  <a:pt x="2790" y="534"/>
                </a:lnTo>
                <a:lnTo>
                  <a:pt x="2803" y="534"/>
                </a:lnTo>
                <a:lnTo>
                  <a:pt x="2810" y="528"/>
                </a:lnTo>
                <a:lnTo>
                  <a:pt x="2816" y="521"/>
                </a:lnTo>
                <a:lnTo>
                  <a:pt x="2810" y="521"/>
                </a:lnTo>
                <a:lnTo>
                  <a:pt x="2803" y="521"/>
                </a:lnTo>
                <a:lnTo>
                  <a:pt x="5433" y="495"/>
                </a:lnTo>
                <a:lnTo>
                  <a:pt x="1460" y="605"/>
                </a:lnTo>
                <a:lnTo>
                  <a:pt x="1453" y="611"/>
                </a:lnTo>
                <a:lnTo>
                  <a:pt x="1453" y="618"/>
                </a:lnTo>
                <a:lnTo>
                  <a:pt x="1460" y="618"/>
                </a:lnTo>
                <a:lnTo>
                  <a:pt x="1466" y="618"/>
                </a:lnTo>
                <a:lnTo>
                  <a:pt x="1479" y="618"/>
                </a:lnTo>
                <a:lnTo>
                  <a:pt x="1460" y="605"/>
                </a:lnTo>
                <a:lnTo>
                  <a:pt x="5433" y="495"/>
                </a:lnTo>
                <a:lnTo>
                  <a:pt x="161" y="585"/>
                </a:lnTo>
                <a:lnTo>
                  <a:pt x="161" y="592"/>
                </a:lnTo>
                <a:lnTo>
                  <a:pt x="168" y="592"/>
                </a:lnTo>
                <a:lnTo>
                  <a:pt x="168" y="585"/>
                </a:lnTo>
                <a:lnTo>
                  <a:pt x="161" y="585"/>
                </a:lnTo>
                <a:lnTo>
                  <a:pt x="5433" y="495"/>
                </a:lnTo>
                <a:lnTo>
                  <a:pt x="4899" y="450"/>
                </a:lnTo>
                <a:lnTo>
                  <a:pt x="4880" y="476"/>
                </a:lnTo>
                <a:lnTo>
                  <a:pt x="4905" y="476"/>
                </a:lnTo>
                <a:lnTo>
                  <a:pt x="4905" y="470"/>
                </a:lnTo>
                <a:lnTo>
                  <a:pt x="4912" y="450"/>
                </a:lnTo>
                <a:lnTo>
                  <a:pt x="4905" y="450"/>
                </a:lnTo>
                <a:lnTo>
                  <a:pt x="4899" y="450"/>
                </a:lnTo>
                <a:lnTo>
                  <a:pt x="5433" y="495"/>
                </a:lnTo>
                <a:lnTo>
                  <a:pt x="20" y="598"/>
                </a:lnTo>
                <a:lnTo>
                  <a:pt x="65" y="618"/>
                </a:lnTo>
                <a:lnTo>
                  <a:pt x="84" y="618"/>
                </a:lnTo>
                <a:lnTo>
                  <a:pt x="13" y="585"/>
                </a:lnTo>
                <a:lnTo>
                  <a:pt x="20" y="598"/>
                </a:lnTo>
                <a:lnTo>
                  <a:pt x="5433" y="495"/>
                </a:lnTo>
                <a:lnTo>
                  <a:pt x="225" y="585"/>
                </a:lnTo>
                <a:lnTo>
                  <a:pt x="180" y="553"/>
                </a:lnTo>
                <a:lnTo>
                  <a:pt x="161" y="547"/>
                </a:lnTo>
                <a:lnTo>
                  <a:pt x="161" y="553"/>
                </a:lnTo>
                <a:lnTo>
                  <a:pt x="180" y="566"/>
                </a:lnTo>
                <a:lnTo>
                  <a:pt x="206" y="585"/>
                </a:lnTo>
                <a:lnTo>
                  <a:pt x="258" y="618"/>
                </a:lnTo>
                <a:lnTo>
                  <a:pt x="270" y="618"/>
                </a:lnTo>
                <a:lnTo>
                  <a:pt x="245" y="605"/>
                </a:lnTo>
                <a:lnTo>
                  <a:pt x="225" y="585"/>
                </a:lnTo>
                <a:lnTo>
                  <a:pt x="5433" y="495"/>
                </a:lnTo>
                <a:lnTo>
                  <a:pt x="2051" y="483"/>
                </a:lnTo>
                <a:lnTo>
                  <a:pt x="2045" y="483"/>
                </a:lnTo>
                <a:lnTo>
                  <a:pt x="2032" y="489"/>
                </a:lnTo>
                <a:lnTo>
                  <a:pt x="1987" y="483"/>
                </a:lnTo>
                <a:lnTo>
                  <a:pt x="1980" y="489"/>
                </a:lnTo>
                <a:lnTo>
                  <a:pt x="1980" y="495"/>
                </a:lnTo>
                <a:lnTo>
                  <a:pt x="1993" y="495"/>
                </a:lnTo>
                <a:lnTo>
                  <a:pt x="2032" y="495"/>
                </a:lnTo>
                <a:lnTo>
                  <a:pt x="2045" y="489"/>
                </a:lnTo>
                <a:lnTo>
                  <a:pt x="2051" y="483"/>
                </a:lnTo>
                <a:lnTo>
                  <a:pt x="5433" y="495"/>
                </a:lnTo>
                <a:lnTo>
                  <a:pt x="2025" y="592"/>
                </a:lnTo>
                <a:lnTo>
                  <a:pt x="2019" y="592"/>
                </a:lnTo>
                <a:lnTo>
                  <a:pt x="2006" y="592"/>
                </a:lnTo>
                <a:lnTo>
                  <a:pt x="2006" y="598"/>
                </a:lnTo>
                <a:lnTo>
                  <a:pt x="2025" y="592"/>
                </a:lnTo>
                <a:lnTo>
                  <a:pt x="2032" y="592"/>
                </a:lnTo>
                <a:lnTo>
                  <a:pt x="2025" y="592"/>
                </a:lnTo>
                <a:lnTo>
                  <a:pt x="5433" y="495"/>
                </a:lnTo>
                <a:lnTo>
                  <a:pt x="2655" y="579"/>
                </a:lnTo>
                <a:lnTo>
                  <a:pt x="2610" y="585"/>
                </a:lnTo>
                <a:lnTo>
                  <a:pt x="2578" y="598"/>
                </a:lnTo>
                <a:lnTo>
                  <a:pt x="2540" y="598"/>
                </a:lnTo>
                <a:lnTo>
                  <a:pt x="2469" y="605"/>
                </a:lnTo>
                <a:lnTo>
                  <a:pt x="2430" y="611"/>
                </a:lnTo>
                <a:lnTo>
                  <a:pt x="2418" y="611"/>
                </a:lnTo>
                <a:lnTo>
                  <a:pt x="2398" y="611"/>
                </a:lnTo>
                <a:lnTo>
                  <a:pt x="2379" y="605"/>
                </a:lnTo>
                <a:lnTo>
                  <a:pt x="2360" y="605"/>
                </a:lnTo>
                <a:lnTo>
                  <a:pt x="2302" y="605"/>
                </a:lnTo>
                <a:lnTo>
                  <a:pt x="2257" y="592"/>
                </a:lnTo>
                <a:lnTo>
                  <a:pt x="2199" y="579"/>
                </a:lnTo>
                <a:lnTo>
                  <a:pt x="2167" y="566"/>
                </a:lnTo>
                <a:lnTo>
                  <a:pt x="2148" y="560"/>
                </a:lnTo>
                <a:lnTo>
                  <a:pt x="2109" y="553"/>
                </a:lnTo>
                <a:lnTo>
                  <a:pt x="2064" y="547"/>
                </a:lnTo>
                <a:lnTo>
                  <a:pt x="2045" y="540"/>
                </a:lnTo>
                <a:lnTo>
                  <a:pt x="2070" y="553"/>
                </a:lnTo>
                <a:lnTo>
                  <a:pt x="2109" y="560"/>
                </a:lnTo>
                <a:lnTo>
                  <a:pt x="2148" y="579"/>
                </a:lnTo>
                <a:lnTo>
                  <a:pt x="2225" y="598"/>
                </a:lnTo>
                <a:lnTo>
                  <a:pt x="2295" y="618"/>
                </a:lnTo>
                <a:lnTo>
                  <a:pt x="2578" y="618"/>
                </a:lnTo>
                <a:lnTo>
                  <a:pt x="2610" y="598"/>
                </a:lnTo>
                <a:lnTo>
                  <a:pt x="2643" y="585"/>
                </a:lnTo>
                <a:lnTo>
                  <a:pt x="2655" y="585"/>
                </a:lnTo>
                <a:lnTo>
                  <a:pt x="2688" y="598"/>
                </a:lnTo>
                <a:lnTo>
                  <a:pt x="2668" y="579"/>
                </a:lnTo>
                <a:lnTo>
                  <a:pt x="2707" y="566"/>
                </a:lnTo>
                <a:lnTo>
                  <a:pt x="2655" y="579"/>
                </a:lnTo>
                <a:lnTo>
                  <a:pt x="5433" y="495"/>
                </a:lnTo>
                <a:lnTo>
                  <a:pt x="2154" y="528"/>
                </a:lnTo>
                <a:lnTo>
                  <a:pt x="2148" y="528"/>
                </a:lnTo>
                <a:lnTo>
                  <a:pt x="2141" y="528"/>
                </a:lnTo>
                <a:lnTo>
                  <a:pt x="2135" y="528"/>
                </a:lnTo>
                <a:lnTo>
                  <a:pt x="2141" y="534"/>
                </a:lnTo>
                <a:lnTo>
                  <a:pt x="2154" y="528"/>
                </a:lnTo>
                <a:lnTo>
                  <a:pt x="5433" y="495"/>
                </a:lnTo>
                <a:lnTo>
                  <a:pt x="193" y="605"/>
                </a:lnTo>
                <a:lnTo>
                  <a:pt x="187" y="598"/>
                </a:lnTo>
                <a:lnTo>
                  <a:pt x="180" y="598"/>
                </a:lnTo>
                <a:lnTo>
                  <a:pt x="187" y="605"/>
                </a:lnTo>
                <a:lnTo>
                  <a:pt x="200" y="618"/>
                </a:lnTo>
                <a:lnTo>
                  <a:pt x="213" y="618"/>
                </a:lnTo>
                <a:lnTo>
                  <a:pt x="193" y="605"/>
                </a:lnTo>
                <a:lnTo>
                  <a:pt x="5433" y="495"/>
                </a:lnTo>
                <a:lnTo>
                  <a:pt x="4719" y="470"/>
                </a:lnTo>
                <a:lnTo>
                  <a:pt x="4738" y="470"/>
                </a:lnTo>
                <a:lnTo>
                  <a:pt x="4745" y="476"/>
                </a:lnTo>
                <a:lnTo>
                  <a:pt x="4751" y="470"/>
                </a:lnTo>
                <a:lnTo>
                  <a:pt x="4758" y="470"/>
                </a:lnTo>
                <a:lnTo>
                  <a:pt x="4764" y="476"/>
                </a:lnTo>
                <a:lnTo>
                  <a:pt x="4777" y="476"/>
                </a:lnTo>
                <a:lnTo>
                  <a:pt x="4796" y="470"/>
                </a:lnTo>
                <a:lnTo>
                  <a:pt x="4790" y="470"/>
                </a:lnTo>
                <a:lnTo>
                  <a:pt x="4777" y="457"/>
                </a:lnTo>
                <a:lnTo>
                  <a:pt x="4764" y="457"/>
                </a:lnTo>
                <a:lnTo>
                  <a:pt x="4738" y="457"/>
                </a:lnTo>
                <a:lnTo>
                  <a:pt x="4725" y="457"/>
                </a:lnTo>
                <a:lnTo>
                  <a:pt x="4706" y="457"/>
                </a:lnTo>
                <a:lnTo>
                  <a:pt x="4693" y="457"/>
                </a:lnTo>
                <a:lnTo>
                  <a:pt x="4700" y="470"/>
                </a:lnTo>
                <a:lnTo>
                  <a:pt x="4719" y="470"/>
                </a:lnTo>
                <a:lnTo>
                  <a:pt x="5433" y="495"/>
                </a:lnTo>
                <a:lnTo>
                  <a:pt x="4899" y="251"/>
                </a:lnTo>
                <a:lnTo>
                  <a:pt x="4899" y="245"/>
                </a:lnTo>
                <a:lnTo>
                  <a:pt x="4893" y="245"/>
                </a:lnTo>
                <a:lnTo>
                  <a:pt x="4867" y="245"/>
                </a:lnTo>
                <a:lnTo>
                  <a:pt x="4815" y="238"/>
                </a:lnTo>
                <a:lnTo>
                  <a:pt x="4770" y="245"/>
                </a:lnTo>
                <a:lnTo>
                  <a:pt x="4758" y="245"/>
                </a:lnTo>
                <a:lnTo>
                  <a:pt x="4751" y="245"/>
                </a:lnTo>
                <a:lnTo>
                  <a:pt x="4738" y="251"/>
                </a:lnTo>
                <a:lnTo>
                  <a:pt x="4725" y="264"/>
                </a:lnTo>
                <a:lnTo>
                  <a:pt x="4732" y="270"/>
                </a:lnTo>
                <a:lnTo>
                  <a:pt x="4751" y="270"/>
                </a:lnTo>
                <a:lnTo>
                  <a:pt x="4758" y="264"/>
                </a:lnTo>
                <a:lnTo>
                  <a:pt x="4770" y="264"/>
                </a:lnTo>
                <a:lnTo>
                  <a:pt x="4809" y="264"/>
                </a:lnTo>
                <a:lnTo>
                  <a:pt x="4860" y="264"/>
                </a:lnTo>
                <a:lnTo>
                  <a:pt x="4880" y="264"/>
                </a:lnTo>
                <a:lnTo>
                  <a:pt x="4899" y="251"/>
                </a:lnTo>
                <a:lnTo>
                  <a:pt x="5433" y="495"/>
                </a:lnTo>
                <a:lnTo>
                  <a:pt x="4719" y="380"/>
                </a:lnTo>
                <a:lnTo>
                  <a:pt x="4706" y="373"/>
                </a:lnTo>
                <a:lnTo>
                  <a:pt x="4700" y="373"/>
                </a:lnTo>
                <a:lnTo>
                  <a:pt x="4700" y="380"/>
                </a:lnTo>
                <a:lnTo>
                  <a:pt x="4700" y="386"/>
                </a:lnTo>
                <a:lnTo>
                  <a:pt x="4706" y="393"/>
                </a:lnTo>
                <a:lnTo>
                  <a:pt x="4738" y="393"/>
                </a:lnTo>
                <a:lnTo>
                  <a:pt x="4725" y="380"/>
                </a:lnTo>
                <a:lnTo>
                  <a:pt x="4719" y="380"/>
                </a:lnTo>
                <a:lnTo>
                  <a:pt x="5433" y="495"/>
                </a:lnTo>
                <a:lnTo>
                  <a:pt x="5220" y="450"/>
                </a:lnTo>
                <a:lnTo>
                  <a:pt x="5246" y="438"/>
                </a:lnTo>
                <a:lnTo>
                  <a:pt x="5272" y="431"/>
                </a:lnTo>
                <a:lnTo>
                  <a:pt x="5278" y="425"/>
                </a:lnTo>
                <a:lnTo>
                  <a:pt x="5278" y="418"/>
                </a:lnTo>
                <a:lnTo>
                  <a:pt x="5272" y="418"/>
                </a:lnTo>
                <a:lnTo>
                  <a:pt x="5259" y="425"/>
                </a:lnTo>
                <a:lnTo>
                  <a:pt x="5227" y="438"/>
                </a:lnTo>
                <a:lnTo>
                  <a:pt x="5214" y="444"/>
                </a:lnTo>
                <a:lnTo>
                  <a:pt x="5214" y="450"/>
                </a:lnTo>
                <a:lnTo>
                  <a:pt x="5188" y="457"/>
                </a:lnTo>
                <a:lnTo>
                  <a:pt x="5175" y="457"/>
                </a:lnTo>
                <a:lnTo>
                  <a:pt x="5175" y="450"/>
                </a:lnTo>
                <a:lnTo>
                  <a:pt x="5169" y="450"/>
                </a:lnTo>
                <a:lnTo>
                  <a:pt x="5163" y="450"/>
                </a:lnTo>
                <a:lnTo>
                  <a:pt x="5156" y="470"/>
                </a:lnTo>
                <a:lnTo>
                  <a:pt x="5137" y="483"/>
                </a:lnTo>
                <a:lnTo>
                  <a:pt x="5118" y="495"/>
                </a:lnTo>
                <a:lnTo>
                  <a:pt x="5111" y="495"/>
                </a:lnTo>
                <a:lnTo>
                  <a:pt x="5098" y="495"/>
                </a:lnTo>
                <a:lnTo>
                  <a:pt x="5085" y="502"/>
                </a:lnTo>
                <a:lnTo>
                  <a:pt x="5085" y="508"/>
                </a:lnTo>
                <a:lnTo>
                  <a:pt x="5073" y="521"/>
                </a:lnTo>
                <a:lnTo>
                  <a:pt x="5066" y="521"/>
                </a:lnTo>
                <a:lnTo>
                  <a:pt x="5066" y="521"/>
                </a:lnTo>
                <a:lnTo>
                  <a:pt x="5060" y="521"/>
                </a:lnTo>
                <a:lnTo>
                  <a:pt x="5060" y="515"/>
                </a:lnTo>
                <a:lnTo>
                  <a:pt x="5047" y="521"/>
                </a:lnTo>
                <a:lnTo>
                  <a:pt x="5034" y="521"/>
                </a:lnTo>
                <a:lnTo>
                  <a:pt x="5028" y="521"/>
                </a:lnTo>
                <a:lnTo>
                  <a:pt x="5028" y="528"/>
                </a:lnTo>
                <a:lnTo>
                  <a:pt x="5034" y="528"/>
                </a:lnTo>
                <a:lnTo>
                  <a:pt x="5040" y="528"/>
                </a:lnTo>
                <a:lnTo>
                  <a:pt x="5047" y="534"/>
                </a:lnTo>
                <a:lnTo>
                  <a:pt x="5034" y="540"/>
                </a:lnTo>
                <a:lnTo>
                  <a:pt x="5028" y="547"/>
                </a:lnTo>
                <a:lnTo>
                  <a:pt x="5008" y="553"/>
                </a:lnTo>
                <a:lnTo>
                  <a:pt x="5002" y="553"/>
                </a:lnTo>
                <a:lnTo>
                  <a:pt x="4995" y="553"/>
                </a:lnTo>
                <a:lnTo>
                  <a:pt x="4995" y="547"/>
                </a:lnTo>
                <a:lnTo>
                  <a:pt x="5008" y="534"/>
                </a:lnTo>
                <a:lnTo>
                  <a:pt x="4995" y="534"/>
                </a:lnTo>
                <a:lnTo>
                  <a:pt x="4976" y="540"/>
                </a:lnTo>
                <a:lnTo>
                  <a:pt x="4963" y="540"/>
                </a:lnTo>
                <a:lnTo>
                  <a:pt x="4950" y="540"/>
                </a:lnTo>
                <a:lnTo>
                  <a:pt x="4950" y="553"/>
                </a:lnTo>
                <a:lnTo>
                  <a:pt x="4938" y="547"/>
                </a:lnTo>
                <a:lnTo>
                  <a:pt x="4925" y="547"/>
                </a:lnTo>
                <a:lnTo>
                  <a:pt x="4905" y="547"/>
                </a:lnTo>
                <a:lnTo>
                  <a:pt x="4899" y="547"/>
                </a:lnTo>
                <a:lnTo>
                  <a:pt x="4899" y="553"/>
                </a:lnTo>
                <a:lnTo>
                  <a:pt x="4918" y="560"/>
                </a:lnTo>
                <a:lnTo>
                  <a:pt x="4938" y="566"/>
                </a:lnTo>
                <a:lnTo>
                  <a:pt x="4931" y="566"/>
                </a:lnTo>
                <a:lnTo>
                  <a:pt x="4905" y="585"/>
                </a:lnTo>
                <a:lnTo>
                  <a:pt x="4873" y="598"/>
                </a:lnTo>
                <a:lnTo>
                  <a:pt x="4867" y="605"/>
                </a:lnTo>
                <a:lnTo>
                  <a:pt x="4880" y="605"/>
                </a:lnTo>
                <a:lnTo>
                  <a:pt x="4912" y="592"/>
                </a:lnTo>
                <a:lnTo>
                  <a:pt x="4944" y="579"/>
                </a:lnTo>
                <a:lnTo>
                  <a:pt x="4957" y="579"/>
                </a:lnTo>
                <a:lnTo>
                  <a:pt x="4970" y="566"/>
                </a:lnTo>
                <a:lnTo>
                  <a:pt x="4976" y="566"/>
                </a:lnTo>
                <a:lnTo>
                  <a:pt x="4976" y="579"/>
                </a:lnTo>
                <a:lnTo>
                  <a:pt x="4950" y="598"/>
                </a:lnTo>
                <a:lnTo>
                  <a:pt x="4931" y="611"/>
                </a:lnTo>
                <a:lnTo>
                  <a:pt x="4963" y="598"/>
                </a:lnTo>
                <a:lnTo>
                  <a:pt x="4995" y="585"/>
                </a:lnTo>
                <a:lnTo>
                  <a:pt x="5015" y="566"/>
                </a:lnTo>
                <a:lnTo>
                  <a:pt x="5021" y="566"/>
                </a:lnTo>
                <a:lnTo>
                  <a:pt x="5034" y="560"/>
                </a:lnTo>
                <a:lnTo>
                  <a:pt x="5047" y="547"/>
                </a:lnTo>
                <a:lnTo>
                  <a:pt x="5118" y="515"/>
                </a:lnTo>
                <a:lnTo>
                  <a:pt x="5175" y="476"/>
                </a:lnTo>
                <a:lnTo>
                  <a:pt x="5208" y="470"/>
                </a:lnTo>
                <a:lnTo>
                  <a:pt x="5220" y="450"/>
                </a:lnTo>
                <a:lnTo>
                  <a:pt x="5433" y="495"/>
                </a:lnTo>
                <a:lnTo>
                  <a:pt x="4500" y="425"/>
                </a:lnTo>
                <a:lnTo>
                  <a:pt x="4500" y="431"/>
                </a:lnTo>
                <a:lnTo>
                  <a:pt x="4507" y="431"/>
                </a:lnTo>
                <a:lnTo>
                  <a:pt x="4513" y="425"/>
                </a:lnTo>
                <a:lnTo>
                  <a:pt x="4507" y="418"/>
                </a:lnTo>
                <a:lnTo>
                  <a:pt x="4500" y="425"/>
                </a:lnTo>
                <a:lnTo>
                  <a:pt x="5433" y="495"/>
                </a:lnTo>
                <a:lnTo>
                  <a:pt x="5047" y="457"/>
                </a:lnTo>
                <a:lnTo>
                  <a:pt x="5034" y="450"/>
                </a:lnTo>
                <a:lnTo>
                  <a:pt x="5008" y="457"/>
                </a:lnTo>
                <a:lnTo>
                  <a:pt x="5034" y="470"/>
                </a:lnTo>
                <a:lnTo>
                  <a:pt x="5060" y="470"/>
                </a:lnTo>
                <a:lnTo>
                  <a:pt x="5079" y="470"/>
                </a:lnTo>
                <a:lnTo>
                  <a:pt x="5085" y="470"/>
                </a:lnTo>
                <a:lnTo>
                  <a:pt x="5079" y="470"/>
                </a:lnTo>
                <a:lnTo>
                  <a:pt x="5066" y="457"/>
                </a:lnTo>
                <a:lnTo>
                  <a:pt x="5047" y="457"/>
                </a:lnTo>
                <a:lnTo>
                  <a:pt x="5433" y="495"/>
                </a:lnTo>
                <a:lnTo>
                  <a:pt x="4848" y="470"/>
                </a:lnTo>
                <a:lnTo>
                  <a:pt x="4841" y="476"/>
                </a:lnTo>
                <a:lnTo>
                  <a:pt x="4867" y="476"/>
                </a:lnTo>
                <a:lnTo>
                  <a:pt x="4860" y="470"/>
                </a:lnTo>
                <a:lnTo>
                  <a:pt x="4848" y="470"/>
                </a:lnTo>
                <a:lnTo>
                  <a:pt x="5433" y="495"/>
                </a:lnTo>
                <a:lnTo>
                  <a:pt x="3581" y="592"/>
                </a:lnTo>
                <a:lnTo>
                  <a:pt x="3517" y="579"/>
                </a:lnTo>
                <a:lnTo>
                  <a:pt x="3459" y="566"/>
                </a:lnTo>
                <a:lnTo>
                  <a:pt x="3420" y="560"/>
                </a:lnTo>
                <a:lnTo>
                  <a:pt x="3375" y="553"/>
                </a:lnTo>
                <a:lnTo>
                  <a:pt x="3305" y="547"/>
                </a:lnTo>
                <a:lnTo>
                  <a:pt x="3260" y="540"/>
                </a:lnTo>
                <a:lnTo>
                  <a:pt x="3234" y="534"/>
                </a:lnTo>
                <a:lnTo>
                  <a:pt x="3221" y="534"/>
                </a:lnTo>
                <a:lnTo>
                  <a:pt x="3202" y="534"/>
                </a:lnTo>
                <a:lnTo>
                  <a:pt x="3170" y="528"/>
                </a:lnTo>
                <a:lnTo>
                  <a:pt x="3086" y="521"/>
                </a:lnTo>
                <a:lnTo>
                  <a:pt x="3073" y="521"/>
                </a:lnTo>
                <a:lnTo>
                  <a:pt x="3067" y="521"/>
                </a:lnTo>
                <a:lnTo>
                  <a:pt x="3041" y="515"/>
                </a:lnTo>
                <a:lnTo>
                  <a:pt x="2970" y="515"/>
                </a:lnTo>
                <a:lnTo>
                  <a:pt x="2945" y="515"/>
                </a:lnTo>
                <a:lnTo>
                  <a:pt x="2919" y="508"/>
                </a:lnTo>
                <a:lnTo>
                  <a:pt x="2919" y="515"/>
                </a:lnTo>
                <a:lnTo>
                  <a:pt x="2919" y="521"/>
                </a:lnTo>
                <a:lnTo>
                  <a:pt x="2938" y="521"/>
                </a:lnTo>
                <a:lnTo>
                  <a:pt x="2964" y="521"/>
                </a:lnTo>
                <a:lnTo>
                  <a:pt x="2983" y="521"/>
                </a:lnTo>
                <a:lnTo>
                  <a:pt x="2990" y="528"/>
                </a:lnTo>
                <a:lnTo>
                  <a:pt x="2983" y="547"/>
                </a:lnTo>
                <a:lnTo>
                  <a:pt x="2977" y="553"/>
                </a:lnTo>
                <a:lnTo>
                  <a:pt x="3003" y="553"/>
                </a:lnTo>
                <a:lnTo>
                  <a:pt x="3022" y="547"/>
                </a:lnTo>
                <a:lnTo>
                  <a:pt x="3041" y="553"/>
                </a:lnTo>
                <a:lnTo>
                  <a:pt x="3060" y="553"/>
                </a:lnTo>
                <a:lnTo>
                  <a:pt x="3067" y="553"/>
                </a:lnTo>
                <a:lnTo>
                  <a:pt x="3067" y="560"/>
                </a:lnTo>
                <a:lnTo>
                  <a:pt x="3067" y="566"/>
                </a:lnTo>
                <a:lnTo>
                  <a:pt x="3073" y="566"/>
                </a:lnTo>
                <a:lnTo>
                  <a:pt x="3093" y="560"/>
                </a:lnTo>
                <a:lnTo>
                  <a:pt x="3112" y="566"/>
                </a:lnTo>
                <a:lnTo>
                  <a:pt x="3144" y="566"/>
                </a:lnTo>
                <a:lnTo>
                  <a:pt x="3163" y="585"/>
                </a:lnTo>
                <a:lnTo>
                  <a:pt x="3189" y="592"/>
                </a:lnTo>
                <a:lnTo>
                  <a:pt x="3183" y="585"/>
                </a:lnTo>
                <a:lnTo>
                  <a:pt x="3170" y="566"/>
                </a:lnTo>
                <a:lnTo>
                  <a:pt x="3163" y="566"/>
                </a:lnTo>
                <a:lnTo>
                  <a:pt x="3150" y="553"/>
                </a:lnTo>
                <a:lnTo>
                  <a:pt x="3157" y="553"/>
                </a:lnTo>
                <a:lnTo>
                  <a:pt x="3176" y="553"/>
                </a:lnTo>
                <a:lnTo>
                  <a:pt x="3183" y="553"/>
                </a:lnTo>
                <a:lnTo>
                  <a:pt x="3195" y="560"/>
                </a:lnTo>
                <a:lnTo>
                  <a:pt x="3221" y="579"/>
                </a:lnTo>
                <a:lnTo>
                  <a:pt x="3234" y="585"/>
                </a:lnTo>
                <a:lnTo>
                  <a:pt x="3221" y="566"/>
                </a:lnTo>
                <a:lnTo>
                  <a:pt x="3228" y="560"/>
                </a:lnTo>
                <a:lnTo>
                  <a:pt x="3247" y="560"/>
                </a:lnTo>
                <a:lnTo>
                  <a:pt x="3266" y="585"/>
                </a:lnTo>
                <a:lnTo>
                  <a:pt x="3279" y="598"/>
                </a:lnTo>
                <a:lnTo>
                  <a:pt x="3285" y="598"/>
                </a:lnTo>
                <a:lnTo>
                  <a:pt x="3279" y="579"/>
                </a:lnTo>
                <a:lnTo>
                  <a:pt x="3279" y="566"/>
                </a:lnTo>
                <a:lnTo>
                  <a:pt x="3279" y="560"/>
                </a:lnTo>
                <a:lnTo>
                  <a:pt x="3292" y="579"/>
                </a:lnTo>
                <a:lnTo>
                  <a:pt x="3292" y="585"/>
                </a:lnTo>
                <a:lnTo>
                  <a:pt x="3298" y="592"/>
                </a:lnTo>
                <a:lnTo>
                  <a:pt x="3305" y="598"/>
                </a:lnTo>
                <a:lnTo>
                  <a:pt x="3305" y="605"/>
                </a:lnTo>
                <a:lnTo>
                  <a:pt x="3324" y="598"/>
                </a:lnTo>
                <a:lnTo>
                  <a:pt x="3350" y="611"/>
                </a:lnTo>
                <a:lnTo>
                  <a:pt x="3356" y="611"/>
                </a:lnTo>
                <a:lnTo>
                  <a:pt x="3363" y="618"/>
                </a:lnTo>
                <a:lnTo>
                  <a:pt x="3375" y="618"/>
                </a:lnTo>
                <a:lnTo>
                  <a:pt x="3375" y="611"/>
                </a:lnTo>
                <a:lnTo>
                  <a:pt x="3382" y="605"/>
                </a:lnTo>
                <a:lnTo>
                  <a:pt x="3388" y="611"/>
                </a:lnTo>
                <a:lnTo>
                  <a:pt x="3401" y="618"/>
                </a:lnTo>
                <a:lnTo>
                  <a:pt x="3414" y="618"/>
                </a:lnTo>
                <a:lnTo>
                  <a:pt x="3401" y="611"/>
                </a:lnTo>
                <a:lnTo>
                  <a:pt x="3388" y="598"/>
                </a:lnTo>
                <a:lnTo>
                  <a:pt x="3382" y="585"/>
                </a:lnTo>
                <a:lnTo>
                  <a:pt x="3401" y="598"/>
                </a:lnTo>
                <a:lnTo>
                  <a:pt x="3420" y="605"/>
                </a:lnTo>
                <a:lnTo>
                  <a:pt x="3453" y="618"/>
                </a:lnTo>
                <a:lnTo>
                  <a:pt x="3408" y="592"/>
                </a:lnTo>
                <a:lnTo>
                  <a:pt x="3401" y="585"/>
                </a:lnTo>
                <a:lnTo>
                  <a:pt x="3401" y="579"/>
                </a:lnTo>
                <a:lnTo>
                  <a:pt x="3414" y="579"/>
                </a:lnTo>
                <a:lnTo>
                  <a:pt x="3433" y="579"/>
                </a:lnTo>
                <a:lnTo>
                  <a:pt x="3498" y="585"/>
                </a:lnTo>
                <a:lnTo>
                  <a:pt x="3562" y="598"/>
                </a:lnTo>
                <a:lnTo>
                  <a:pt x="3588" y="598"/>
                </a:lnTo>
                <a:lnTo>
                  <a:pt x="3613" y="611"/>
                </a:lnTo>
                <a:lnTo>
                  <a:pt x="3626" y="618"/>
                </a:lnTo>
                <a:lnTo>
                  <a:pt x="3684" y="618"/>
                </a:lnTo>
                <a:lnTo>
                  <a:pt x="3639" y="605"/>
                </a:lnTo>
                <a:lnTo>
                  <a:pt x="3607" y="592"/>
                </a:lnTo>
                <a:lnTo>
                  <a:pt x="3581" y="592"/>
                </a:lnTo>
                <a:lnTo>
                  <a:pt x="5433" y="495"/>
                </a:lnTo>
                <a:lnTo>
                  <a:pt x="3003" y="534"/>
                </a:lnTo>
                <a:lnTo>
                  <a:pt x="3003" y="528"/>
                </a:lnTo>
                <a:lnTo>
                  <a:pt x="3022" y="528"/>
                </a:lnTo>
                <a:lnTo>
                  <a:pt x="3009" y="534"/>
                </a:lnTo>
                <a:lnTo>
                  <a:pt x="3003" y="534"/>
                </a:lnTo>
                <a:lnTo>
                  <a:pt x="5433" y="495"/>
                </a:lnTo>
                <a:lnTo>
                  <a:pt x="3022" y="521"/>
                </a:lnTo>
                <a:lnTo>
                  <a:pt x="3022" y="515"/>
                </a:lnTo>
                <a:lnTo>
                  <a:pt x="3028" y="515"/>
                </a:lnTo>
                <a:lnTo>
                  <a:pt x="3048" y="521"/>
                </a:lnTo>
                <a:lnTo>
                  <a:pt x="3041" y="528"/>
                </a:lnTo>
                <a:lnTo>
                  <a:pt x="3028" y="528"/>
                </a:lnTo>
                <a:lnTo>
                  <a:pt x="3022" y="528"/>
                </a:lnTo>
                <a:lnTo>
                  <a:pt x="3022" y="521"/>
                </a:lnTo>
                <a:lnTo>
                  <a:pt x="5433" y="495"/>
                </a:lnTo>
                <a:lnTo>
                  <a:pt x="3054" y="521"/>
                </a:lnTo>
                <a:lnTo>
                  <a:pt x="3060" y="521"/>
                </a:lnTo>
                <a:lnTo>
                  <a:pt x="3073" y="534"/>
                </a:lnTo>
                <a:lnTo>
                  <a:pt x="3067" y="534"/>
                </a:lnTo>
                <a:lnTo>
                  <a:pt x="3054" y="521"/>
                </a:lnTo>
                <a:lnTo>
                  <a:pt x="5433" y="495"/>
                </a:lnTo>
                <a:lnTo>
                  <a:pt x="3356" y="585"/>
                </a:lnTo>
                <a:lnTo>
                  <a:pt x="3337" y="579"/>
                </a:lnTo>
                <a:lnTo>
                  <a:pt x="3330" y="566"/>
                </a:lnTo>
                <a:lnTo>
                  <a:pt x="3330" y="560"/>
                </a:lnTo>
                <a:lnTo>
                  <a:pt x="3337" y="560"/>
                </a:lnTo>
                <a:lnTo>
                  <a:pt x="3350" y="560"/>
                </a:lnTo>
                <a:lnTo>
                  <a:pt x="3363" y="566"/>
                </a:lnTo>
                <a:lnTo>
                  <a:pt x="3369" y="579"/>
                </a:lnTo>
                <a:lnTo>
                  <a:pt x="3363" y="585"/>
                </a:lnTo>
                <a:lnTo>
                  <a:pt x="3356" y="585"/>
                </a:lnTo>
                <a:lnTo>
                  <a:pt x="5433" y="495"/>
                </a:lnTo>
                <a:lnTo>
                  <a:pt x="4520" y="431"/>
                </a:lnTo>
                <a:lnTo>
                  <a:pt x="4526" y="438"/>
                </a:lnTo>
                <a:lnTo>
                  <a:pt x="4526" y="431"/>
                </a:lnTo>
                <a:lnTo>
                  <a:pt x="4520" y="431"/>
                </a:lnTo>
                <a:lnTo>
                  <a:pt x="5433" y="495"/>
                </a:lnTo>
                <a:lnTo>
                  <a:pt x="4860" y="553"/>
                </a:lnTo>
                <a:lnTo>
                  <a:pt x="4835" y="553"/>
                </a:lnTo>
                <a:lnTo>
                  <a:pt x="4822" y="560"/>
                </a:lnTo>
                <a:lnTo>
                  <a:pt x="4796" y="560"/>
                </a:lnTo>
                <a:lnTo>
                  <a:pt x="4777" y="566"/>
                </a:lnTo>
                <a:lnTo>
                  <a:pt x="4770" y="579"/>
                </a:lnTo>
                <a:lnTo>
                  <a:pt x="4764" y="579"/>
                </a:lnTo>
                <a:lnTo>
                  <a:pt x="4770" y="585"/>
                </a:lnTo>
                <a:lnTo>
                  <a:pt x="4790" y="579"/>
                </a:lnTo>
                <a:lnTo>
                  <a:pt x="4803" y="585"/>
                </a:lnTo>
                <a:lnTo>
                  <a:pt x="4809" y="585"/>
                </a:lnTo>
                <a:lnTo>
                  <a:pt x="4815" y="579"/>
                </a:lnTo>
                <a:lnTo>
                  <a:pt x="4815" y="566"/>
                </a:lnTo>
                <a:lnTo>
                  <a:pt x="4822" y="566"/>
                </a:lnTo>
                <a:lnTo>
                  <a:pt x="4835" y="579"/>
                </a:lnTo>
                <a:lnTo>
                  <a:pt x="4848" y="566"/>
                </a:lnTo>
                <a:lnTo>
                  <a:pt x="4873" y="553"/>
                </a:lnTo>
                <a:lnTo>
                  <a:pt x="4880" y="547"/>
                </a:lnTo>
                <a:lnTo>
                  <a:pt x="4873" y="547"/>
                </a:lnTo>
                <a:lnTo>
                  <a:pt x="4860" y="553"/>
                </a:lnTo>
                <a:lnTo>
                  <a:pt x="5433" y="495"/>
                </a:lnTo>
                <a:lnTo>
                  <a:pt x="5259" y="457"/>
                </a:lnTo>
                <a:lnTo>
                  <a:pt x="5240" y="450"/>
                </a:lnTo>
                <a:lnTo>
                  <a:pt x="5233" y="450"/>
                </a:lnTo>
                <a:lnTo>
                  <a:pt x="5233" y="457"/>
                </a:lnTo>
                <a:lnTo>
                  <a:pt x="5253" y="470"/>
                </a:lnTo>
                <a:lnTo>
                  <a:pt x="5272" y="457"/>
                </a:lnTo>
                <a:lnTo>
                  <a:pt x="5285" y="450"/>
                </a:lnTo>
                <a:lnTo>
                  <a:pt x="5278" y="444"/>
                </a:lnTo>
                <a:lnTo>
                  <a:pt x="5265" y="450"/>
                </a:lnTo>
                <a:lnTo>
                  <a:pt x="5259" y="457"/>
                </a:lnTo>
                <a:lnTo>
                  <a:pt x="5433" y="495"/>
                </a:lnTo>
                <a:lnTo>
                  <a:pt x="4938" y="270"/>
                </a:lnTo>
                <a:lnTo>
                  <a:pt x="4944" y="270"/>
                </a:lnTo>
                <a:lnTo>
                  <a:pt x="4944" y="264"/>
                </a:lnTo>
                <a:lnTo>
                  <a:pt x="4938" y="251"/>
                </a:lnTo>
                <a:lnTo>
                  <a:pt x="4925" y="251"/>
                </a:lnTo>
                <a:lnTo>
                  <a:pt x="4912" y="264"/>
                </a:lnTo>
                <a:lnTo>
                  <a:pt x="4912" y="270"/>
                </a:lnTo>
                <a:lnTo>
                  <a:pt x="4918" y="270"/>
                </a:lnTo>
                <a:lnTo>
                  <a:pt x="4938" y="270"/>
                </a:lnTo>
                <a:lnTo>
                  <a:pt x="5433" y="495"/>
                </a:lnTo>
                <a:lnTo>
                  <a:pt x="3228" y="418"/>
                </a:lnTo>
                <a:lnTo>
                  <a:pt x="3253" y="418"/>
                </a:lnTo>
                <a:lnTo>
                  <a:pt x="3260" y="418"/>
                </a:lnTo>
                <a:lnTo>
                  <a:pt x="3266" y="405"/>
                </a:lnTo>
                <a:lnTo>
                  <a:pt x="3273" y="405"/>
                </a:lnTo>
                <a:lnTo>
                  <a:pt x="3285" y="393"/>
                </a:lnTo>
                <a:lnTo>
                  <a:pt x="3279" y="393"/>
                </a:lnTo>
                <a:lnTo>
                  <a:pt x="3260" y="399"/>
                </a:lnTo>
                <a:lnTo>
                  <a:pt x="3247" y="405"/>
                </a:lnTo>
                <a:lnTo>
                  <a:pt x="3221" y="405"/>
                </a:lnTo>
                <a:lnTo>
                  <a:pt x="3202" y="405"/>
                </a:lnTo>
                <a:lnTo>
                  <a:pt x="3189" y="412"/>
                </a:lnTo>
                <a:lnTo>
                  <a:pt x="3176" y="425"/>
                </a:lnTo>
                <a:lnTo>
                  <a:pt x="3118" y="444"/>
                </a:lnTo>
                <a:lnTo>
                  <a:pt x="3086" y="457"/>
                </a:lnTo>
                <a:lnTo>
                  <a:pt x="3067" y="476"/>
                </a:lnTo>
                <a:lnTo>
                  <a:pt x="3073" y="476"/>
                </a:lnTo>
                <a:lnTo>
                  <a:pt x="3080" y="470"/>
                </a:lnTo>
                <a:lnTo>
                  <a:pt x="3105" y="450"/>
                </a:lnTo>
                <a:lnTo>
                  <a:pt x="3170" y="431"/>
                </a:lnTo>
                <a:lnTo>
                  <a:pt x="3195" y="425"/>
                </a:lnTo>
                <a:lnTo>
                  <a:pt x="3189" y="431"/>
                </a:lnTo>
                <a:lnTo>
                  <a:pt x="3208" y="438"/>
                </a:lnTo>
                <a:lnTo>
                  <a:pt x="3221" y="444"/>
                </a:lnTo>
                <a:lnTo>
                  <a:pt x="3228" y="444"/>
                </a:lnTo>
                <a:lnTo>
                  <a:pt x="3228" y="438"/>
                </a:lnTo>
                <a:lnTo>
                  <a:pt x="3215" y="431"/>
                </a:lnTo>
                <a:lnTo>
                  <a:pt x="3208" y="431"/>
                </a:lnTo>
                <a:lnTo>
                  <a:pt x="3208" y="418"/>
                </a:lnTo>
                <a:lnTo>
                  <a:pt x="3215" y="418"/>
                </a:lnTo>
                <a:lnTo>
                  <a:pt x="3228" y="418"/>
                </a:lnTo>
                <a:lnTo>
                  <a:pt x="5433" y="495"/>
                </a:lnTo>
                <a:lnTo>
                  <a:pt x="2983" y="502"/>
                </a:lnTo>
                <a:lnTo>
                  <a:pt x="2990" y="508"/>
                </a:lnTo>
                <a:lnTo>
                  <a:pt x="2996" y="502"/>
                </a:lnTo>
                <a:lnTo>
                  <a:pt x="2990" y="502"/>
                </a:lnTo>
                <a:lnTo>
                  <a:pt x="2983" y="502"/>
                </a:lnTo>
                <a:lnTo>
                  <a:pt x="5433" y="495"/>
                </a:lnTo>
                <a:lnTo>
                  <a:pt x="3009" y="502"/>
                </a:lnTo>
                <a:lnTo>
                  <a:pt x="3015" y="508"/>
                </a:lnTo>
                <a:lnTo>
                  <a:pt x="3022" y="502"/>
                </a:lnTo>
                <a:lnTo>
                  <a:pt x="3009" y="502"/>
                </a:lnTo>
                <a:lnTo>
                  <a:pt x="3003" y="502"/>
                </a:lnTo>
                <a:lnTo>
                  <a:pt x="3009" y="502"/>
                </a:lnTo>
                <a:lnTo>
                  <a:pt x="5433" y="495"/>
                </a:lnTo>
                <a:lnTo>
                  <a:pt x="3073" y="418"/>
                </a:lnTo>
                <a:lnTo>
                  <a:pt x="3086" y="412"/>
                </a:lnTo>
                <a:lnTo>
                  <a:pt x="3105" y="412"/>
                </a:lnTo>
                <a:lnTo>
                  <a:pt x="3118" y="412"/>
                </a:lnTo>
                <a:lnTo>
                  <a:pt x="3157" y="412"/>
                </a:lnTo>
                <a:lnTo>
                  <a:pt x="3170" y="412"/>
                </a:lnTo>
                <a:lnTo>
                  <a:pt x="3170" y="405"/>
                </a:lnTo>
                <a:lnTo>
                  <a:pt x="3163" y="405"/>
                </a:lnTo>
                <a:lnTo>
                  <a:pt x="3131" y="405"/>
                </a:lnTo>
                <a:lnTo>
                  <a:pt x="3125" y="405"/>
                </a:lnTo>
                <a:lnTo>
                  <a:pt x="3118" y="399"/>
                </a:lnTo>
                <a:lnTo>
                  <a:pt x="3125" y="399"/>
                </a:lnTo>
                <a:lnTo>
                  <a:pt x="3125" y="393"/>
                </a:lnTo>
                <a:lnTo>
                  <a:pt x="3105" y="399"/>
                </a:lnTo>
                <a:lnTo>
                  <a:pt x="3093" y="399"/>
                </a:lnTo>
                <a:lnTo>
                  <a:pt x="3073" y="405"/>
                </a:lnTo>
                <a:lnTo>
                  <a:pt x="3048" y="405"/>
                </a:lnTo>
                <a:lnTo>
                  <a:pt x="3022" y="412"/>
                </a:lnTo>
                <a:lnTo>
                  <a:pt x="3028" y="418"/>
                </a:lnTo>
                <a:lnTo>
                  <a:pt x="3048" y="412"/>
                </a:lnTo>
                <a:lnTo>
                  <a:pt x="3060" y="412"/>
                </a:lnTo>
                <a:lnTo>
                  <a:pt x="3067" y="412"/>
                </a:lnTo>
                <a:lnTo>
                  <a:pt x="3028" y="425"/>
                </a:lnTo>
                <a:lnTo>
                  <a:pt x="2996" y="444"/>
                </a:lnTo>
                <a:lnTo>
                  <a:pt x="2958" y="457"/>
                </a:lnTo>
                <a:lnTo>
                  <a:pt x="2945" y="476"/>
                </a:lnTo>
                <a:lnTo>
                  <a:pt x="2938" y="476"/>
                </a:lnTo>
                <a:lnTo>
                  <a:pt x="2945" y="476"/>
                </a:lnTo>
                <a:lnTo>
                  <a:pt x="2958" y="476"/>
                </a:lnTo>
                <a:lnTo>
                  <a:pt x="2958" y="470"/>
                </a:lnTo>
                <a:lnTo>
                  <a:pt x="2977" y="457"/>
                </a:lnTo>
                <a:lnTo>
                  <a:pt x="3022" y="444"/>
                </a:lnTo>
                <a:lnTo>
                  <a:pt x="3060" y="425"/>
                </a:lnTo>
                <a:lnTo>
                  <a:pt x="3073" y="418"/>
                </a:lnTo>
                <a:lnTo>
                  <a:pt x="5433" y="495"/>
                </a:lnTo>
                <a:lnTo>
                  <a:pt x="3003" y="405"/>
                </a:lnTo>
                <a:lnTo>
                  <a:pt x="2996" y="405"/>
                </a:lnTo>
                <a:lnTo>
                  <a:pt x="2990" y="405"/>
                </a:lnTo>
                <a:lnTo>
                  <a:pt x="2983" y="405"/>
                </a:lnTo>
                <a:lnTo>
                  <a:pt x="2990" y="412"/>
                </a:lnTo>
                <a:lnTo>
                  <a:pt x="2996" y="412"/>
                </a:lnTo>
                <a:lnTo>
                  <a:pt x="3003" y="405"/>
                </a:lnTo>
                <a:lnTo>
                  <a:pt x="5433" y="495"/>
                </a:lnTo>
                <a:lnTo>
                  <a:pt x="4648" y="450"/>
                </a:lnTo>
                <a:lnTo>
                  <a:pt x="4635" y="444"/>
                </a:lnTo>
                <a:lnTo>
                  <a:pt x="4623" y="444"/>
                </a:lnTo>
                <a:lnTo>
                  <a:pt x="4629" y="450"/>
                </a:lnTo>
                <a:lnTo>
                  <a:pt x="4635" y="457"/>
                </a:lnTo>
                <a:lnTo>
                  <a:pt x="4642" y="457"/>
                </a:lnTo>
                <a:lnTo>
                  <a:pt x="4648" y="470"/>
                </a:lnTo>
                <a:lnTo>
                  <a:pt x="4655" y="470"/>
                </a:lnTo>
                <a:lnTo>
                  <a:pt x="4661" y="457"/>
                </a:lnTo>
                <a:lnTo>
                  <a:pt x="4655" y="450"/>
                </a:lnTo>
                <a:lnTo>
                  <a:pt x="4648" y="450"/>
                </a:lnTo>
                <a:lnTo>
                  <a:pt x="5433" y="495"/>
                </a:lnTo>
                <a:lnTo>
                  <a:pt x="4603" y="444"/>
                </a:lnTo>
                <a:lnTo>
                  <a:pt x="4603" y="450"/>
                </a:lnTo>
                <a:lnTo>
                  <a:pt x="4610" y="450"/>
                </a:lnTo>
                <a:lnTo>
                  <a:pt x="4610" y="444"/>
                </a:lnTo>
                <a:lnTo>
                  <a:pt x="4603" y="444"/>
                </a:lnTo>
                <a:lnTo>
                  <a:pt x="5433" y="495"/>
                </a:lnTo>
                <a:lnTo>
                  <a:pt x="4719" y="290"/>
                </a:lnTo>
                <a:lnTo>
                  <a:pt x="4642" y="296"/>
                </a:lnTo>
                <a:lnTo>
                  <a:pt x="4603" y="309"/>
                </a:lnTo>
                <a:lnTo>
                  <a:pt x="4597" y="309"/>
                </a:lnTo>
                <a:lnTo>
                  <a:pt x="4584" y="315"/>
                </a:lnTo>
                <a:lnTo>
                  <a:pt x="4558" y="315"/>
                </a:lnTo>
                <a:lnTo>
                  <a:pt x="4533" y="328"/>
                </a:lnTo>
                <a:lnTo>
                  <a:pt x="4513" y="341"/>
                </a:lnTo>
                <a:lnTo>
                  <a:pt x="4507" y="341"/>
                </a:lnTo>
                <a:lnTo>
                  <a:pt x="4488" y="328"/>
                </a:lnTo>
                <a:lnTo>
                  <a:pt x="4481" y="328"/>
                </a:lnTo>
                <a:lnTo>
                  <a:pt x="4468" y="328"/>
                </a:lnTo>
                <a:lnTo>
                  <a:pt x="4462" y="335"/>
                </a:lnTo>
                <a:lnTo>
                  <a:pt x="4494" y="348"/>
                </a:lnTo>
                <a:lnTo>
                  <a:pt x="4571" y="373"/>
                </a:lnTo>
                <a:lnTo>
                  <a:pt x="4610" y="373"/>
                </a:lnTo>
                <a:lnTo>
                  <a:pt x="4635" y="380"/>
                </a:lnTo>
                <a:lnTo>
                  <a:pt x="4661" y="373"/>
                </a:lnTo>
                <a:lnTo>
                  <a:pt x="4597" y="367"/>
                </a:lnTo>
                <a:lnTo>
                  <a:pt x="4533" y="341"/>
                </a:lnTo>
                <a:lnTo>
                  <a:pt x="4623" y="309"/>
                </a:lnTo>
                <a:lnTo>
                  <a:pt x="4706" y="296"/>
                </a:lnTo>
                <a:lnTo>
                  <a:pt x="4777" y="290"/>
                </a:lnTo>
                <a:lnTo>
                  <a:pt x="4719" y="290"/>
                </a:lnTo>
                <a:lnTo>
                  <a:pt x="5433" y="495"/>
                </a:lnTo>
                <a:lnTo>
                  <a:pt x="4584" y="444"/>
                </a:lnTo>
                <a:lnTo>
                  <a:pt x="4590" y="450"/>
                </a:lnTo>
                <a:lnTo>
                  <a:pt x="4590" y="444"/>
                </a:lnTo>
                <a:lnTo>
                  <a:pt x="4584" y="444"/>
                </a:lnTo>
                <a:lnTo>
                  <a:pt x="5433" y="495"/>
                </a:lnTo>
                <a:lnTo>
                  <a:pt x="2733" y="534"/>
                </a:lnTo>
                <a:lnTo>
                  <a:pt x="2713" y="534"/>
                </a:lnTo>
                <a:lnTo>
                  <a:pt x="2707" y="534"/>
                </a:lnTo>
                <a:lnTo>
                  <a:pt x="2694" y="547"/>
                </a:lnTo>
                <a:lnTo>
                  <a:pt x="2694" y="553"/>
                </a:lnTo>
                <a:lnTo>
                  <a:pt x="2700" y="547"/>
                </a:lnTo>
                <a:lnTo>
                  <a:pt x="2707" y="540"/>
                </a:lnTo>
                <a:lnTo>
                  <a:pt x="2713" y="540"/>
                </a:lnTo>
                <a:lnTo>
                  <a:pt x="2726" y="534"/>
                </a:lnTo>
                <a:lnTo>
                  <a:pt x="2733" y="534"/>
                </a:lnTo>
                <a:lnTo>
                  <a:pt x="5433" y="495"/>
                </a:lnTo>
                <a:lnTo>
                  <a:pt x="3877" y="238"/>
                </a:lnTo>
                <a:lnTo>
                  <a:pt x="3877" y="232"/>
                </a:lnTo>
                <a:lnTo>
                  <a:pt x="3870" y="232"/>
                </a:lnTo>
                <a:lnTo>
                  <a:pt x="3877" y="238"/>
                </a:lnTo>
                <a:lnTo>
                  <a:pt x="5433" y="495"/>
                </a:lnTo>
                <a:lnTo>
                  <a:pt x="1055" y="103"/>
                </a:lnTo>
                <a:lnTo>
                  <a:pt x="1048" y="116"/>
                </a:lnTo>
                <a:lnTo>
                  <a:pt x="1048" y="123"/>
                </a:lnTo>
                <a:lnTo>
                  <a:pt x="1048" y="129"/>
                </a:lnTo>
                <a:lnTo>
                  <a:pt x="1055" y="116"/>
                </a:lnTo>
                <a:lnTo>
                  <a:pt x="1055" y="103"/>
                </a:lnTo>
                <a:lnTo>
                  <a:pt x="5433" y="495"/>
                </a:lnTo>
                <a:lnTo>
                  <a:pt x="1415" y="502"/>
                </a:lnTo>
                <a:lnTo>
                  <a:pt x="1434" y="508"/>
                </a:lnTo>
                <a:lnTo>
                  <a:pt x="1440" y="502"/>
                </a:lnTo>
                <a:lnTo>
                  <a:pt x="1428" y="495"/>
                </a:lnTo>
                <a:lnTo>
                  <a:pt x="1408" y="489"/>
                </a:lnTo>
                <a:lnTo>
                  <a:pt x="1395" y="489"/>
                </a:lnTo>
                <a:lnTo>
                  <a:pt x="1402" y="495"/>
                </a:lnTo>
                <a:lnTo>
                  <a:pt x="1415" y="502"/>
                </a:lnTo>
                <a:lnTo>
                  <a:pt x="5433" y="495"/>
                </a:lnTo>
                <a:lnTo>
                  <a:pt x="1023" y="116"/>
                </a:lnTo>
                <a:lnTo>
                  <a:pt x="1035" y="123"/>
                </a:lnTo>
                <a:lnTo>
                  <a:pt x="1042" y="123"/>
                </a:lnTo>
                <a:lnTo>
                  <a:pt x="1042" y="116"/>
                </a:lnTo>
                <a:lnTo>
                  <a:pt x="1035" y="110"/>
                </a:lnTo>
                <a:lnTo>
                  <a:pt x="1023" y="110"/>
                </a:lnTo>
                <a:lnTo>
                  <a:pt x="1023" y="116"/>
                </a:lnTo>
                <a:lnTo>
                  <a:pt x="5433" y="495"/>
                </a:lnTo>
                <a:lnTo>
                  <a:pt x="1440" y="33"/>
                </a:lnTo>
                <a:lnTo>
                  <a:pt x="1428" y="26"/>
                </a:lnTo>
                <a:lnTo>
                  <a:pt x="1415" y="20"/>
                </a:lnTo>
                <a:lnTo>
                  <a:pt x="1415" y="26"/>
                </a:lnTo>
                <a:lnTo>
                  <a:pt x="1428" y="39"/>
                </a:lnTo>
                <a:lnTo>
                  <a:pt x="1440" y="33"/>
                </a:lnTo>
                <a:lnTo>
                  <a:pt x="5433" y="495"/>
                </a:lnTo>
                <a:lnTo>
                  <a:pt x="785" y="65"/>
                </a:lnTo>
                <a:lnTo>
                  <a:pt x="785" y="71"/>
                </a:lnTo>
                <a:lnTo>
                  <a:pt x="798" y="65"/>
                </a:lnTo>
                <a:lnTo>
                  <a:pt x="791" y="65"/>
                </a:lnTo>
                <a:lnTo>
                  <a:pt x="785" y="65"/>
                </a:lnTo>
                <a:lnTo>
                  <a:pt x="5433" y="495"/>
                </a:lnTo>
                <a:lnTo>
                  <a:pt x="823" y="71"/>
                </a:lnTo>
                <a:lnTo>
                  <a:pt x="817" y="71"/>
                </a:lnTo>
                <a:lnTo>
                  <a:pt x="830" y="78"/>
                </a:lnTo>
                <a:lnTo>
                  <a:pt x="830" y="71"/>
                </a:lnTo>
                <a:lnTo>
                  <a:pt x="823" y="71"/>
                </a:lnTo>
                <a:lnTo>
                  <a:pt x="5433" y="495"/>
                </a:lnTo>
                <a:lnTo>
                  <a:pt x="1537" y="412"/>
                </a:lnTo>
                <a:lnTo>
                  <a:pt x="1537" y="405"/>
                </a:lnTo>
                <a:lnTo>
                  <a:pt x="1530" y="399"/>
                </a:lnTo>
                <a:lnTo>
                  <a:pt x="1524" y="399"/>
                </a:lnTo>
                <a:lnTo>
                  <a:pt x="1524" y="405"/>
                </a:lnTo>
                <a:lnTo>
                  <a:pt x="1530" y="412"/>
                </a:lnTo>
                <a:lnTo>
                  <a:pt x="1537" y="412"/>
                </a:lnTo>
                <a:lnTo>
                  <a:pt x="5433" y="495"/>
                </a:lnTo>
                <a:lnTo>
                  <a:pt x="1511" y="65"/>
                </a:lnTo>
                <a:lnTo>
                  <a:pt x="1505" y="65"/>
                </a:lnTo>
                <a:lnTo>
                  <a:pt x="1498" y="65"/>
                </a:lnTo>
                <a:lnTo>
                  <a:pt x="1505" y="65"/>
                </a:lnTo>
                <a:lnTo>
                  <a:pt x="1511" y="65"/>
                </a:lnTo>
                <a:lnTo>
                  <a:pt x="5433" y="495"/>
                </a:lnTo>
                <a:lnTo>
                  <a:pt x="1087" y="123"/>
                </a:lnTo>
                <a:lnTo>
                  <a:pt x="1093" y="123"/>
                </a:lnTo>
                <a:lnTo>
                  <a:pt x="1100" y="116"/>
                </a:lnTo>
                <a:lnTo>
                  <a:pt x="1087" y="116"/>
                </a:lnTo>
                <a:lnTo>
                  <a:pt x="1087" y="123"/>
                </a:lnTo>
                <a:lnTo>
                  <a:pt x="5433" y="495"/>
                </a:lnTo>
                <a:lnTo>
                  <a:pt x="1350" y="303"/>
                </a:lnTo>
                <a:lnTo>
                  <a:pt x="1286" y="290"/>
                </a:lnTo>
                <a:lnTo>
                  <a:pt x="1260" y="290"/>
                </a:lnTo>
                <a:lnTo>
                  <a:pt x="1241" y="290"/>
                </a:lnTo>
                <a:lnTo>
                  <a:pt x="1228" y="283"/>
                </a:lnTo>
                <a:lnTo>
                  <a:pt x="1222" y="283"/>
                </a:lnTo>
                <a:lnTo>
                  <a:pt x="1209" y="290"/>
                </a:lnTo>
                <a:lnTo>
                  <a:pt x="1183" y="290"/>
                </a:lnTo>
                <a:lnTo>
                  <a:pt x="1183" y="296"/>
                </a:lnTo>
                <a:lnTo>
                  <a:pt x="1203" y="296"/>
                </a:lnTo>
                <a:lnTo>
                  <a:pt x="1312" y="309"/>
                </a:lnTo>
                <a:lnTo>
                  <a:pt x="1363" y="309"/>
                </a:lnTo>
                <a:lnTo>
                  <a:pt x="1395" y="309"/>
                </a:lnTo>
                <a:lnTo>
                  <a:pt x="1395" y="309"/>
                </a:lnTo>
                <a:lnTo>
                  <a:pt x="1370" y="309"/>
                </a:lnTo>
                <a:lnTo>
                  <a:pt x="1350" y="303"/>
                </a:lnTo>
                <a:lnTo>
                  <a:pt x="5433" y="495"/>
                </a:lnTo>
                <a:lnTo>
                  <a:pt x="939" y="97"/>
                </a:lnTo>
                <a:lnTo>
                  <a:pt x="945" y="97"/>
                </a:lnTo>
                <a:lnTo>
                  <a:pt x="933" y="90"/>
                </a:lnTo>
                <a:lnTo>
                  <a:pt x="926" y="90"/>
                </a:lnTo>
                <a:lnTo>
                  <a:pt x="939" y="97"/>
                </a:lnTo>
                <a:lnTo>
                  <a:pt x="5433" y="495"/>
                </a:lnTo>
                <a:lnTo>
                  <a:pt x="3774" y="187"/>
                </a:lnTo>
                <a:lnTo>
                  <a:pt x="3780" y="187"/>
                </a:lnTo>
                <a:lnTo>
                  <a:pt x="3774" y="180"/>
                </a:lnTo>
                <a:lnTo>
                  <a:pt x="3774" y="187"/>
                </a:lnTo>
                <a:lnTo>
                  <a:pt x="5433" y="495"/>
                </a:lnTo>
                <a:lnTo>
                  <a:pt x="393" y="502"/>
                </a:lnTo>
                <a:lnTo>
                  <a:pt x="386" y="483"/>
                </a:lnTo>
                <a:lnTo>
                  <a:pt x="380" y="483"/>
                </a:lnTo>
                <a:lnTo>
                  <a:pt x="386" y="495"/>
                </a:lnTo>
                <a:lnTo>
                  <a:pt x="393" y="502"/>
                </a:lnTo>
                <a:lnTo>
                  <a:pt x="5433" y="495"/>
                </a:lnTo>
                <a:lnTo>
                  <a:pt x="605" y="547"/>
                </a:lnTo>
                <a:lnTo>
                  <a:pt x="598" y="547"/>
                </a:lnTo>
                <a:lnTo>
                  <a:pt x="598" y="553"/>
                </a:lnTo>
                <a:lnTo>
                  <a:pt x="605" y="547"/>
                </a:lnTo>
                <a:lnTo>
                  <a:pt x="5433" y="495"/>
                </a:lnTo>
                <a:lnTo>
                  <a:pt x="515" y="521"/>
                </a:lnTo>
                <a:lnTo>
                  <a:pt x="515" y="528"/>
                </a:lnTo>
                <a:lnTo>
                  <a:pt x="515" y="534"/>
                </a:lnTo>
                <a:lnTo>
                  <a:pt x="528" y="528"/>
                </a:lnTo>
                <a:lnTo>
                  <a:pt x="521" y="528"/>
                </a:lnTo>
                <a:lnTo>
                  <a:pt x="521" y="521"/>
                </a:lnTo>
                <a:lnTo>
                  <a:pt x="515" y="521"/>
                </a:lnTo>
                <a:lnTo>
                  <a:pt x="5433" y="495"/>
                </a:lnTo>
                <a:lnTo>
                  <a:pt x="450" y="303"/>
                </a:lnTo>
                <a:lnTo>
                  <a:pt x="418" y="296"/>
                </a:lnTo>
                <a:lnTo>
                  <a:pt x="393" y="296"/>
                </a:lnTo>
                <a:lnTo>
                  <a:pt x="373" y="296"/>
                </a:lnTo>
                <a:lnTo>
                  <a:pt x="335" y="290"/>
                </a:lnTo>
                <a:lnTo>
                  <a:pt x="322" y="290"/>
                </a:lnTo>
                <a:lnTo>
                  <a:pt x="309" y="290"/>
                </a:lnTo>
                <a:lnTo>
                  <a:pt x="290" y="283"/>
                </a:lnTo>
                <a:lnTo>
                  <a:pt x="270" y="290"/>
                </a:lnTo>
                <a:lnTo>
                  <a:pt x="283" y="296"/>
                </a:lnTo>
                <a:lnTo>
                  <a:pt x="309" y="296"/>
                </a:lnTo>
                <a:lnTo>
                  <a:pt x="309" y="303"/>
                </a:lnTo>
                <a:lnTo>
                  <a:pt x="309" y="309"/>
                </a:lnTo>
                <a:lnTo>
                  <a:pt x="328" y="315"/>
                </a:lnTo>
                <a:lnTo>
                  <a:pt x="360" y="315"/>
                </a:lnTo>
                <a:lnTo>
                  <a:pt x="386" y="315"/>
                </a:lnTo>
                <a:lnTo>
                  <a:pt x="405" y="315"/>
                </a:lnTo>
                <a:lnTo>
                  <a:pt x="405" y="309"/>
                </a:lnTo>
                <a:lnTo>
                  <a:pt x="386" y="309"/>
                </a:lnTo>
                <a:lnTo>
                  <a:pt x="373" y="309"/>
                </a:lnTo>
                <a:lnTo>
                  <a:pt x="367" y="309"/>
                </a:lnTo>
                <a:lnTo>
                  <a:pt x="348" y="309"/>
                </a:lnTo>
                <a:lnTo>
                  <a:pt x="335" y="309"/>
                </a:lnTo>
                <a:lnTo>
                  <a:pt x="328" y="309"/>
                </a:lnTo>
                <a:lnTo>
                  <a:pt x="322" y="303"/>
                </a:lnTo>
                <a:lnTo>
                  <a:pt x="341" y="303"/>
                </a:lnTo>
                <a:lnTo>
                  <a:pt x="373" y="303"/>
                </a:lnTo>
                <a:lnTo>
                  <a:pt x="412" y="309"/>
                </a:lnTo>
                <a:lnTo>
                  <a:pt x="431" y="309"/>
                </a:lnTo>
                <a:lnTo>
                  <a:pt x="450" y="309"/>
                </a:lnTo>
                <a:lnTo>
                  <a:pt x="463" y="309"/>
                </a:lnTo>
                <a:lnTo>
                  <a:pt x="450" y="303"/>
                </a:lnTo>
                <a:lnTo>
                  <a:pt x="5433" y="495"/>
                </a:lnTo>
                <a:lnTo>
                  <a:pt x="528" y="290"/>
                </a:lnTo>
                <a:lnTo>
                  <a:pt x="553" y="290"/>
                </a:lnTo>
                <a:lnTo>
                  <a:pt x="598" y="290"/>
                </a:lnTo>
                <a:lnTo>
                  <a:pt x="598" y="283"/>
                </a:lnTo>
                <a:lnTo>
                  <a:pt x="605" y="283"/>
                </a:lnTo>
                <a:lnTo>
                  <a:pt x="624" y="283"/>
                </a:lnTo>
                <a:lnTo>
                  <a:pt x="637" y="283"/>
                </a:lnTo>
                <a:lnTo>
                  <a:pt x="630" y="277"/>
                </a:lnTo>
                <a:lnTo>
                  <a:pt x="618" y="277"/>
                </a:lnTo>
                <a:lnTo>
                  <a:pt x="605" y="277"/>
                </a:lnTo>
                <a:lnTo>
                  <a:pt x="592" y="283"/>
                </a:lnTo>
                <a:lnTo>
                  <a:pt x="579" y="283"/>
                </a:lnTo>
                <a:lnTo>
                  <a:pt x="540" y="283"/>
                </a:lnTo>
                <a:lnTo>
                  <a:pt x="515" y="290"/>
                </a:lnTo>
                <a:lnTo>
                  <a:pt x="508" y="290"/>
                </a:lnTo>
                <a:lnTo>
                  <a:pt x="476" y="296"/>
                </a:lnTo>
                <a:lnTo>
                  <a:pt x="515" y="296"/>
                </a:lnTo>
                <a:lnTo>
                  <a:pt x="521" y="296"/>
                </a:lnTo>
                <a:lnTo>
                  <a:pt x="528" y="290"/>
                </a:lnTo>
                <a:lnTo>
                  <a:pt x="5433" y="495"/>
                </a:lnTo>
                <a:lnTo>
                  <a:pt x="926" y="354"/>
                </a:lnTo>
                <a:lnTo>
                  <a:pt x="900" y="341"/>
                </a:lnTo>
                <a:lnTo>
                  <a:pt x="875" y="328"/>
                </a:lnTo>
                <a:lnTo>
                  <a:pt x="843" y="328"/>
                </a:lnTo>
                <a:lnTo>
                  <a:pt x="836" y="328"/>
                </a:lnTo>
                <a:lnTo>
                  <a:pt x="843" y="335"/>
                </a:lnTo>
                <a:lnTo>
                  <a:pt x="862" y="341"/>
                </a:lnTo>
                <a:lnTo>
                  <a:pt x="894" y="367"/>
                </a:lnTo>
                <a:lnTo>
                  <a:pt x="926" y="380"/>
                </a:lnTo>
                <a:lnTo>
                  <a:pt x="965" y="393"/>
                </a:lnTo>
                <a:lnTo>
                  <a:pt x="1138" y="457"/>
                </a:lnTo>
                <a:lnTo>
                  <a:pt x="1203" y="489"/>
                </a:lnTo>
                <a:lnTo>
                  <a:pt x="1235" y="502"/>
                </a:lnTo>
                <a:lnTo>
                  <a:pt x="1241" y="502"/>
                </a:lnTo>
                <a:lnTo>
                  <a:pt x="1068" y="425"/>
                </a:lnTo>
                <a:lnTo>
                  <a:pt x="926" y="354"/>
                </a:lnTo>
                <a:lnTo>
                  <a:pt x="5433" y="495"/>
                </a:lnTo>
                <a:lnTo>
                  <a:pt x="418" y="322"/>
                </a:lnTo>
                <a:lnTo>
                  <a:pt x="412" y="328"/>
                </a:lnTo>
                <a:lnTo>
                  <a:pt x="431" y="322"/>
                </a:lnTo>
                <a:lnTo>
                  <a:pt x="438" y="315"/>
                </a:lnTo>
                <a:lnTo>
                  <a:pt x="425" y="315"/>
                </a:lnTo>
                <a:lnTo>
                  <a:pt x="418" y="322"/>
                </a:lnTo>
                <a:lnTo>
                  <a:pt x="5433" y="495"/>
                </a:lnTo>
                <a:lnTo>
                  <a:pt x="1318" y="508"/>
                </a:lnTo>
                <a:lnTo>
                  <a:pt x="1331" y="495"/>
                </a:lnTo>
                <a:lnTo>
                  <a:pt x="1344" y="489"/>
                </a:lnTo>
                <a:lnTo>
                  <a:pt x="1363" y="489"/>
                </a:lnTo>
                <a:lnTo>
                  <a:pt x="1389" y="495"/>
                </a:lnTo>
                <a:lnTo>
                  <a:pt x="1389" y="489"/>
                </a:lnTo>
                <a:lnTo>
                  <a:pt x="1357" y="476"/>
                </a:lnTo>
                <a:lnTo>
                  <a:pt x="1331" y="470"/>
                </a:lnTo>
                <a:lnTo>
                  <a:pt x="1260" y="444"/>
                </a:lnTo>
                <a:lnTo>
                  <a:pt x="1235" y="444"/>
                </a:lnTo>
                <a:lnTo>
                  <a:pt x="1215" y="438"/>
                </a:lnTo>
                <a:lnTo>
                  <a:pt x="1209" y="431"/>
                </a:lnTo>
                <a:lnTo>
                  <a:pt x="1203" y="438"/>
                </a:lnTo>
                <a:lnTo>
                  <a:pt x="1196" y="444"/>
                </a:lnTo>
                <a:lnTo>
                  <a:pt x="1203" y="444"/>
                </a:lnTo>
                <a:lnTo>
                  <a:pt x="1222" y="450"/>
                </a:lnTo>
                <a:lnTo>
                  <a:pt x="1235" y="450"/>
                </a:lnTo>
                <a:lnTo>
                  <a:pt x="1248" y="450"/>
                </a:lnTo>
                <a:lnTo>
                  <a:pt x="1286" y="470"/>
                </a:lnTo>
                <a:lnTo>
                  <a:pt x="1312" y="476"/>
                </a:lnTo>
                <a:lnTo>
                  <a:pt x="1338" y="476"/>
                </a:lnTo>
                <a:lnTo>
                  <a:pt x="1331" y="489"/>
                </a:lnTo>
                <a:lnTo>
                  <a:pt x="1318" y="502"/>
                </a:lnTo>
                <a:lnTo>
                  <a:pt x="1318" y="508"/>
                </a:lnTo>
                <a:lnTo>
                  <a:pt x="5433" y="495"/>
                </a:lnTo>
                <a:lnTo>
                  <a:pt x="450" y="328"/>
                </a:lnTo>
                <a:lnTo>
                  <a:pt x="470" y="328"/>
                </a:lnTo>
                <a:lnTo>
                  <a:pt x="476" y="328"/>
                </a:lnTo>
                <a:lnTo>
                  <a:pt x="476" y="322"/>
                </a:lnTo>
                <a:lnTo>
                  <a:pt x="470" y="322"/>
                </a:lnTo>
                <a:lnTo>
                  <a:pt x="450" y="322"/>
                </a:lnTo>
                <a:lnTo>
                  <a:pt x="450" y="328"/>
                </a:lnTo>
                <a:lnTo>
                  <a:pt x="444" y="328"/>
                </a:lnTo>
                <a:lnTo>
                  <a:pt x="450" y="328"/>
                </a:lnTo>
                <a:lnTo>
                  <a:pt x="5433" y="495"/>
                </a:lnTo>
                <a:lnTo>
                  <a:pt x="566" y="193"/>
                </a:lnTo>
                <a:lnTo>
                  <a:pt x="547" y="193"/>
                </a:lnTo>
                <a:lnTo>
                  <a:pt x="547" y="200"/>
                </a:lnTo>
                <a:lnTo>
                  <a:pt x="547" y="206"/>
                </a:lnTo>
                <a:lnTo>
                  <a:pt x="553" y="206"/>
                </a:lnTo>
                <a:lnTo>
                  <a:pt x="566" y="193"/>
                </a:lnTo>
                <a:lnTo>
                  <a:pt x="5433" y="495"/>
                </a:lnTo>
                <a:lnTo>
                  <a:pt x="277" y="58"/>
                </a:lnTo>
                <a:lnTo>
                  <a:pt x="270" y="52"/>
                </a:lnTo>
                <a:lnTo>
                  <a:pt x="264" y="52"/>
                </a:lnTo>
                <a:lnTo>
                  <a:pt x="264" y="58"/>
                </a:lnTo>
                <a:lnTo>
                  <a:pt x="277" y="58"/>
                </a:lnTo>
                <a:lnTo>
                  <a:pt x="5433" y="495"/>
                </a:lnTo>
                <a:lnTo>
                  <a:pt x="290" y="450"/>
                </a:lnTo>
                <a:lnTo>
                  <a:pt x="258" y="450"/>
                </a:lnTo>
                <a:lnTo>
                  <a:pt x="245" y="450"/>
                </a:lnTo>
                <a:lnTo>
                  <a:pt x="245" y="457"/>
                </a:lnTo>
                <a:lnTo>
                  <a:pt x="277" y="457"/>
                </a:lnTo>
                <a:lnTo>
                  <a:pt x="290" y="457"/>
                </a:lnTo>
                <a:lnTo>
                  <a:pt x="309" y="450"/>
                </a:lnTo>
                <a:lnTo>
                  <a:pt x="303" y="450"/>
                </a:lnTo>
                <a:lnTo>
                  <a:pt x="290" y="450"/>
                </a:lnTo>
                <a:lnTo>
                  <a:pt x="5433" y="495"/>
                </a:lnTo>
                <a:lnTo>
                  <a:pt x="193" y="213"/>
                </a:lnTo>
                <a:lnTo>
                  <a:pt x="193" y="219"/>
                </a:lnTo>
                <a:lnTo>
                  <a:pt x="206" y="219"/>
                </a:lnTo>
                <a:lnTo>
                  <a:pt x="200" y="213"/>
                </a:lnTo>
                <a:lnTo>
                  <a:pt x="193" y="213"/>
                </a:lnTo>
                <a:lnTo>
                  <a:pt x="5433" y="495"/>
                </a:lnTo>
                <a:lnTo>
                  <a:pt x="225" y="450"/>
                </a:lnTo>
                <a:lnTo>
                  <a:pt x="219" y="457"/>
                </a:lnTo>
                <a:lnTo>
                  <a:pt x="225" y="470"/>
                </a:lnTo>
                <a:lnTo>
                  <a:pt x="238" y="470"/>
                </a:lnTo>
                <a:lnTo>
                  <a:pt x="238" y="457"/>
                </a:lnTo>
                <a:lnTo>
                  <a:pt x="238" y="450"/>
                </a:lnTo>
                <a:lnTo>
                  <a:pt x="225" y="450"/>
                </a:lnTo>
                <a:lnTo>
                  <a:pt x="5433" y="495"/>
                </a:lnTo>
                <a:lnTo>
                  <a:pt x="161" y="225"/>
                </a:lnTo>
                <a:lnTo>
                  <a:pt x="174" y="225"/>
                </a:lnTo>
                <a:lnTo>
                  <a:pt x="168" y="219"/>
                </a:lnTo>
                <a:lnTo>
                  <a:pt x="155" y="225"/>
                </a:lnTo>
                <a:lnTo>
                  <a:pt x="161" y="225"/>
                </a:lnTo>
                <a:lnTo>
                  <a:pt x="5433" y="495"/>
                </a:lnTo>
                <a:lnTo>
                  <a:pt x="78" y="290"/>
                </a:lnTo>
                <a:lnTo>
                  <a:pt x="84" y="296"/>
                </a:lnTo>
                <a:lnTo>
                  <a:pt x="103" y="303"/>
                </a:lnTo>
                <a:lnTo>
                  <a:pt x="129" y="315"/>
                </a:lnTo>
                <a:lnTo>
                  <a:pt x="103" y="309"/>
                </a:lnTo>
                <a:lnTo>
                  <a:pt x="84" y="309"/>
                </a:lnTo>
                <a:lnTo>
                  <a:pt x="71" y="315"/>
                </a:lnTo>
                <a:lnTo>
                  <a:pt x="97" y="322"/>
                </a:lnTo>
                <a:lnTo>
                  <a:pt x="129" y="322"/>
                </a:lnTo>
                <a:lnTo>
                  <a:pt x="161" y="335"/>
                </a:lnTo>
                <a:lnTo>
                  <a:pt x="187" y="348"/>
                </a:lnTo>
                <a:lnTo>
                  <a:pt x="200" y="354"/>
                </a:lnTo>
                <a:lnTo>
                  <a:pt x="219" y="354"/>
                </a:lnTo>
                <a:lnTo>
                  <a:pt x="232" y="367"/>
                </a:lnTo>
                <a:lnTo>
                  <a:pt x="225" y="380"/>
                </a:lnTo>
                <a:lnTo>
                  <a:pt x="238" y="386"/>
                </a:lnTo>
                <a:lnTo>
                  <a:pt x="258" y="380"/>
                </a:lnTo>
                <a:lnTo>
                  <a:pt x="277" y="386"/>
                </a:lnTo>
                <a:lnTo>
                  <a:pt x="290" y="399"/>
                </a:lnTo>
                <a:lnTo>
                  <a:pt x="290" y="393"/>
                </a:lnTo>
                <a:lnTo>
                  <a:pt x="277" y="373"/>
                </a:lnTo>
                <a:lnTo>
                  <a:pt x="270" y="367"/>
                </a:lnTo>
                <a:lnTo>
                  <a:pt x="258" y="354"/>
                </a:lnTo>
                <a:lnTo>
                  <a:pt x="277" y="354"/>
                </a:lnTo>
                <a:lnTo>
                  <a:pt x="322" y="373"/>
                </a:lnTo>
                <a:lnTo>
                  <a:pt x="348" y="367"/>
                </a:lnTo>
                <a:lnTo>
                  <a:pt x="373" y="367"/>
                </a:lnTo>
                <a:lnTo>
                  <a:pt x="405" y="367"/>
                </a:lnTo>
                <a:lnTo>
                  <a:pt x="412" y="367"/>
                </a:lnTo>
                <a:lnTo>
                  <a:pt x="393" y="354"/>
                </a:lnTo>
                <a:lnTo>
                  <a:pt x="367" y="348"/>
                </a:lnTo>
                <a:lnTo>
                  <a:pt x="335" y="348"/>
                </a:lnTo>
                <a:lnTo>
                  <a:pt x="322" y="348"/>
                </a:lnTo>
                <a:lnTo>
                  <a:pt x="315" y="341"/>
                </a:lnTo>
                <a:lnTo>
                  <a:pt x="296" y="341"/>
                </a:lnTo>
                <a:lnTo>
                  <a:pt x="264" y="328"/>
                </a:lnTo>
                <a:lnTo>
                  <a:pt x="219" y="322"/>
                </a:lnTo>
                <a:lnTo>
                  <a:pt x="187" y="315"/>
                </a:lnTo>
                <a:lnTo>
                  <a:pt x="174" y="315"/>
                </a:lnTo>
                <a:lnTo>
                  <a:pt x="168" y="309"/>
                </a:lnTo>
                <a:lnTo>
                  <a:pt x="123" y="303"/>
                </a:lnTo>
                <a:lnTo>
                  <a:pt x="97" y="290"/>
                </a:lnTo>
                <a:lnTo>
                  <a:pt x="84" y="283"/>
                </a:lnTo>
                <a:lnTo>
                  <a:pt x="78" y="283"/>
                </a:lnTo>
                <a:lnTo>
                  <a:pt x="78" y="290"/>
                </a:lnTo>
                <a:lnTo>
                  <a:pt x="5433" y="495"/>
                </a:lnTo>
                <a:lnTo>
                  <a:pt x="309" y="508"/>
                </a:lnTo>
                <a:lnTo>
                  <a:pt x="303" y="508"/>
                </a:lnTo>
                <a:lnTo>
                  <a:pt x="296" y="515"/>
                </a:lnTo>
                <a:lnTo>
                  <a:pt x="303" y="515"/>
                </a:lnTo>
                <a:lnTo>
                  <a:pt x="309" y="508"/>
                </a:lnTo>
                <a:lnTo>
                  <a:pt x="5433" y="495"/>
                </a:lnTo>
                <a:lnTo>
                  <a:pt x="1338" y="20"/>
                </a:lnTo>
                <a:lnTo>
                  <a:pt x="1350" y="20"/>
                </a:lnTo>
                <a:lnTo>
                  <a:pt x="1338" y="7"/>
                </a:lnTo>
                <a:lnTo>
                  <a:pt x="1331" y="7"/>
                </a:lnTo>
                <a:lnTo>
                  <a:pt x="1325" y="13"/>
                </a:lnTo>
                <a:lnTo>
                  <a:pt x="1325" y="20"/>
                </a:lnTo>
                <a:lnTo>
                  <a:pt x="1338" y="20"/>
                </a:lnTo>
                <a:lnTo>
                  <a:pt x="5433" y="495"/>
                </a:lnTo>
                <a:lnTo>
                  <a:pt x="187" y="521"/>
                </a:lnTo>
                <a:lnTo>
                  <a:pt x="180" y="521"/>
                </a:lnTo>
                <a:lnTo>
                  <a:pt x="174" y="521"/>
                </a:lnTo>
                <a:lnTo>
                  <a:pt x="180" y="521"/>
                </a:lnTo>
                <a:lnTo>
                  <a:pt x="187" y="521"/>
                </a:lnTo>
                <a:lnTo>
                  <a:pt x="5433" y="495"/>
                </a:lnTo>
                <a:lnTo>
                  <a:pt x="39" y="206"/>
                </a:lnTo>
                <a:lnTo>
                  <a:pt x="13" y="187"/>
                </a:lnTo>
                <a:lnTo>
                  <a:pt x="0" y="180"/>
                </a:lnTo>
                <a:lnTo>
                  <a:pt x="0" y="193"/>
                </a:lnTo>
                <a:lnTo>
                  <a:pt x="26" y="213"/>
                </a:lnTo>
                <a:lnTo>
                  <a:pt x="65" y="219"/>
                </a:lnTo>
                <a:lnTo>
                  <a:pt x="97" y="225"/>
                </a:lnTo>
                <a:lnTo>
                  <a:pt x="39" y="206"/>
                </a:lnTo>
                <a:lnTo>
                  <a:pt x="5433" y="495"/>
                </a:lnTo>
                <a:lnTo>
                  <a:pt x="778" y="592"/>
                </a:lnTo>
                <a:lnTo>
                  <a:pt x="753" y="585"/>
                </a:lnTo>
                <a:lnTo>
                  <a:pt x="733" y="566"/>
                </a:lnTo>
                <a:lnTo>
                  <a:pt x="708" y="560"/>
                </a:lnTo>
                <a:lnTo>
                  <a:pt x="682" y="560"/>
                </a:lnTo>
                <a:lnTo>
                  <a:pt x="669" y="560"/>
                </a:lnTo>
                <a:lnTo>
                  <a:pt x="650" y="560"/>
                </a:lnTo>
                <a:lnTo>
                  <a:pt x="643" y="553"/>
                </a:lnTo>
                <a:lnTo>
                  <a:pt x="643" y="560"/>
                </a:lnTo>
                <a:lnTo>
                  <a:pt x="650" y="579"/>
                </a:lnTo>
                <a:lnTo>
                  <a:pt x="650" y="585"/>
                </a:lnTo>
                <a:lnTo>
                  <a:pt x="643" y="585"/>
                </a:lnTo>
                <a:lnTo>
                  <a:pt x="630" y="579"/>
                </a:lnTo>
                <a:lnTo>
                  <a:pt x="624" y="579"/>
                </a:lnTo>
                <a:lnTo>
                  <a:pt x="624" y="566"/>
                </a:lnTo>
                <a:lnTo>
                  <a:pt x="624" y="560"/>
                </a:lnTo>
                <a:lnTo>
                  <a:pt x="618" y="553"/>
                </a:lnTo>
                <a:lnTo>
                  <a:pt x="611" y="547"/>
                </a:lnTo>
                <a:lnTo>
                  <a:pt x="605" y="553"/>
                </a:lnTo>
                <a:lnTo>
                  <a:pt x="611" y="560"/>
                </a:lnTo>
                <a:lnTo>
                  <a:pt x="605" y="560"/>
                </a:lnTo>
                <a:lnTo>
                  <a:pt x="598" y="560"/>
                </a:lnTo>
                <a:lnTo>
                  <a:pt x="592" y="553"/>
                </a:lnTo>
                <a:lnTo>
                  <a:pt x="573" y="553"/>
                </a:lnTo>
                <a:lnTo>
                  <a:pt x="547" y="547"/>
                </a:lnTo>
                <a:lnTo>
                  <a:pt x="553" y="540"/>
                </a:lnTo>
                <a:lnTo>
                  <a:pt x="540" y="540"/>
                </a:lnTo>
                <a:lnTo>
                  <a:pt x="534" y="547"/>
                </a:lnTo>
                <a:lnTo>
                  <a:pt x="521" y="553"/>
                </a:lnTo>
                <a:lnTo>
                  <a:pt x="521" y="540"/>
                </a:lnTo>
                <a:lnTo>
                  <a:pt x="515" y="540"/>
                </a:lnTo>
                <a:lnTo>
                  <a:pt x="495" y="540"/>
                </a:lnTo>
                <a:lnTo>
                  <a:pt x="476" y="540"/>
                </a:lnTo>
                <a:lnTo>
                  <a:pt x="438" y="540"/>
                </a:lnTo>
                <a:lnTo>
                  <a:pt x="438" y="534"/>
                </a:lnTo>
                <a:lnTo>
                  <a:pt x="425" y="528"/>
                </a:lnTo>
                <a:lnTo>
                  <a:pt x="418" y="521"/>
                </a:lnTo>
                <a:lnTo>
                  <a:pt x="418" y="521"/>
                </a:lnTo>
                <a:lnTo>
                  <a:pt x="405" y="515"/>
                </a:lnTo>
                <a:lnTo>
                  <a:pt x="405" y="521"/>
                </a:lnTo>
                <a:lnTo>
                  <a:pt x="418" y="528"/>
                </a:lnTo>
                <a:lnTo>
                  <a:pt x="431" y="540"/>
                </a:lnTo>
                <a:lnTo>
                  <a:pt x="425" y="547"/>
                </a:lnTo>
                <a:lnTo>
                  <a:pt x="418" y="547"/>
                </a:lnTo>
                <a:lnTo>
                  <a:pt x="405" y="547"/>
                </a:lnTo>
                <a:lnTo>
                  <a:pt x="386" y="547"/>
                </a:lnTo>
                <a:lnTo>
                  <a:pt x="360" y="553"/>
                </a:lnTo>
                <a:lnTo>
                  <a:pt x="341" y="553"/>
                </a:lnTo>
                <a:lnTo>
                  <a:pt x="328" y="553"/>
                </a:lnTo>
                <a:lnTo>
                  <a:pt x="315" y="553"/>
                </a:lnTo>
                <a:lnTo>
                  <a:pt x="303" y="540"/>
                </a:lnTo>
                <a:lnTo>
                  <a:pt x="303" y="528"/>
                </a:lnTo>
                <a:lnTo>
                  <a:pt x="303" y="521"/>
                </a:lnTo>
                <a:lnTo>
                  <a:pt x="296" y="521"/>
                </a:lnTo>
                <a:lnTo>
                  <a:pt x="283" y="521"/>
                </a:lnTo>
                <a:lnTo>
                  <a:pt x="283" y="521"/>
                </a:lnTo>
                <a:lnTo>
                  <a:pt x="277" y="515"/>
                </a:lnTo>
                <a:lnTo>
                  <a:pt x="264" y="515"/>
                </a:lnTo>
                <a:lnTo>
                  <a:pt x="264" y="502"/>
                </a:lnTo>
                <a:lnTo>
                  <a:pt x="238" y="502"/>
                </a:lnTo>
                <a:lnTo>
                  <a:pt x="225" y="495"/>
                </a:lnTo>
                <a:lnTo>
                  <a:pt x="200" y="476"/>
                </a:lnTo>
                <a:lnTo>
                  <a:pt x="180" y="457"/>
                </a:lnTo>
                <a:lnTo>
                  <a:pt x="168" y="450"/>
                </a:lnTo>
                <a:lnTo>
                  <a:pt x="161" y="438"/>
                </a:lnTo>
                <a:lnTo>
                  <a:pt x="116" y="418"/>
                </a:lnTo>
                <a:lnTo>
                  <a:pt x="71" y="393"/>
                </a:lnTo>
                <a:lnTo>
                  <a:pt x="33" y="373"/>
                </a:lnTo>
                <a:lnTo>
                  <a:pt x="13" y="367"/>
                </a:lnTo>
                <a:lnTo>
                  <a:pt x="0" y="367"/>
                </a:lnTo>
                <a:lnTo>
                  <a:pt x="0" y="373"/>
                </a:lnTo>
                <a:lnTo>
                  <a:pt x="13" y="380"/>
                </a:lnTo>
                <a:lnTo>
                  <a:pt x="33" y="386"/>
                </a:lnTo>
                <a:lnTo>
                  <a:pt x="65" y="399"/>
                </a:lnTo>
                <a:lnTo>
                  <a:pt x="110" y="425"/>
                </a:lnTo>
                <a:lnTo>
                  <a:pt x="142" y="444"/>
                </a:lnTo>
                <a:lnTo>
                  <a:pt x="161" y="457"/>
                </a:lnTo>
                <a:lnTo>
                  <a:pt x="174" y="470"/>
                </a:lnTo>
                <a:lnTo>
                  <a:pt x="180" y="483"/>
                </a:lnTo>
                <a:lnTo>
                  <a:pt x="180" y="489"/>
                </a:lnTo>
                <a:lnTo>
                  <a:pt x="174" y="483"/>
                </a:lnTo>
                <a:lnTo>
                  <a:pt x="142" y="457"/>
                </a:lnTo>
                <a:lnTo>
                  <a:pt x="135" y="450"/>
                </a:lnTo>
                <a:lnTo>
                  <a:pt x="123" y="444"/>
                </a:lnTo>
                <a:lnTo>
                  <a:pt x="110" y="438"/>
                </a:lnTo>
                <a:lnTo>
                  <a:pt x="97" y="431"/>
                </a:lnTo>
                <a:lnTo>
                  <a:pt x="97" y="425"/>
                </a:lnTo>
                <a:lnTo>
                  <a:pt x="97" y="431"/>
                </a:lnTo>
                <a:lnTo>
                  <a:pt x="97" y="444"/>
                </a:lnTo>
                <a:lnTo>
                  <a:pt x="110" y="457"/>
                </a:lnTo>
                <a:lnTo>
                  <a:pt x="123" y="476"/>
                </a:lnTo>
                <a:lnTo>
                  <a:pt x="129" y="476"/>
                </a:lnTo>
                <a:lnTo>
                  <a:pt x="155" y="489"/>
                </a:lnTo>
                <a:lnTo>
                  <a:pt x="168" y="489"/>
                </a:lnTo>
                <a:lnTo>
                  <a:pt x="174" y="495"/>
                </a:lnTo>
                <a:lnTo>
                  <a:pt x="180" y="502"/>
                </a:lnTo>
                <a:lnTo>
                  <a:pt x="187" y="502"/>
                </a:lnTo>
                <a:lnTo>
                  <a:pt x="193" y="508"/>
                </a:lnTo>
                <a:lnTo>
                  <a:pt x="193" y="515"/>
                </a:lnTo>
                <a:lnTo>
                  <a:pt x="187" y="521"/>
                </a:lnTo>
                <a:lnTo>
                  <a:pt x="213" y="521"/>
                </a:lnTo>
                <a:lnTo>
                  <a:pt x="219" y="521"/>
                </a:lnTo>
                <a:lnTo>
                  <a:pt x="219" y="521"/>
                </a:lnTo>
                <a:lnTo>
                  <a:pt x="213" y="528"/>
                </a:lnTo>
                <a:lnTo>
                  <a:pt x="193" y="528"/>
                </a:lnTo>
                <a:lnTo>
                  <a:pt x="174" y="528"/>
                </a:lnTo>
                <a:lnTo>
                  <a:pt x="168" y="521"/>
                </a:lnTo>
                <a:lnTo>
                  <a:pt x="161" y="515"/>
                </a:lnTo>
                <a:lnTo>
                  <a:pt x="142" y="515"/>
                </a:lnTo>
                <a:lnTo>
                  <a:pt x="123" y="521"/>
                </a:lnTo>
                <a:lnTo>
                  <a:pt x="110" y="515"/>
                </a:lnTo>
                <a:lnTo>
                  <a:pt x="103" y="508"/>
                </a:lnTo>
                <a:lnTo>
                  <a:pt x="97" y="508"/>
                </a:lnTo>
                <a:lnTo>
                  <a:pt x="84" y="515"/>
                </a:lnTo>
                <a:lnTo>
                  <a:pt x="71" y="508"/>
                </a:lnTo>
                <a:lnTo>
                  <a:pt x="58" y="508"/>
                </a:lnTo>
                <a:lnTo>
                  <a:pt x="26" y="489"/>
                </a:lnTo>
                <a:lnTo>
                  <a:pt x="0" y="476"/>
                </a:lnTo>
                <a:lnTo>
                  <a:pt x="0" y="489"/>
                </a:lnTo>
                <a:lnTo>
                  <a:pt x="7" y="489"/>
                </a:lnTo>
                <a:lnTo>
                  <a:pt x="20" y="495"/>
                </a:lnTo>
                <a:lnTo>
                  <a:pt x="26" y="502"/>
                </a:lnTo>
                <a:lnTo>
                  <a:pt x="7" y="502"/>
                </a:lnTo>
                <a:lnTo>
                  <a:pt x="0" y="502"/>
                </a:lnTo>
                <a:lnTo>
                  <a:pt x="0" y="515"/>
                </a:lnTo>
                <a:lnTo>
                  <a:pt x="20" y="515"/>
                </a:lnTo>
                <a:lnTo>
                  <a:pt x="26" y="515"/>
                </a:lnTo>
                <a:lnTo>
                  <a:pt x="65" y="521"/>
                </a:lnTo>
                <a:lnTo>
                  <a:pt x="90" y="521"/>
                </a:lnTo>
                <a:lnTo>
                  <a:pt x="84" y="521"/>
                </a:lnTo>
                <a:lnTo>
                  <a:pt x="78" y="528"/>
                </a:lnTo>
                <a:lnTo>
                  <a:pt x="52" y="528"/>
                </a:lnTo>
                <a:lnTo>
                  <a:pt x="26" y="534"/>
                </a:lnTo>
                <a:lnTo>
                  <a:pt x="13" y="540"/>
                </a:lnTo>
                <a:lnTo>
                  <a:pt x="0" y="547"/>
                </a:lnTo>
                <a:lnTo>
                  <a:pt x="0" y="553"/>
                </a:lnTo>
                <a:lnTo>
                  <a:pt x="20" y="547"/>
                </a:lnTo>
                <a:lnTo>
                  <a:pt x="52" y="540"/>
                </a:lnTo>
                <a:lnTo>
                  <a:pt x="84" y="540"/>
                </a:lnTo>
                <a:lnTo>
                  <a:pt x="110" y="540"/>
                </a:lnTo>
                <a:lnTo>
                  <a:pt x="135" y="540"/>
                </a:lnTo>
                <a:lnTo>
                  <a:pt x="161" y="534"/>
                </a:lnTo>
                <a:lnTo>
                  <a:pt x="225" y="534"/>
                </a:lnTo>
                <a:lnTo>
                  <a:pt x="245" y="534"/>
                </a:lnTo>
                <a:lnTo>
                  <a:pt x="258" y="534"/>
                </a:lnTo>
                <a:lnTo>
                  <a:pt x="258" y="540"/>
                </a:lnTo>
                <a:lnTo>
                  <a:pt x="258" y="560"/>
                </a:lnTo>
                <a:lnTo>
                  <a:pt x="258" y="566"/>
                </a:lnTo>
                <a:lnTo>
                  <a:pt x="245" y="566"/>
                </a:lnTo>
                <a:lnTo>
                  <a:pt x="225" y="566"/>
                </a:lnTo>
                <a:lnTo>
                  <a:pt x="225" y="579"/>
                </a:lnTo>
                <a:lnTo>
                  <a:pt x="232" y="585"/>
                </a:lnTo>
                <a:lnTo>
                  <a:pt x="245" y="585"/>
                </a:lnTo>
                <a:lnTo>
                  <a:pt x="277" y="579"/>
                </a:lnTo>
                <a:lnTo>
                  <a:pt x="303" y="579"/>
                </a:lnTo>
                <a:lnTo>
                  <a:pt x="328" y="585"/>
                </a:lnTo>
                <a:lnTo>
                  <a:pt x="322" y="592"/>
                </a:lnTo>
                <a:lnTo>
                  <a:pt x="328" y="598"/>
                </a:lnTo>
                <a:lnTo>
                  <a:pt x="341" y="618"/>
                </a:lnTo>
                <a:lnTo>
                  <a:pt x="412" y="618"/>
                </a:lnTo>
                <a:lnTo>
                  <a:pt x="360" y="585"/>
                </a:lnTo>
                <a:lnTo>
                  <a:pt x="418" y="579"/>
                </a:lnTo>
                <a:lnTo>
                  <a:pt x="438" y="579"/>
                </a:lnTo>
                <a:lnTo>
                  <a:pt x="463" y="579"/>
                </a:lnTo>
                <a:lnTo>
                  <a:pt x="476" y="592"/>
                </a:lnTo>
                <a:lnTo>
                  <a:pt x="489" y="592"/>
                </a:lnTo>
                <a:lnTo>
                  <a:pt x="495" y="592"/>
                </a:lnTo>
                <a:lnTo>
                  <a:pt x="515" y="598"/>
                </a:lnTo>
                <a:lnTo>
                  <a:pt x="553" y="618"/>
                </a:lnTo>
                <a:lnTo>
                  <a:pt x="585" y="618"/>
                </a:lnTo>
                <a:lnTo>
                  <a:pt x="534" y="598"/>
                </a:lnTo>
                <a:lnTo>
                  <a:pt x="528" y="592"/>
                </a:lnTo>
                <a:lnTo>
                  <a:pt x="515" y="585"/>
                </a:lnTo>
                <a:lnTo>
                  <a:pt x="528" y="585"/>
                </a:lnTo>
                <a:lnTo>
                  <a:pt x="540" y="585"/>
                </a:lnTo>
                <a:lnTo>
                  <a:pt x="566" y="585"/>
                </a:lnTo>
                <a:lnTo>
                  <a:pt x="573" y="585"/>
                </a:lnTo>
                <a:lnTo>
                  <a:pt x="585" y="585"/>
                </a:lnTo>
                <a:lnTo>
                  <a:pt x="611" y="592"/>
                </a:lnTo>
                <a:lnTo>
                  <a:pt x="618" y="598"/>
                </a:lnTo>
                <a:lnTo>
                  <a:pt x="630" y="598"/>
                </a:lnTo>
                <a:lnTo>
                  <a:pt x="650" y="605"/>
                </a:lnTo>
                <a:lnTo>
                  <a:pt x="675" y="605"/>
                </a:lnTo>
                <a:lnTo>
                  <a:pt x="688" y="611"/>
                </a:lnTo>
                <a:lnTo>
                  <a:pt x="695" y="618"/>
                </a:lnTo>
                <a:lnTo>
                  <a:pt x="708" y="611"/>
                </a:lnTo>
                <a:lnTo>
                  <a:pt x="714" y="611"/>
                </a:lnTo>
                <a:lnTo>
                  <a:pt x="714" y="618"/>
                </a:lnTo>
                <a:lnTo>
                  <a:pt x="772" y="618"/>
                </a:lnTo>
                <a:lnTo>
                  <a:pt x="708" y="598"/>
                </a:lnTo>
                <a:lnTo>
                  <a:pt x="682" y="585"/>
                </a:lnTo>
                <a:lnTo>
                  <a:pt x="675" y="585"/>
                </a:lnTo>
                <a:lnTo>
                  <a:pt x="675" y="579"/>
                </a:lnTo>
                <a:lnTo>
                  <a:pt x="682" y="579"/>
                </a:lnTo>
                <a:lnTo>
                  <a:pt x="714" y="585"/>
                </a:lnTo>
                <a:lnTo>
                  <a:pt x="740" y="592"/>
                </a:lnTo>
                <a:lnTo>
                  <a:pt x="772" y="605"/>
                </a:lnTo>
                <a:lnTo>
                  <a:pt x="798" y="611"/>
                </a:lnTo>
                <a:lnTo>
                  <a:pt x="804" y="618"/>
                </a:lnTo>
                <a:lnTo>
                  <a:pt x="810" y="618"/>
                </a:lnTo>
                <a:lnTo>
                  <a:pt x="849" y="618"/>
                </a:lnTo>
                <a:lnTo>
                  <a:pt x="810" y="605"/>
                </a:lnTo>
                <a:lnTo>
                  <a:pt x="791" y="592"/>
                </a:lnTo>
                <a:lnTo>
                  <a:pt x="778" y="592"/>
                </a:lnTo>
                <a:lnTo>
                  <a:pt x="5433" y="495"/>
                </a:lnTo>
                <a:lnTo>
                  <a:pt x="110" y="521"/>
                </a:lnTo>
                <a:lnTo>
                  <a:pt x="116" y="521"/>
                </a:lnTo>
                <a:lnTo>
                  <a:pt x="155" y="521"/>
                </a:lnTo>
                <a:lnTo>
                  <a:pt x="161" y="528"/>
                </a:lnTo>
                <a:lnTo>
                  <a:pt x="142" y="528"/>
                </a:lnTo>
                <a:lnTo>
                  <a:pt x="123" y="528"/>
                </a:lnTo>
                <a:lnTo>
                  <a:pt x="110" y="521"/>
                </a:lnTo>
                <a:lnTo>
                  <a:pt x="5433" y="495"/>
                </a:lnTo>
                <a:lnTo>
                  <a:pt x="283" y="560"/>
                </a:lnTo>
                <a:lnTo>
                  <a:pt x="277" y="560"/>
                </a:lnTo>
                <a:lnTo>
                  <a:pt x="270" y="553"/>
                </a:lnTo>
                <a:lnTo>
                  <a:pt x="270" y="540"/>
                </a:lnTo>
                <a:lnTo>
                  <a:pt x="277" y="540"/>
                </a:lnTo>
                <a:lnTo>
                  <a:pt x="283" y="547"/>
                </a:lnTo>
                <a:lnTo>
                  <a:pt x="290" y="553"/>
                </a:lnTo>
                <a:lnTo>
                  <a:pt x="283" y="560"/>
                </a:lnTo>
                <a:lnTo>
                  <a:pt x="5433" y="495"/>
                </a:lnTo>
                <a:lnTo>
                  <a:pt x="206" y="373"/>
                </a:lnTo>
                <a:lnTo>
                  <a:pt x="193" y="373"/>
                </a:lnTo>
                <a:lnTo>
                  <a:pt x="187" y="380"/>
                </a:lnTo>
                <a:lnTo>
                  <a:pt x="193" y="386"/>
                </a:lnTo>
                <a:lnTo>
                  <a:pt x="200" y="386"/>
                </a:lnTo>
                <a:lnTo>
                  <a:pt x="206" y="380"/>
                </a:lnTo>
                <a:lnTo>
                  <a:pt x="219" y="373"/>
                </a:lnTo>
                <a:lnTo>
                  <a:pt x="206" y="373"/>
                </a:lnTo>
                <a:lnTo>
                  <a:pt x="5433" y="495"/>
                </a:lnTo>
                <a:lnTo>
                  <a:pt x="33" y="412"/>
                </a:lnTo>
                <a:lnTo>
                  <a:pt x="52" y="418"/>
                </a:lnTo>
                <a:lnTo>
                  <a:pt x="65" y="425"/>
                </a:lnTo>
                <a:lnTo>
                  <a:pt x="84" y="431"/>
                </a:lnTo>
                <a:lnTo>
                  <a:pt x="78" y="425"/>
                </a:lnTo>
                <a:lnTo>
                  <a:pt x="65" y="418"/>
                </a:lnTo>
                <a:lnTo>
                  <a:pt x="39" y="405"/>
                </a:lnTo>
                <a:lnTo>
                  <a:pt x="13" y="393"/>
                </a:lnTo>
                <a:lnTo>
                  <a:pt x="26" y="399"/>
                </a:lnTo>
                <a:lnTo>
                  <a:pt x="33" y="412"/>
                </a:lnTo>
                <a:lnTo>
                  <a:pt x="5433" y="495"/>
                </a:lnTo>
                <a:lnTo>
                  <a:pt x="515" y="71"/>
                </a:lnTo>
                <a:lnTo>
                  <a:pt x="508" y="78"/>
                </a:lnTo>
                <a:lnTo>
                  <a:pt x="515" y="84"/>
                </a:lnTo>
                <a:lnTo>
                  <a:pt x="521" y="78"/>
                </a:lnTo>
                <a:lnTo>
                  <a:pt x="528" y="78"/>
                </a:lnTo>
                <a:lnTo>
                  <a:pt x="521" y="71"/>
                </a:lnTo>
                <a:lnTo>
                  <a:pt x="515" y="71"/>
                </a:lnTo>
                <a:lnTo>
                  <a:pt x="5433" y="495"/>
                </a:lnTo>
                <a:lnTo>
                  <a:pt x="219" y="225"/>
                </a:lnTo>
                <a:lnTo>
                  <a:pt x="219" y="232"/>
                </a:lnTo>
                <a:lnTo>
                  <a:pt x="225" y="232"/>
                </a:lnTo>
                <a:lnTo>
                  <a:pt x="225" y="225"/>
                </a:lnTo>
                <a:lnTo>
                  <a:pt x="219" y="225"/>
                </a:lnTo>
                <a:lnTo>
                  <a:pt x="5433" y="495"/>
                </a:lnTo>
                <a:lnTo>
                  <a:pt x="1273" y="129"/>
                </a:lnTo>
                <a:lnTo>
                  <a:pt x="1286" y="129"/>
                </a:lnTo>
                <a:lnTo>
                  <a:pt x="1293" y="123"/>
                </a:lnTo>
                <a:lnTo>
                  <a:pt x="1286" y="116"/>
                </a:lnTo>
                <a:lnTo>
                  <a:pt x="1273" y="116"/>
                </a:lnTo>
                <a:lnTo>
                  <a:pt x="1254" y="116"/>
                </a:lnTo>
                <a:lnTo>
                  <a:pt x="1273" y="129"/>
                </a:lnTo>
                <a:lnTo>
                  <a:pt x="5433" y="495"/>
                </a:lnTo>
                <a:lnTo>
                  <a:pt x="470" y="84"/>
                </a:lnTo>
                <a:lnTo>
                  <a:pt x="476" y="84"/>
                </a:lnTo>
                <a:lnTo>
                  <a:pt x="483" y="84"/>
                </a:lnTo>
                <a:lnTo>
                  <a:pt x="476" y="78"/>
                </a:lnTo>
                <a:lnTo>
                  <a:pt x="470" y="78"/>
                </a:lnTo>
                <a:lnTo>
                  <a:pt x="450" y="78"/>
                </a:lnTo>
                <a:lnTo>
                  <a:pt x="470" y="84"/>
                </a:lnTo>
                <a:lnTo>
                  <a:pt x="5433" y="495"/>
                </a:lnTo>
                <a:lnTo>
                  <a:pt x="1357" y="161"/>
                </a:lnTo>
                <a:lnTo>
                  <a:pt x="1408" y="174"/>
                </a:lnTo>
                <a:lnTo>
                  <a:pt x="1492" y="193"/>
                </a:lnTo>
                <a:lnTo>
                  <a:pt x="1537" y="213"/>
                </a:lnTo>
                <a:lnTo>
                  <a:pt x="1582" y="219"/>
                </a:lnTo>
                <a:lnTo>
                  <a:pt x="1582" y="213"/>
                </a:lnTo>
                <a:lnTo>
                  <a:pt x="1575" y="213"/>
                </a:lnTo>
                <a:lnTo>
                  <a:pt x="1543" y="206"/>
                </a:lnTo>
                <a:lnTo>
                  <a:pt x="1473" y="187"/>
                </a:lnTo>
                <a:lnTo>
                  <a:pt x="1428" y="168"/>
                </a:lnTo>
                <a:lnTo>
                  <a:pt x="1376" y="142"/>
                </a:lnTo>
                <a:lnTo>
                  <a:pt x="1344" y="135"/>
                </a:lnTo>
                <a:lnTo>
                  <a:pt x="1325" y="129"/>
                </a:lnTo>
                <a:lnTo>
                  <a:pt x="1338" y="142"/>
                </a:lnTo>
                <a:lnTo>
                  <a:pt x="1357" y="161"/>
                </a:lnTo>
                <a:lnTo>
                  <a:pt x="5433" y="495"/>
                </a:lnTo>
                <a:lnTo>
                  <a:pt x="881" y="20"/>
                </a:lnTo>
                <a:lnTo>
                  <a:pt x="978" y="52"/>
                </a:lnTo>
                <a:lnTo>
                  <a:pt x="1068" y="78"/>
                </a:lnTo>
                <a:lnTo>
                  <a:pt x="1158" y="110"/>
                </a:lnTo>
                <a:lnTo>
                  <a:pt x="1138" y="110"/>
                </a:lnTo>
                <a:lnTo>
                  <a:pt x="1113" y="116"/>
                </a:lnTo>
                <a:lnTo>
                  <a:pt x="1119" y="123"/>
                </a:lnTo>
                <a:lnTo>
                  <a:pt x="1145" y="123"/>
                </a:lnTo>
                <a:lnTo>
                  <a:pt x="1196" y="116"/>
                </a:lnTo>
                <a:lnTo>
                  <a:pt x="1228" y="135"/>
                </a:lnTo>
                <a:lnTo>
                  <a:pt x="1299" y="168"/>
                </a:lnTo>
                <a:lnTo>
                  <a:pt x="1421" y="225"/>
                </a:lnTo>
                <a:lnTo>
                  <a:pt x="1511" y="264"/>
                </a:lnTo>
                <a:lnTo>
                  <a:pt x="1524" y="277"/>
                </a:lnTo>
                <a:lnTo>
                  <a:pt x="1447" y="225"/>
                </a:lnTo>
                <a:lnTo>
                  <a:pt x="1254" y="135"/>
                </a:lnTo>
                <a:lnTo>
                  <a:pt x="1215" y="123"/>
                </a:lnTo>
                <a:lnTo>
                  <a:pt x="1228" y="116"/>
                </a:lnTo>
                <a:lnTo>
                  <a:pt x="1235" y="116"/>
                </a:lnTo>
                <a:lnTo>
                  <a:pt x="1183" y="110"/>
                </a:lnTo>
                <a:lnTo>
                  <a:pt x="1132" y="90"/>
                </a:lnTo>
                <a:lnTo>
                  <a:pt x="1016" y="39"/>
                </a:lnTo>
                <a:lnTo>
                  <a:pt x="907" y="13"/>
                </a:lnTo>
                <a:lnTo>
                  <a:pt x="810" y="0"/>
                </a:lnTo>
                <a:lnTo>
                  <a:pt x="669" y="7"/>
                </a:lnTo>
                <a:lnTo>
                  <a:pt x="547" y="13"/>
                </a:lnTo>
                <a:lnTo>
                  <a:pt x="489" y="33"/>
                </a:lnTo>
                <a:lnTo>
                  <a:pt x="682" y="13"/>
                </a:lnTo>
                <a:lnTo>
                  <a:pt x="778" y="7"/>
                </a:lnTo>
                <a:lnTo>
                  <a:pt x="881" y="20"/>
                </a:lnTo>
                <a:lnTo>
                  <a:pt x="5433" y="495"/>
                </a:lnTo>
                <a:lnTo>
                  <a:pt x="225" y="71"/>
                </a:lnTo>
                <a:lnTo>
                  <a:pt x="219" y="65"/>
                </a:lnTo>
                <a:lnTo>
                  <a:pt x="213" y="65"/>
                </a:lnTo>
                <a:lnTo>
                  <a:pt x="206" y="71"/>
                </a:lnTo>
                <a:lnTo>
                  <a:pt x="213" y="71"/>
                </a:lnTo>
                <a:lnTo>
                  <a:pt x="225" y="71"/>
                </a:lnTo>
                <a:lnTo>
                  <a:pt x="5433" y="495"/>
                </a:lnTo>
                <a:lnTo>
                  <a:pt x="534" y="97"/>
                </a:lnTo>
                <a:lnTo>
                  <a:pt x="618" y="84"/>
                </a:lnTo>
                <a:lnTo>
                  <a:pt x="656" y="71"/>
                </a:lnTo>
                <a:lnTo>
                  <a:pt x="592" y="84"/>
                </a:lnTo>
                <a:lnTo>
                  <a:pt x="412" y="97"/>
                </a:lnTo>
                <a:lnTo>
                  <a:pt x="283" y="110"/>
                </a:lnTo>
                <a:lnTo>
                  <a:pt x="206" y="129"/>
                </a:lnTo>
                <a:lnTo>
                  <a:pt x="155" y="155"/>
                </a:lnTo>
                <a:lnTo>
                  <a:pt x="193" y="135"/>
                </a:lnTo>
                <a:lnTo>
                  <a:pt x="238" y="129"/>
                </a:lnTo>
                <a:lnTo>
                  <a:pt x="303" y="116"/>
                </a:lnTo>
                <a:lnTo>
                  <a:pt x="534" y="97"/>
                </a:lnTo>
                <a:lnTo>
                  <a:pt x="5433" y="495"/>
                </a:lnTo>
                <a:lnTo>
                  <a:pt x="1929" y="592"/>
                </a:lnTo>
                <a:lnTo>
                  <a:pt x="1955" y="585"/>
                </a:lnTo>
                <a:lnTo>
                  <a:pt x="2013" y="560"/>
                </a:lnTo>
                <a:lnTo>
                  <a:pt x="2019" y="560"/>
                </a:lnTo>
                <a:lnTo>
                  <a:pt x="2025" y="553"/>
                </a:lnTo>
                <a:lnTo>
                  <a:pt x="1987" y="553"/>
                </a:lnTo>
                <a:lnTo>
                  <a:pt x="1923" y="579"/>
                </a:lnTo>
                <a:lnTo>
                  <a:pt x="1890" y="592"/>
                </a:lnTo>
                <a:lnTo>
                  <a:pt x="1871" y="598"/>
                </a:lnTo>
                <a:lnTo>
                  <a:pt x="1833" y="585"/>
                </a:lnTo>
                <a:lnTo>
                  <a:pt x="1807" y="585"/>
                </a:lnTo>
                <a:lnTo>
                  <a:pt x="1788" y="579"/>
                </a:lnTo>
                <a:lnTo>
                  <a:pt x="1781" y="566"/>
                </a:lnTo>
                <a:lnTo>
                  <a:pt x="1800" y="560"/>
                </a:lnTo>
                <a:lnTo>
                  <a:pt x="1820" y="553"/>
                </a:lnTo>
                <a:lnTo>
                  <a:pt x="1878" y="528"/>
                </a:lnTo>
                <a:lnTo>
                  <a:pt x="1916" y="528"/>
                </a:lnTo>
                <a:lnTo>
                  <a:pt x="1884" y="521"/>
                </a:lnTo>
                <a:lnTo>
                  <a:pt x="1871" y="515"/>
                </a:lnTo>
                <a:lnTo>
                  <a:pt x="1858" y="521"/>
                </a:lnTo>
                <a:lnTo>
                  <a:pt x="1813" y="534"/>
                </a:lnTo>
                <a:lnTo>
                  <a:pt x="1781" y="547"/>
                </a:lnTo>
                <a:lnTo>
                  <a:pt x="1762" y="560"/>
                </a:lnTo>
                <a:lnTo>
                  <a:pt x="1736" y="547"/>
                </a:lnTo>
                <a:lnTo>
                  <a:pt x="1678" y="521"/>
                </a:lnTo>
                <a:lnTo>
                  <a:pt x="1640" y="515"/>
                </a:lnTo>
                <a:lnTo>
                  <a:pt x="1633" y="521"/>
                </a:lnTo>
                <a:lnTo>
                  <a:pt x="1614" y="515"/>
                </a:lnTo>
                <a:lnTo>
                  <a:pt x="1575" y="502"/>
                </a:lnTo>
                <a:lnTo>
                  <a:pt x="1550" y="489"/>
                </a:lnTo>
                <a:lnTo>
                  <a:pt x="1537" y="489"/>
                </a:lnTo>
                <a:lnTo>
                  <a:pt x="1530" y="483"/>
                </a:lnTo>
                <a:lnTo>
                  <a:pt x="1550" y="457"/>
                </a:lnTo>
                <a:lnTo>
                  <a:pt x="1563" y="438"/>
                </a:lnTo>
                <a:lnTo>
                  <a:pt x="1569" y="431"/>
                </a:lnTo>
                <a:lnTo>
                  <a:pt x="1582" y="431"/>
                </a:lnTo>
                <a:lnTo>
                  <a:pt x="1595" y="438"/>
                </a:lnTo>
                <a:lnTo>
                  <a:pt x="1601" y="438"/>
                </a:lnTo>
                <a:lnTo>
                  <a:pt x="1627" y="450"/>
                </a:lnTo>
                <a:lnTo>
                  <a:pt x="1646" y="457"/>
                </a:lnTo>
                <a:lnTo>
                  <a:pt x="1672" y="476"/>
                </a:lnTo>
                <a:lnTo>
                  <a:pt x="1730" y="502"/>
                </a:lnTo>
                <a:lnTo>
                  <a:pt x="1710" y="483"/>
                </a:lnTo>
                <a:lnTo>
                  <a:pt x="1678" y="470"/>
                </a:lnTo>
                <a:lnTo>
                  <a:pt x="1646" y="444"/>
                </a:lnTo>
                <a:lnTo>
                  <a:pt x="1608" y="431"/>
                </a:lnTo>
                <a:lnTo>
                  <a:pt x="1595" y="418"/>
                </a:lnTo>
                <a:lnTo>
                  <a:pt x="1614" y="412"/>
                </a:lnTo>
                <a:lnTo>
                  <a:pt x="1627" y="393"/>
                </a:lnTo>
                <a:lnTo>
                  <a:pt x="1653" y="405"/>
                </a:lnTo>
                <a:lnTo>
                  <a:pt x="1698" y="418"/>
                </a:lnTo>
                <a:lnTo>
                  <a:pt x="1717" y="431"/>
                </a:lnTo>
                <a:lnTo>
                  <a:pt x="1723" y="431"/>
                </a:lnTo>
                <a:lnTo>
                  <a:pt x="1736" y="425"/>
                </a:lnTo>
                <a:lnTo>
                  <a:pt x="1775" y="450"/>
                </a:lnTo>
                <a:lnTo>
                  <a:pt x="1813" y="476"/>
                </a:lnTo>
                <a:lnTo>
                  <a:pt x="1852" y="489"/>
                </a:lnTo>
                <a:lnTo>
                  <a:pt x="1871" y="502"/>
                </a:lnTo>
                <a:lnTo>
                  <a:pt x="1903" y="508"/>
                </a:lnTo>
                <a:lnTo>
                  <a:pt x="1923" y="515"/>
                </a:lnTo>
                <a:lnTo>
                  <a:pt x="1948" y="521"/>
                </a:lnTo>
                <a:lnTo>
                  <a:pt x="1974" y="521"/>
                </a:lnTo>
                <a:lnTo>
                  <a:pt x="1935" y="515"/>
                </a:lnTo>
                <a:lnTo>
                  <a:pt x="1910" y="502"/>
                </a:lnTo>
                <a:lnTo>
                  <a:pt x="1871" y="489"/>
                </a:lnTo>
                <a:lnTo>
                  <a:pt x="1858" y="483"/>
                </a:lnTo>
                <a:lnTo>
                  <a:pt x="1852" y="483"/>
                </a:lnTo>
                <a:lnTo>
                  <a:pt x="1845" y="483"/>
                </a:lnTo>
                <a:lnTo>
                  <a:pt x="1826" y="476"/>
                </a:lnTo>
                <a:lnTo>
                  <a:pt x="1800" y="450"/>
                </a:lnTo>
                <a:lnTo>
                  <a:pt x="1768" y="431"/>
                </a:lnTo>
                <a:lnTo>
                  <a:pt x="1749" y="425"/>
                </a:lnTo>
                <a:lnTo>
                  <a:pt x="1723" y="418"/>
                </a:lnTo>
                <a:lnTo>
                  <a:pt x="1665" y="399"/>
                </a:lnTo>
                <a:lnTo>
                  <a:pt x="1659" y="393"/>
                </a:lnTo>
                <a:lnTo>
                  <a:pt x="1653" y="393"/>
                </a:lnTo>
                <a:lnTo>
                  <a:pt x="1653" y="386"/>
                </a:lnTo>
                <a:lnTo>
                  <a:pt x="1665" y="380"/>
                </a:lnTo>
                <a:lnTo>
                  <a:pt x="1678" y="354"/>
                </a:lnTo>
                <a:lnTo>
                  <a:pt x="1672" y="354"/>
                </a:lnTo>
                <a:lnTo>
                  <a:pt x="1665" y="354"/>
                </a:lnTo>
                <a:lnTo>
                  <a:pt x="1653" y="367"/>
                </a:lnTo>
                <a:lnTo>
                  <a:pt x="1633" y="348"/>
                </a:lnTo>
                <a:lnTo>
                  <a:pt x="1608" y="335"/>
                </a:lnTo>
                <a:lnTo>
                  <a:pt x="1582" y="328"/>
                </a:lnTo>
                <a:lnTo>
                  <a:pt x="1563" y="328"/>
                </a:lnTo>
                <a:lnTo>
                  <a:pt x="1537" y="341"/>
                </a:lnTo>
                <a:lnTo>
                  <a:pt x="1524" y="335"/>
                </a:lnTo>
                <a:lnTo>
                  <a:pt x="1473" y="328"/>
                </a:lnTo>
                <a:lnTo>
                  <a:pt x="1460" y="322"/>
                </a:lnTo>
                <a:lnTo>
                  <a:pt x="1447" y="315"/>
                </a:lnTo>
                <a:lnTo>
                  <a:pt x="1421" y="309"/>
                </a:lnTo>
                <a:lnTo>
                  <a:pt x="1408" y="309"/>
                </a:lnTo>
                <a:lnTo>
                  <a:pt x="1408" y="315"/>
                </a:lnTo>
                <a:lnTo>
                  <a:pt x="1421" y="322"/>
                </a:lnTo>
                <a:lnTo>
                  <a:pt x="1428" y="328"/>
                </a:lnTo>
                <a:lnTo>
                  <a:pt x="1492" y="341"/>
                </a:lnTo>
                <a:lnTo>
                  <a:pt x="1524" y="354"/>
                </a:lnTo>
                <a:lnTo>
                  <a:pt x="1505" y="380"/>
                </a:lnTo>
                <a:lnTo>
                  <a:pt x="1492" y="405"/>
                </a:lnTo>
                <a:lnTo>
                  <a:pt x="1511" y="393"/>
                </a:lnTo>
                <a:lnTo>
                  <a:pt x="1530" y="373"/>
                </a:lnTo>
                <a:lnTo>
                  <a:pt x="1537" y="367"/>
                </a:lnTo>
                <a:lnTo>
                  <a:pt x="1550" y="367"/>
                </a:lnTo>
                <a:lnTo>
                  <a:pt x="1563" y="380"/>
                </a:lnTo>
                <a:lnTo>
                  <a:pt x="1595" y="386"/>
                </a:lnTo>
                <a:lnTo>
                  <a:pt x="1608" y="393"/>
                </a:lnTo>
                <a:lnTo>
                  <a:pt x="1614" y="399"/>
                </a:lnTo>
                <a:lnTo>
                  <a:pt x="1601" y="399"/>
                </a:lnTo>
                <a:lnTo>
                  <a:pt x="1575" y="405"/>
                </a:lnTo>
                <a:lnTo>
                  <a:pt x="1569" y="418"/>
                </a:lnTo>
                <a:lnTo>
                  <a:pt x="1563" y="418"/>
                </a:lnTo>
                <a:lnTo>
                  <a:pt x="1550" y="412"/>
                </a:lnTo>
                <a:lnTo>
                  <a:pt x="1543" y="412"/>
                </a:lnTo>
                <a:lnTo>
                  <a:pt x="1543" y="418"/>
                </a:lnTo>
                <a:lnTo>
                  <a:pt x="1550" y="425"/>
                </a:lnTo>
                <a:lnTo>
                  <a:pt x="1556" y="425"/>
                </a:lnTo>
                <a:lnTo>
                  <a:pt x="1530" y="444"/>
                </a:lnTo>
                <a:lnTo>
                  <a:pt x="1492" y="476"/>
                </a:lnTo>
                <a:lnTo>
                  <a:pt x="1440" y="450"/>
                </a:lnTo>
                <a:lnTo>
                  <a:pt x="1440" y="444"/>
                </a:lnTo>
                <a:lnTo>
                  <a:pt x="1447" y="431"/>
                </a:lnTo>
                <a:lnTo>
                  <a:pt x="1460" y="425"/>
                </a:lnTo>
                <a:lnTo>
                  <a:pt x="1466" y="412"/>
                </a:lnTo>
                <a:lnTo>
                  <a:pt x="1466" y="405"/>
                </a:lnTo>
                <a:lnTo>
                  <a:pt x="1453" y="412"/>
                </a:lnTo>
                <a:lnTo>
                  <a:pt x="1453" y="393"/>
                </a:lnTo>
                <a:lnTo>
                  <a:pt x="1434" y="405"/>
                </a:lnTo>
                <a:lnTo>
                  <a:pt x="1421" y="418"/>
                </a:lnTo>
                <a:lnTo>
                  <a:pt x="1415" y="425"/>
                </a:lnTo>
                <a:lnTo>
                  <a:pt x="1363" y="425"/>
                </a:lnTo>
                <a:lnTo>
                  <a:pt x="1344" y="412"/>
                </a:lnTo>
                <a:lnTo>
                  <a:pt x="1305" y="393"/>
                </a:lnTo>
                <a:lnTo>
                  <a:pt x="1267" y="380"/>
                </a:lnTo>
                <a:lnTo>
                  <a:pt x="1248" y="367"/>
                </a:lnTo>
                <a:lnTo>
                  <a:pt x="1235" y="367"/>
                </a:lnTo>
                <a:lnTo>
                  <a:pt x="1222" y="354"/>
                </a:lnTo>
                <a:lnTo>
                  <a:pt x="1164" y="335"/>
                </a:lnTo>
                <a:lnTo>
                  <a:pt x="1145" y="328"/>
                </a:lnTo>
                <a:lnTo>
                  <a:pt x="1119" y="315"/>
                </a:lnTo>
                <a:lnTo>
                  <a:pt x="1068" y="303"/>
                </a:lnTo>
                <a:lnTo>
                  <a:pt x="952" y="264"/>
                </a:lnTo>
                <a:lnTo>
                  <a:pt x="900" y="238"/>
                </a:lnTo>
                <a:lnTo>
                  <a:pt x="823" y="213"/>
                </a:lnTo>
                <a:lnTo>
                  <a:pt x="753" y="200"/>
                </a:lnTo>
                <a:lnTo>
                  <a:pt x="695" y="193"/>
                </a:lnTo>
                <a:lnTo>
                  <a:pt x="611" y="187"/>
                </a:lnTo>
                <a:lnTo>
                  <a:pt x="585" y="180"/>
                </a:lnTo>
                <a:lnTo>
                  <a:pt x="579" y="180"/>
                </a:lnTo>
                <a:lnTo>
                  <a:pt x="573" y="187"/>
                </a:lnTo>
                <a:lnTo>
                  <a:pt x="579" y="206"/>
                </a:lnTo>
                <a:lnTo>
                  <a:pt x="579" y="213"/>
                </a:lnTo>
                <a:lnTo>
                  <a:pt x="585" y="213"/>
                </a:lnTo>
                <a:lnTo>
                  <a:pt x="598" y="200"/>
                </a:lnTo>
                <a:lnTo>
                  <a:pt x="605" y="200"/>
                </a:lnTo>
                <a:lnTo>
                  <a:pt x="611" y="200"/>
                </a:lnTo>
                <a:lnTo>
                  <a:pt x="624" y="206"/>
                </a:lnTo>
                <a:lnTo>
                  <a:pt x="688" y="213"/>
                </a:lnTo>
                <a:lnTo>
                  <a:pt x="720" y="225"/>
                </a:lnTo>
                <a:lnTo>
                  <a:pt x="746" y="232"/>
                </a:lnTo>
                <a:lnTo>
                  <a:pt x="804" y="238"/>
                </a:lnTo>
                <a:lnTo>
                  <a:pt x="836" y="251"/>
                </a:lnTo>
                <a:lnTo>
                  <a:pt x="888" y="264"/>
                </a:lnTo>
                <a:lnTo>
                  <a:pt x="952" y="283"/>
                </a:lnTo>
                <a:lnTo>
                  <a:pt x="990" y="296"/>
                </a:lnTo>
                <a:lnTo>
                  <a:pt x="1087" y="322"/>
                </a:lnTo>
                <a:lnTo>
                  <a:pt x="1029" y="322"/>
                </a:lnTo>
                <a:lnTo>
                  <a:pt x="990" y="322"/>
                </a:lnTo>
                <a:lnTo>
                  <a:pt x="952" y="322"/>
                </a:lnTo>
                <a:lnTo>
                  <a:pt x="926" y="328"/>
                </a:lnTo>
                <a:lnTo>
                  <a:pt x="933" y="335"/>
                </a:lnTo>
                <a:lnTo>
                  <a:pt x="939" y="335"/>
                </a:lnTo>
                <a:lnTo>
                  <a:pt x="965" y="328"/>
                </a:lnTo>
                <a:lnTo>
                  <a:pt x="1023" y="328"/>
                </a:lnTo>
                <a:lnTo>
                  <a:pt x="1061" y="328"/>
                </a:lnTo>
                <a:lnTo>
                  <a:pt x="1100" y="328"/>
                </a:lnTo>
                <a:lnTo>
                  <a:pt x="1119" y="335"/>
                </a:lnTo>
                <a:lnTo>
                  <a:pt x="1132" y="335"/>
                </a:lnTo>
                <a:lnTo>
                  <a:pt x="1138" y="341"/>
                </a:lnTo>
                <a:lnTo>
                  <a:pt x="1164" y="367"/>
                </a:lnTo>
                <a:lnTo>
                  <a:pt x="1190" y="373"/>
                </a:lnTo>
                <a:lnTo>
                  <a:pt x="1215" y="373"/>
                </a:lnTo>
                <a:lnTo>
                  <a:pt x="1248" y="386"/>
                </a:lnTo>
                <a:lnTo>
                  <a:pt x="1260" y="393"/>
                </a:lnTo>
                <a:lnTo>
                  <a:pt x="1235" y="393"/>
                </a:lnTo>
                <a:lnTo>
                  <a:pt x="1196" y="380"/>
                </a:lnTo>
                <a:lnTo>
                  <a:pt x="1183" y="386"/>
                </a:lnTo>
                <a:lnTo>
                  <a:pt x="1183" y="393"/>
                </a:lnTo>
                <a:lnTo>
                  <a:pt x="1190" y="393"/>
                </a:lnTo>
                <a:lnTo>
                  <a:pt x="1209" y="399"/>
                </a:lnTo>
                <a:lnTo>
                  <a:pt x="1254" y="405"/>
                </a:lnTo>
                <a:lnTo>
                  <a:pt x="1267" y="412"/>
                </a:lnTo>
                <a:lnTo>
                  <a:pt x="1286" y="412"/>
                </a:lnTo>
                <a:lnTo>
                  <a:pt x="1293" y="412"/>
                </a:lnTo>
                <a:lnTo>
                  <a:pt x="1299" y="418"/>
                </a:lnTo>
                <a:lnTo>
                  <a:pt x="1318" y="425"/>
                </a:lnTo>
                <a:lnTo>
                  <a:pt x="1325" y="425"/>
                </a:lnTo>
                <a:lnTo>
                  <a:pt x="1344" y="431"/>
                </a:lnTo>
                <a:lnTo>
                  <a:pt x="1376" y="438"/>
                </a:lnTo>
                <a:lnTo>
                  <a:pt x="1389" y="444"/>
                </a:lnTo>
                <a:lnTo>
                  <a:pt x="1402" y="457"/>
                </a:lnTo>
                <a:lnTo>
                  <a:pt x="1428" y="470"/>
                </a:lnTo>
                <a:lnTo>
                  <a:pt x="1473" y="495"/>
                </a:lnTo>
                <a:lnTo>
                  <a:pt x="1466" y="502"/>
                </a:lnTo>
                <a:lnTo>
                  <a:pt x="1453" y="515"/>
                </a:lnTo>
                <a:lnTo>
                  <a:pt x="1447" y="521"/>
                </a:lnTo>
                <a:lnTo>
                  <a:pt x="1395" y="553"/>
                </a:lnTo>
                <a:lnTo>
                  <a:pt x="1370" y="547"/>
                </a:lnTo>
                <a:lnTo>
                  <a:pt x="1344" y="547"/>
                </a:lnTo>
                <a:lnTo>
                  <a:pt x="1318" y="547"/>
                </a:lnTo>
                <a:lnTo>
                  <a:pt x="1305" y="540"/>
                </a:lnTo>
                <a:lnTo>
                  <a:pt x="1305" y="534"/>
                </a:lnTo>
                <a:lnTo>
                  <a:pt x="1293" y="534"/>
                </a:lnTo>
                <a:lnTo>
                  <a:pt x="1267" y="528"/>
                </a:lnTo>
                <a:lnTo>
                  <a:pt x="1248" y="521"/>
                </a:lnTo>
                <a:lnTo>
                  <a:pt x="1003" y="425"/>
                </a:lnTo>
                <a:lnTo>
                  <a:pt x="881" y="380"/>
                </a:lnTo>
                <a:lnTo>
                  <a:pt x="843" y="367"/>
                </a:lnTo>
                <a:lnTo>
                  <a:pt x="804" y="348"/>
                </a:lnTo>
                <a:lnTo>
                  <a:pt x="759" y="335"/>
                </a:lnTo>
                <a:lnTo>
                  <a:pt x="733" y="328"/>
                </a:lnTo>
                <a:lnTo>
                  <a:pt x="708" y="322"/>
                </a:lnTo>
                <a:lnTo>
                  <a:pt x="675" y="322"/>
                </a:lnTo>
                <a:lnTo>
                  <a:pt x="605" y="322"/>
                </a:lnTo>
                <a:lnTo>
                  <a:pt x="592" y="322"/>
                </a:lnTo>
                <a:lnTo>
                  <a:pt x="592" y="309"/>
                </a:lnTo>
                <a:lnTo>
                  <a:pt x="566" y="309"/>
                </a:lnTo>
                <a:lnTo>
                  <a:pt x="547" y="309"/>
                </a:lnTo>
                <a:lnTo>
                  <a:pt x="540" y="315"/>
                </a:lnTo>
                <a:lnTo>
                  <a:pt x="540" y="322"/>
                </a:lnTo>
                <a:lnTo>
                  <a:pt x="534" y="322"/>
                </a:lnTo>
                <a:lnTo>
                  <a:pt x="521" y="322"/>
                </a:lnTo>
                <a:lnTo>
                  <a:pt x="515" y="315"/>
                </a:lnTo>
                <a:lnTo>
                  <a:pt x="502" y="315"/>
                </a:lnTo>
                <a:lnTo>
                  <a:pt x="495" y="322"/>
                </a:lnTo>
                <a:lnTo>
                  <a:pt x="483" y="328"/>
                </a:lnTo>
                <a:lnTo>
                  <a:pt x="483" y="335"/>
                </a:lnTo>
                <a:lnTo>
                  <a:pt x="489" y="328"/>
                </a:lnTo>
                <a:lnTo>
                  <a:pt x="495" y="341"/>
                </a:lnTo>
                <a:lnTo>
                  <a:pt x="508" y="348"/>
                </a:lnTo>
                <a:lnTo>
                  <a:pt x="547" y="348"/>
                </a:lnTo>
                <a:lnTo>
                  <a:pt x="566" y="354"/>
                </a:lnTo>
                <a:lnTo>
                  <a:pt x="592" y="367"/>
                </a:lnTo>
                <a:lnTo>
                  <a:pt x="605" y="367"/>
                </a:lnTo>
                <a:lnTo>
                  <a:pt x="618" y="354"/>
                </a:lnTo>
                <a:lnTo>
                  <a:pt x="624" y="367"/>
                </a:lnTo>
                <a:lnTo>
                  <a:pt x="630" y="373"/>
                </a:lnTo>
                <a:lnTo>
                  <a:pt x="637" y="386"/>
                </a:lnTo>
                <a:lnTo>
                  <a:pt x="656" y="386"/>
                </a:lnTo>
                <a:lnTo>
                  <a:pt x="714" y="405"/>
                </a:lnTo>
                <a:lnTo>
                  <a:pt x="733" y="418"/>
                </a:lnTo>
                <a:lnTo>
                  <a:pt x="701" y="418"/>
                </a:lnTo>
                <a:lnTo>
                  <a:pt x="637" y="418"/>
                </a:lnTo>
                <a:lnTo>
                  <a:pt x="598" y="412"/>
                </a:lnTo>
                <a:lnTo>
                  <a:pt x="585" y="412"/>
                </a:lnTo>
                <a:lnTo>
                  <a:pt x="566" y="418"/>
                </a:lnTo>
                <a:lnTo>
                  <a:pt x="540" y="425"/>
                </a:lnTo>
                <a:lnTo>
                  <a:pt x="534" y="425"/>
                </a:lnTo>
                <a:lnTo>
                  <a:pt x="521" y="418"/>
                </a:lnTo>
                <a:lnTo>
                  <a:pt x="515" y="412"/>
                </a:lnTo>
                <a:lnTo>
                  <a:pt x="508" y="412"/>
                </a:lnTo>
                <a:lnTo>
                  <a:pt x="495" y="418"/>
                </a:lnTo>
                <a:lnTo>
                  <a:pt x="489" y="418"/>
                </a:lnTo>
                <a:lnTo>
                  <a:pt x="463" y="418"/>
                </a:lnTo>
                <a:lnTo>
                  <a:pt x="438" y="418"/>
                </a:lnTo>
                <a:lnTo>
                  <a:pt x="418" y="425"/>
                </a:lnTo>
                <a:lnTo>
                  <a:pt x="380" y="438"/>
                </a:lnTo>
                <a:lnTo>
                  <a:pt x="367" y="444"/>
                </a:lnTo>
                <a:lnTo>
                  <a:pt x="348" y="450"/>
                </a:lnTo>
                <a:lnTo>
                  <a:pt x="335" y="450"/>
                </a:lnTo>
                <a:lnTo>
                  <a:pt x="322" y="457"/>
                </a:lnTo>
                <a:lnTo>
                  <a:pt x="322" y="470"/>
                </a:lnTo>
                <a:lnTo>
                  <a:pt x="328" y="470"/>
                </a:lnTo>
                <a:lnTo>
                  <a:pt x="348" y="457"/>
                </a:lnTo>
                <a:lnTo>
                  <a:pt x="360" y="457"/>
                </a:lnTo>
                <a:lnTo>
                  <a:pt x="367" y="470"/>
                </a:lnTo>
                <a:lnTo>
                  <a:pt x="373" y="470"/>
                </a:lnTo>
                <a:lnTo>
                  <a:pt x="380" y="457"/>
                </a:lnTo>
                <a:lnTo>
                  <a:pt x="405" y="457"/>
                </a:lnTo>
                <a:lnTo>
                  <a:pt x="405" y="450"/>
                </a:lnTo>
                <a:lnTo>
                  <a:pt x="386" y="457"/>
                </a:lnTo>
                <a:lnTo>
                  <a:pt x="386" y="450"/>
                </a:lnTo>
                <a:lnTo>
                  <a:pt x="399" y="444"/>
                </a:lnTo>
                <a:lnTo>
                  <a:pt x="431" y="438"/>
                </a:lnTo>
                <a:lnTo>
                  <a:pt x="495" y="438"/>
                </a:lnTo>
                <a:lnTo>
                  <a:pt x="540" y="438"/>
                </a:lnTo>
                <a:lnTo>
                  <a:pt x="585" y="450"/>
                </a:lnTo>
                <a:lnTo>
                  <a:pt x="611" y="470"/>
                </a:lnTo>
                <a:lnTo>
                  <a:pt x="592" y="470"/>
                </a:lnTo>
                <a:lnTo>
                  <a:pt x="573" y="457"/>
                </a:lnTo>
                <a:lnTo>
                  <a:pt x="547" y="457"/>
                </a:lnTo>
                <a:lnTo>
                  <a:pt x="528" y="457"/>
                </a:lnTo>
                <a:lnTo>
                  <a:pt x="515" y="450"/>
                </a:lnTo>
                <a:lnTo>
                  <a:pt x="476" y="457"/>
                </a:lnTo>
                <a:lnTo>
                  <a:pt x="438" y="457"/>
                </a:lnTo>
                <a:lnTo>
                  <a:pt x="483" y="457"/>
                </a:lnTo>
                <a:lnTo>
                  <a:pt x="502" y="470"/>
                </a:lnTo>
                <a:lnTo>
                  <a:pt x="534" y="470"/>
                </a:lnTo>
                <a:lnTo>
                  <a:pt x="553" y="470"/>
                </a:lnTo>
                <a:lnTo>
                  <a:pt x="573" y="476"/>
                </a:lnTo>
                <a:lnTo>
                  <a:pt x="598" y="483"/>
                </a:lnTo>
                <a:lnTo>
                  <a:pt x="643" y="489"/>
                </a:lnTo>
                <a:lnTo>
                  <a:pt x="669" y="495"/>
                </a:lnTo>
                <a:lnTo>
                  <a:pt x="701" y="508"/>
                </a:lnTo>
                <a:lnTo>
                  <a:pt x="746" y="528"/>
                </a:lnTo>
                <a:lnTo>
                  <a:pt x="791" y="540"/>
                </a:lnTo>
                <a:lnTo>
                  <a:pt x="843" y="560"/>
                </a:lnTo>
                <a:lnTo>
                  <a:pt x="888" y="566"/>
                </a:lnTo>
                <a:lnTo>
                  <a:pt x="907" y="579"/>
                </a:lnTo>
                <a:lnTo>
                  <a:pt x="939" y="592"/>
                </a:lnTo>
                <a:lnTo>
                  <a:pt x="965" y="605"/>
                </a:lnTo>
                <a:lnTo>
                  <a:pt x="1003" y="605"/>
                </a:lnTo>
                <a:lnTo>
                  <a:pt x="1042" y="611"/>
                </a:lnTo>
                <a:lnTo>
                  <a:pt x="1080" y="618"/>
                </a:lnTo>
                <a:lnTo>
                  <a:pt x="1119" y="618"/>
                </a:lnTo>
                <a:lnTo>
                  <a:pt x="1113" y="605"/>
                </a:lnTo>
                <a:lnTo>
                  <a:pt x="1068" y="598"/>
                </a:lnTo>
                <a:lnTo>
                  <a:pt x="1023" y="598"/>
                </a:lnTo>
                <a:lnTo>
                  <a:pt x="978" y="592"/>
                </a:lnTo>
                <a:lnTo>
                  <a:pt x="952" y="585"/>
                </a:lnTo>
                <a:lnTo>
                  <a:pt x="926" y="566"/>
                </a:lnTo>
                <a:lnTo>
                  <a:pt x="900" y="560"/>
                </a:lnTo>
                <a:lnTo>
                  <a:pt x="875" y="560"/>
                </a:lnTo>
                <a:lnTo>
                  <a:pt x="798" y="534"/>
                </a:lnTo>
                <a:lnTo>
                  <a:pt x="753" y="521"/>
                </a:lnTo>
                <a:lnTo>
                  <a:pt x="830" y="540"/>
                </a:lnTo>
                <a:lnTo>
                  <a:pt x="759" y="515"/>
                </a:lnTo>
                <a:lnTo>
                  <a:pt x="759" y="508"/>
                </a:lnTo>
                <a:lnTo>
                  <a:pt x="772" y="515"/>
                </a:lnTo>
                <a:lnTo>
                  <a:pt x="791" y="521"/>
                </a:lnTo>
                <a:lnTo>
                  <a:pt x="823" y="521"/>
                </a:lnTo>
                <a:lnTo>
                  <a:pt x="823" y="521"/>
                </a:lnTo>
                <a:lnTo>
                  <a:pt x="823" y="515"/>
                </a:lnTo>
                <a:lnTo>
                  <a:pt x="875" y="521"/>
                </a:lnTo>
                <a:lnTo>
                  <a:pt x="913" y="528"/>
                </a:lnTo>
                <a:lnTo>
                  <a:pt x="945" y="534"/>
                </a:lnTo>
                <a:lnTo>
                  <a:pt x="997" y="534"/>
                </a:lnTo>
                <a:lnTo>
                  <a:pt x="1035" y="540"/>
                </a:lnTo>
                <a:lnTo>
                  <a:pt x="1100" y="560"/>
                </a:lnTo>
                <a:lnTo>
                  <a:pt x="1132" y="560"/>
                </a:lnTo>
                <a:lnTo>
                  <a:pt x="1132" y="566"/>
                </a:lnTo>
                <a:lnTo>
                  <a:pt x="1119" y="579"/>
                </a:lnTo>
                <a:lnTo>
                  <a:pt x="1113" y="585"/>
                </a:lnTo>
                <a:lnTo>
                  <a:pt x="1119" y="592"/>
                </a:lnTo>
                <a:lnTo>
                  <a:pt x="1138" y="585"/>
                </a:lnTo>
                <a:lnTo>
                  <a:pt x="1151" y="579"/>
                </a:lnTo>
                <a:lnTo>
                  <a:pt x="1170" y="566"/>
                </a:lnTo>
                <a:lnTo>
                  <a:pt x="1196" y="560"/>
                </a:lnTo>
                <a:lnTo>
                  <a:pt x="1209" y="553"/>
                </a:lnTo>
                <a:lnTo>
                  <a:pt x="1215" y="553"/>
                </a:lnTo>
                <a:lnTo>
                  <a:pt x="1222" y="560"/>
                </a:lnTo>
                <a:lnTo>
                  <a:pt x="1228" y="566"/>
                </a:lnTo>
                <a:lnTo>
                  <a:pt x="1235" y="560"/>
                </a:lnTo>
                <a:lnTo>
                  <a:pt x="1254" y="553"/>
                </a:lnTo>
                <a:lnTo>
                  <a:pt x="1260" y="553"/>
                </a:lnTo>
                <a:lnTo>
                  <a:pt x="1260" y="560"/>
                </a:lnTo>
                <a:lnTo>
                  <a:pt x="1248" y="566"/>
                </a:lnTo>
                <a:lnTo>
                  <a:pt x="1248" y="579"/>
                </a:lnTo>
                <a:lnTo>
                  <a:pt x="1260" y="579"/>
                </a:lnTo>
                <a:lnTo>
                  <a:pt x="1273" y="579"/>
                </a:lnTo>
                <a:lnTo>
                  <a:pt x="1293" y="592"/>
                </a:lnTo>
                <a:lnTo>
                  <a:pt x="1344" y="605"/>
                </a:lnTo>
                <a:lnTo>
                  <a:pt x="1331" y="618"/>
                </a:lnTo>
                <a:lnTo>
                  <a:pt x="1363" y="618"/>
                </a:lnTo>
                <a:lnTo>
                  <a:pt x="1363" y="611"/>
                </a:lnTo>
                <a:lnTo>
                  <a:pt x="1395" y="618"/>
                </a:lnTo>
                <a:lnTo>
                  <a:pt x="1421" y="618"/>
                </a:lnTo>
                <a:lnTo>
                  <a:pt x="1376" y="605"/>
                </a:lnTo>
                <a:lnTo>
                  <a:pt x="1395" y="598"/>
                </a:lnTo>
                <a:lnTo>
                  <a:pt x="1415" y="605"/>
                </a:lnTo>
                <a:lnTo>
                  <a:pt x="1440" y="605"/>
                </a:lnTo>
                <a:lnTo>
                  <a:pt x="1428" y="598"/>
                </a:lnTo>
                <a:lnTo>
                  <a:pt x="1408" y="592"/>
                </a:lnTo>
                <a:lnTo>
                  <a:pt x="1408" y="585"/>
                </a:lnTo>
                <a:lnTo>
                  <a:pt x="1408" y="579"/>
                </a:lnTo>
                <a:lnTo>
                  <a:pt x="1421" y="560"/>
                </a:lnTo>
                <a:lnTo>
                  <a:pt x="1434" y="560"/>
                </a:lnTo>
                <a:lnTo>
                  <a:pt x="1460" y="566"/>
                </a:lnTo>
                <a:lnTo>
                  <a:pt x="1473" y="566"/>
                </a:lnTo>
                <a:lnTo>
                  <a:pt x="1492" y="560"/>
                </a:lnTo>
                <a:lnTo>
                  <a:pt x="1518" y="560"/>
                </a:lnTo>
                <a:lnTo>
                  <a:pt x="1550" y="566"/>
                </a:lnTo>
                <a:lnTo>
                  <a:pt x="1608" y="566"/>
                </a:lnTo>
                <a:lnTo>
                  <a:pt x="1633" y="579"/>
                </a:lnTo>
                <a:lnTo>
                  <a:pt x="1665" y="579"/>
                </a:lnTo>
                <a:lnTo>
                  <a:pt x="1704" y="579"/>
                </a:lnTo>
                <a:lnTo>
                  <a:pt x="1710" y="585"/>
                </a:lnTo>
                <a:lnTo>
                  <a:pt x="1704" y="592"/>
                </a:lnTo>
                <a:lnTo>
                  <a:pt x="1698" y="598"/>
                </a:lnTo>
                <a:lnTo>
                  <a:pt x="1665" y="618"/>
                </a:lnTo>
                <a:lnTo>
                  <a:pt x="1685" y="618"/>
                </a:lnTo>
                <a:lnTo>
                  <a:pt x="1698" y="611"/>
                </a:lnTo>
                <a:lnTo>
                  <a:pt x="1717" y="598"/>
                </a:lnTo>
                <a:lnTo>
                  <a:pt x="1730" y="585"/>
                </a:lnTo>
                <a:lnTo>
                  <a:pt x="1743" y="592"/>
                </a:lnTo>
                <a:lnTo>
                  <a:pt x="1768" y="598"/>
                </a:lnTo>
                <a:lnTo>
                  <a:pt x="1775" y="598"/>
                </a:lnTo>
                <a:lnTo>
                  <a:pt x="1775" y="592"/>
                </a:lnTo>
                <a:lnTo>
                  <a:pt x="1781" y="592"/>
                </a:lnTo>
                <a:lnTo>
                  <a:pt x="1800" y="598"/>
                </a:lnTo>
                <a:lnTo>
                  <a:pt x="1813" y="598"/>
                </a:lnTo>
                <a:lnTo>
                  <a:pt x="1820" y="598"/>
                </a:lnTo>
                <a:lnTo>
                  <a:pt x="1865" y="611"/>
                </a:lnTo>
                <a:lnTo>
                  <a:pt x="1878" y="611"/>
                </a:lnTo>
                <a:lnTo>
                  <a:pt x="1884" y="618"/>
                </a:lnTo>
                <a:lnTo>
                  <a:pt x="1948" y="618"/>
                </a:lnTo>
                <a:lnTo>
                  <a:pt x="1942" y="611"/>
                </a:lnTo>
                <a:lnTo>
                  <a:pt x="1942" y="598"/>
                </a:lnTo>
                <a:lnTo>
                  <a:pt x="1910" y="598"/>
                </a:lnTo>
                <a:lnTo>
                  <a:pt x="1929" y="592"/>
                </a:lnTo>
                <a:lnTo>
                  <a:pt x="5433" y="495"/>
                </a:lnTo>
                <a:lnTo>
                  <a:pt x="1556" y="348"/>
                </a:lnTo>
                <a:lnTo>
                  <a:pt x="1556" y="341"/>
                </a:lnTo>
                <a:lnTo>
                  <a:pt x="1575" y="341"/>
                </a:lnTo>
                <a:lnTo>
                  <a:pt x="1620" y="354"/>
                </a:lnTo>
                <a:lnTo>
                  <a:pt x="1646" y="380"/>
                </a:lnTo>
                <a:lnTo>
                  <a:pt x="1633" y="380"/>
                </a:lnTo>
                <a:lnTo>
                  <a:pt x="1556" y="348"/>
                </a:lnTo>
                <a:lnTo>
                  <a:pt x="5433" y="495"/>
                </a:lnTo>
                <a:lnTo>
                  <a:pt x="714" y="450"/>
                </a:lnTo>
                <a:lnTo>
                  <a:pt x="733" y="457"/>
                </a:lnTo>
                <a:lnTo>
                  <a:pt x="727" y="470"/>
                </a:lnTo>
                <a:lnTo>
                  <a:pt x="714" y="470"/>
                </a:lnTo>
                <a:lnTo>
                  <a:pt x="708" y="450"/>
                </a:lnTo>
                <a:lnTo>
                  <a:pt x="708" y="444"/>
                </a:lnTo>
                <a:lnTo>
                  <a:pt x="714" y="450"/>
                </a:lnTo>
                <a:lnTo>
                  <a:pt x="5433" y="495"/>
                </a:lnTo>
                <a:lnTo>
                  <a:pt x="746" y="489"/>
                </a:lnTo>
                <a:lnTo>
                  <a:pt x="708" y="483"/>
                </a:lnTo>
                <a:lnTo>
                  <a:pt x="682" y="476"/>
                </a:lnTo>
                <a:lnTo>
                  <a:pt x="656" y="476"/>
                </a:lnTo>
                <a:lnTo>
                  <a:pt x="650" y="470"/>
                </a:lnTo>
                <a:lnTo>
                  <a:pt x="650" y="457"/>
                </a:lnTo>
                <a:lnTo>
                  <a:pt x="643" y="450"/>
                </a:lnTo>
                <a:lnTo>
                  <a:pt x="630" y="444"/>
                </a:lnTo>
                <a:lnTo>
                  <a:pt x="624" y="438"/>
                </a:lnTo>
                <a:lnTo>
                  <a:pt x="637" y="438"/>
                </a:lnTo>
                <a:lnTo>
                  <a:pt x="643" y="438"/>
                </a:lnTo>
                <a:lnTo>
                  <a:pt x="656" y="444"/>
                </a:lnTo>
                <a:lnTo>
                  <a:pt x="688" y="450"/>
                </a:lnTo>
                <a:lnTo>
                  <a:pt x="720" y="476"/>
                </a:lnTo>
                <a:lnTo>
                  <a:pt x="746" y="489"/>
                </a:lnTo>
                <a:lnTo>
                  <a:pt x="5433" y="495"/>
                </a:lnTo>
                <a:lnTo>
                  <a:pt x="907" y="521"/>
                </a:lnTo>
                <a:lnTo>
                  <a:pt x="855" y="508"/>
                </a:lnTo>
                <a:lnTo>
                  <a:pt x="843" y="508"/>
                </a:lnTo>
                <a:lnTo>
                  <a:pt x="823" y="502"/>
                </a:lnTo>
                <a:lnTo>
                  <a:pt x="804" y="502"/>
                </a:lnTo>
                <a:lnTo>
                  <a:pt x="791" y="489"/>
                </a:lnTo>
                <a:lnTo>
                  <a:pt x="759" y="483"/>
                </a:lnTo>
                <a:lnTo>
                  <a:pt x="746" y="476"/>
                </a:lnTo>
                <a:lnTo>
                  <a:pt x="740" y="470"/>
                </a:lnTo>
                <a:lnTo>
                  <a:pt x="746" y="470"/>
                </a:lnTo>
                <a:lnTo>
                  <a:pt x="772" y="457"/>
                </a:lnTo>
                <a:lnTo>
                  <a:pt x="785" y="457"/>
                </a:lnTo>
                <a:lnTo>
                  <a:pt x="798" y="470"/>
                </a:lnTo>
                <a:lnTo>
                  <a:pt x="810" y="476"/>
                </a:lnTo>
                <a:lnTo>
                  <a:pt x="836" y="476"/>
                </a:lnTo>
                <a:lnTo>
                  <a:pt x="855" y="476"/>
                </a:lnTo>
                <a:lnTo>
                  <a:pt x="862" y="483"/>
                </a:lnTo>
                <a:lnTo>
                  <a:pt x="888" y="495"/>
                </a:lnTo>
                <a:lnTo>
                  <a:pt x="907" y="502"/>
                </a:lnTo>
                <a:lnTo>
                  <a:pt x="920" y="508"/>
                </a:lnTo>
                <a:lnTo>
                  <a:pt x="913" y="515"/>
                </a:lnTo>
                <a:lnTo>
                  <a:pt x="907" y="521"/>
                </a:lnTo>
                <a:lnTo>
                  <a:pt x="5433" y="495"/>
                </a:lnTo>
                <a:lnTo>
                  <a:pt x="1241" y="547"/>
                </a:lnTo>
                <a:lnTo>
                  <a:pt x="1222" y="540"/>
                </a:lnTo>
                <a:lnTo>
                  <a:pt x="1209" y="540"/>
                </a:lnTo>
                <a:lnTo>
                  <a:pt x="1203" y="534"/>
                </a:lnTo>
                <a:lnTo>
                  <a:pt x="1196" y="534"/>
                </a:lnTo>
                <a:lnTo>
                  <a:pt x="1196" y="540"/>
                </a:lnTo>
                <a:lnTo>
                  <a:pt x="1170" y="540"/>
                </a:lnTo>
                <a:lnTo>
                  <a:pt x="1170" y="534"/>
                </a:lnTo>
                <a:lnTo>
                  <a:pt x="1170" y="521"/>
                </a:lnTo>
                <a:lnTo>
                  <a:pt x="1170" y="521"/>
                </a:lnTo>
                <a:lnTo>
                  <a:pt x="1164" y="521"/>
                </a:lnTo>
                <a:lnTo>
                  <a:pt x="1145" y="515"/>
                </a:lnTo>
                <a:lnTo>
                  <a:pt x="1100" y="508"/>
                </a:lnTo>
                <a:lnTo>
                  <a:pt x="1068" y="508"/>
                </a:lnTo>
                <a:lnTo>
                  <a:pt x="1042" y="508"/>
                </a:lnTo>
                <a:lnTo>
                  <a:pt x="1003" y="502"/>
                </a:lnTo>
                <a:lnTo>
                  <a:pt x="965" y="489"/>
                </a:lnTo>
                <a:lnTo>
                  <a:pt x="952" y="483"/>
                </a:lnTo>
                <a:lnTo>
                  <a:pt x="939" y="476"/>
                </a:lnTo>
                <a:lnTo>
                  <a:pt x="907" y="457"/>
                </a:lnTo>
                <a:lnTo>
                  <a:pt x="881" y="450"/>
                </a:lnTo>
                <a:lnTo>
                  <a:pt x="843" y="438"/>
                </a:lnTo>
                <a:lnTo>
                  <a:pt x="798" y="425"/>
                </a:lnTo>
                <a:lnTo>
                  <a:pt x="778" y="418"/>
                </a:lnTo>
                <a:lnTo>
                  <a:pt x="720" y="393"/>
                </a:lnTo>
                <a:lnTo>
                  <a:pt x="688" y="373"/>
                </a:lnTo>
                <a:lnTo>
                  <a:pt x="669" y="354"/>
                </a:lnTo>
                <a:lnTo>
                  <a:pt x="669" y="348"/>
                </a:lnTo>
                <a:lnTo>
                  <a:pt x="669" y="341"/>
                </a:lnTo>
                <a:lnTo>
                  <a:pt x="675" y="341"/>
                </a:lnTo>
                <a:lnTo>
                  <a:pt x="682" y="354"/>
                </a:lnTo>
                <a:lnTo>
                  <a:pt x="688" y="354"/>
                </a:lnTo>
                <a:lnTo>
                  <a:pt x="695" y="354"/>
                </a:lnTo>
                <a:lnTo>
                  <a:pt x="701" y="348"/>
                </a:lnTo>
                <a:lnTo>
                  <a:pt x="733" y="354"/>
                </a:lnTo>
                <a:lnTo>
                  <a:pt x="817" y="380"/>
                </a:lnTo>
                <a:lnTo>
                  <a:pt x="855" y="386"/>
                </a:lnTo>
                <a:lnTo>
                  <a:pt x="907" y="399"/>
                </a:lnTo>
                <a:lnTo>
                  <a:pt x="939" y="412"/>
                </a:lnTo>
                <a:lnTo>
                  <a:pt x="952" y="418"/>
                </a:lnTo>
                <a:lnTo>
                  <a:pt x="990" y="438"/>
                </a:lnTo>
                <a:lnTo>
                  <a:pt x="1132" y="495"/>
                </a:lnTo>
                <a:lnTo>
                  <a:pt x="1248" y="534"/>
                </a:lnTo>
                <a:lnTo>
                  <a:pt x="1248" y="540"/>
                </a:lnTo>
                <a:lnTo>
                  <a:pt x="1241" y="547"/>
                </a:lnTo>
                <a:lnTo>
                  <a:pt x="5433" y="495"/>
                </a:lnTo>
                <a:lnTo>
                  <a:pt x="1350" y="598"/>
                </a:lnTo>
                <a:lnTo>
                  <a:pt x="1312" y="585"/>
                </a:lnTo>
                <a:lnTo>
                  <a:pt x="1299" y="579"/>
                </a:lnTo>
                <a:lnTo>
                  <a:pt x="1273" y="560"/>
                </a:lnTo>
                <a:lnTo>
                  <a:pt x="1273" y="553"/>
                </a:lnTo>
                <a:lnTo>
                  <a:pt x="1286" y="553"/>
                </a:lnTo>
                <a:lnTo>
                  <a:pt x="1305" y="560"/>
                </a:lnTo>
                <a:lnTo>
                  <a:pt x="1318" y="560"/>
                </a:lnTo>
                <a:lnTo>
                  <a:pt x="1331" y="566"/>
                </a:lnTo>
                <a:lnTo>
                  <a:pt x="1357" y="585"/>
                </a:lnTo>
                <a:lnTo>
                  <a:pt x="1350" y="598"/>
                </a:lnTo>
                <a:lnTo>
                  <a:pt x="5433" y="495"/>
                </a:lnTo>
                <a:lnTo>
                  <a:pt x="1370" y="566"/>
                </a:lnTo>
                <a:lnTo>
                  <a:pt x="1357" y="566"/>
                </a:lnTo>
                <a:lnTo>
                  <a:pt x="1357" y="560"/>
                </a:lnTo>
                <a:lnTo>
                  <a:pt x="1363" y="560"/>
                </a:lnTo>
                <a:lnTo>
                  <a:pt x="1376" y="560"/>
                </a:lnTo>
                <a:lnTo>
                  <a:pt x="1370" y="566"/>
                </a:lnTo>
                <a:lnTo>
                  <a:pt x="5433" y="495"/>
                </a:lnTo>
                <a:lnTo>
                  <a:pt x="1659" y="560"/>
                </a:lnTo>
                <a:lnTo>
                  <a:pt x="1633" y="560"/>
                </a:lnTo>
                <a:lnTo>
                  <a:pt x="1601" y="553"/>
                </a:lnTo>
                <a:lnTo>
                  <a:pt x="1569" y="553"/>
                </a:lnTo>
                <a:lnTo>
                  <a:pt x="1543" y="553"/>
                </a:lnTo>
                <a:lnTo>
                  <a:pt x="1518" y="547"/>
                </a:lnTo>
                <a:lnTo>
                  <a:pt x="1492" y="553"/>
                </a:lnTo>
                <a:lnTo>
                  <a:pt x="1453" y="553"/>
                </a:lnTo>
                <a:lnTo>
                  <a:pt x="1434" y="547"/>
                </a:lnTo>
                <a:lnTo>
                  <a:pt x="1440" y="540"/>
                </a:lnTo>
                <a:lnTo>
                  <a:pt x="1453" y="521"/>
                </a:lnTo>
                <a:lnTo>
                  <a:pt x="1460" y="521"/>
                </a:lnTo>
                <a:lnTo>
                  <a:pt x="1466" y="521"/>
                </a:lnTo>
                <a:lnTo>
                  <a:pt x="1492" y="521"/>
                </a:lnTo>
                <a:lnTo>
                  <a:pt x="1479" y="515"/>
                </a:lnTo>
                <a:lnTo>
                  <a:pt x="1473" y="508"/>
                </a:lnTo>
                <a:lnTo>
                  <a:pt x="1479" y="502"/>
                </a:lnTo>
                <a:lnTo>
                  <a:pt x="1498" y="495"/>
                </a:lnTo>
                <a:lnTo>
                  <a:pt x="1511" y="495"/>
                </a:lnTo>
                <a:lnTo>
                  <a:pt x="1543" y="508"/>
                </a:lnTo>
                <a:lnTo>
                  <a:pt x="1582" y="521"/>
                </a:lnTo>
                <a:lnTo>
                  <a:pt x="1633" y="534"/>
                </a:lnTo>
                <a:lnTo>
                  <a:pt x="1678" y="560"/>
                </a:lnTo>
                <a:lnTo>
                  <a:pt x="1659" y="560"/>
                </a:lnTo>
                <a:lnTo>
                  <a:pt x="5433" y="495"/>
                </a:lnTo>
                <a:lnTo>
                  <a:pt x="444" y="84"/>
                </a:lnTo>
                <a:lnTo>
                  <a:pt x="444" y="78"/>
                </a:lnTo>
                <a:lnTo>
                  <a:pt x="438" y="84"/>
                </a:lnTo>
                <a:lnTo>
                  <a:pt x="431" y="90"/>
                </a:lnTo>
                <a:lnTo>
                  <a:pt x="438" y="90"/>
                </a:lnTo>
                <a:lnTo>
                  <a:pt x="444" y="84"/>
                </a:lnTo>
                <a:lnTo>
                  <a:pt x="5433" y="495"/>
                </a:lnTo>
                <a:lnTo>
                  <a:pt x="296" y="39"/>
                </a:lnTo>
                <a:lnTo>
                  <a:pt x="315" y="39"/>
                </a:lnTo>
                <a:lnTo>
                  <a:pt x="322" y="39"/>
                </a:lnTo>
                <a:lnTo>
                  <a:pt x="328" y="39"/>
                </a:lnTo>
                <a:lnTo>
                  <a:pt x="322" y="39"/>
                </a:lnTo>
                <a:lnTo>
                  <a:pt x="309" y="39"/>
                </a:lnTo>
                <a:lnTo>
                  <a:pt x="296" y="39"/>
                </a:lnTo>
                <a:lnTo>
                  <a:pt x="290" y="39"/>
                </a:lnTo>
                <a:lnTo>
                  <a:pt x="296" y="39"/>
                </a:lnTo>
                <a:lnTo>
                  <a:pt x="5433" y="495"/>
                </a:lnTo>
                <a:lnTo>
                  <a:pt x="380" y="380"/>
                </a:lnTo>
                <a:lnTo>
                  <a:pt x="386" y="386"/>
                </a:lnTo>
                <a:lnTo>
                  <a:pt x="399" y="380"/>
                </a:lnTo>
                <a:lnTo>
                  <a:pt x="386" y="380"/>
                </a:lnTo>
                <a:lnTo>
                  <a:pt x="380" y="380"/>
                </a:lnTo>
                <a:lnTo>
                  <a:pt x="5433" y="495"/>
                </a:lnTo>
                <a:lnTo>
                  <a:pt x="2527" y="328"/>
                </a:lnTo>
                <a:lnTo>
                  <a:pt x="2559" y="315"/>
                </a:lnTo>
                <a:lnTo>
                  <a:pt x="2572" y="315"/>
                </a:lnTo>
                <a:lnTo>
                  <a:pt x="2578" y="315"/>
                </a:lnTo>
                <a:lnTo>
                  <a:pt x="2585" y="309"/>
                </a:lnTo>
                <a:lnTo>
                  <a:pt x="2598" y="309"/>
                </a:lnTo>
                <a:lnTo>
                  <a:pt x="2610" y="309"/>
                </a:lnTo>
                <a:lnTo>
                  <a:pt x="2610" y="303"/>
                </a:lnTo>
                <a:lnTo>
                  <a:pt x="2604" y="303"/>
                </a:lnTo>
                <a:lnTo>
                  <a:pt x="2559" y="309"/>
                </a:lnTo>
                <a:lnTo>
                  <a:pt x="2546" y="309"/>
                </a:lnTo>
                <a:lnTo>
                  <a:pt x="2527" y="315"/>
                </a:lnTo>
                <a:lnTo>
                  <a:pt x="2482" y="328"/>
                </a:lnTo>
                <a:lnTo>
                  <a:pt x="2418" y="341"/>
                </a:lnTo>
                <a:lnTo>
                  <a:pt x="2385" y="341"/>
                </a:lnTo>
                <a:lnTo>
                  <a:pt x="2360" y="341"/>
                </a:lnTo>
                <a:lnTo>
                  <a:pt x="2347" y="354"/>
                </a:lnTo>
                <a:lnTo>
                  <a:pt x="2328" y="354"/>
                </a:lnTo>
                <a:lnTo>
                  <a:pt x="2295" y="367"/>
                </a:lnTo>
                <a:lnTo>
                  <a:pt x="2283" y="367"/>
                </a:lnTo>
                <a:lnTo>
                  <a:pt x="2276" y="367"/>
                </a:lnTo>
                <a:lnTo>
                  <a:pt x="2270" y="373"/>
                </a:lnTo>
                <a:lnTo>
                  <a:pt x="2270" y="380"/>
                </a:lnTo>
                <a:lnTo>
                  <a:pt x="2283" y="380"/>
                </a:lnTo>
                <a:lnTo>
                  <a:pt x="2295" y="380"/>
                </a:lnTo>
                <a:lnTo>
                  <a:pt x="2302" y="380"/>
                </a:lnTo>
                <a:lnTo>
                  <a:pt x="2321" y="373"/>
                </a:lnTo>
                <a:lnTo>
                  <a:pt x="2340" y="373"/>
                </a:lnTo>
                <a:lnTo>
                  <a:pt x="2366" y="354"/>
                </a:lnTo>
                <a:lnTo>
                  <a:pt x="2373" y="354"/>
                </a:lnTo>
                <a:lnTo>
                  <a:pt x="2379" y="354"/>
                </a:lnTo>
                <a:lnTo>
                  <a:pt x="2424" y="354"/>
                </a:lnTo>
                <a:lnTo>
                  <a:pt x="2437" y="348"/>
                </a:lnTo>
                <a:lnTo>
                  <a:pt x="2450" y="341"/>
                </a:lnTo>
                <a:lnTo>
                  <a:pt x="2475" y="335"/>
                </a:lnTo>
                <a:lnTo>
                  <a:pt x="2527" y="328"/>
                </a:lnTo>
                <a:lnTo>
                  <a:pt x="5433" y="495"/>
                </a:lnTo>
                <a:lnTo>
                  <a:pt x="2302" y="341"/>
                </a:lnTo>
                <a:lnTo>
                  <a:pt x="2295" y="335"/>
                </a:lnTo>
                <a:lnTo>
                  <a:pt x="2283" y="328"/>
                </a:lnTo>
                <a:lnTo>
                  <a:pt x="2289" y="335"/>
                </a:lnTo>
                <a:lnTo>
                  <a:pt x="2302" y="341"/>
                </a:lnTo>
                <a:lnTo>
                  <a:pt x="5433" y="495"/>
                </a:lnTo>
                <a:lnTo>
                  <a:pt x="2347" y="335"/>
                </a:lnTo>
                <a:lnTo>
                  <a:pt x="2328" y="335"/>
                </a:lnTo>
                <a:lnTo>
                  <a:pt x="2328" y="341"/>
                </a:lnTo>
                <a:lnTo>
                  <a:pt x="2340" y="341"/>
                </a:lnTo>
                <a:lnTo>
                  <a:pt x="2347" y="335"/>
                </a:lnTo>
                <a:lnTo>
                  <a:pt x="5433" y="495"/>
                </a:lnTo>
                <a:lnTo>
                  <a:pt x="3099" y="303"/>
                </a:lnTo>
                <a:lnTo>
                  <a:pt x="3118" y="309"/>
                </a:lnTo>
                <a:lnTo>
                  <a:pt x="3144" y="315"/>
                </a:lnTo>
                <a:lnTo>
                  <a:pt x="3183" y="335"/>
                </a:lnTo>
                <a:lnTo>
                  <a:pt x="3189" y="335"/>
                </a:lnTo>
                <a:lnTo>
                  <a:pt x="3195" y="341"/>
                </a:lnTo>
                <a:lnTo>
                  <a:pt x="3202" y="348"/>
                </a:lnTo>
                <a:lnTo>
                  <a:pt x="3163" y="380"/>
                </a:lnTo>
                <a:lnTo>
                  <a:pt x="3150" y="380"/>
                </a:lnTo>
                <a:lnTo>
                  <a:pt x="3144" y="386"/>
                </a:lnTo>
                <a:lnTo>
                  <a:pt x="3150" y="393"/>
                </a:lnTo>
                <a:lnTo>
                  <a:pt x="3144" y="393"/>
                </a:lnTo>
                <a:lnTo>
                  <a:pt x="3150" y="393"/>
                </a:lnTo>
                <a:lnTo>
                  <a:pt x="3189" y="380"/>
                </a:lnTo>
                <a:lnTo>
                  <a:pt x="3195" y="373"/>
                </a:lnTo>
                <a:lnTo>
                  <a:pt x="3208" y="367"/>
                </a:lnTo>
                <a:lnTo>
                  <a:pt x="3215" y="367"/>
                </a:lnTo>
                <a:lnTo>
                  <a:pt x="3234" y="373"/>
                </a:lnTo>
                <a:lnTo>
                  <a:pt x="3247" y="380"/>
                </a:lnTo>
                <a:lnTo>
                  <a:pt x="3253" y="380"/>
                </a:lnTo>
                <a:lnTo>
                  <a:pt x="3253" y="373"/>
                </a:lnTo>
                <a:lnTo>
                  <a:pt x="3247" y="367"/>
                </a:lnTo>
                <a:lnTo>
                  <a:pt x="3247" y="341"/>
                </a:lnTo>
                <a:lnTo>
                  <a:pt x="3234" y="341"/>
                </a:lnTo>
                <a:lnTo>
                  <a:pt x="3228" y="348"/>
                </a:lnTo>
                <a:lnTo>
                  <a:pt x="3228" y="341"/>
                </a:lnTo>
                <a:lnTo>
                  <a:pt x="3215" y="341"/>
                </a:lnTo>
                <a:lnTo>
                  <a:pt x="3202" y="328"/>
                </a:lnTo>
                <a:lnTo>
                  <a:pt x="3189" y="322"/>
                </a:lnTo>
                <a:lnTo>
                  <a:pt x="3183" y="322"/>
                </a:lnTo>
                <a:lnTo>
                  <a:pt x="3183" y="315"/>
                </a:lnTo>
                <a:lnTo>
                  <a:pt x="3163" y="309"/>
                </a:lnTo>
                <a:lnTo>
                  <a:pt x="3131" y="309"/>
                </a:lnTo>
                <a:lnTo>
                  <a:pt x="3118" y="303"/>
                </a:lnTo>
                <a:lnTo>
                  <a:pt x="3105" y="296"/>
                </a:lnTo>
                <a:lnTo>
                  <a:pt x="3099" y="303"/>
                </a:lnTo>
                <a:lnTo>
                  <a:pt x="5433" y="495"/>
                </a:lnTo>
                <a:lnTo>
                  <a:pt x="2520" y="399"/>
                </a:lnTo>
                <a:lnTo>
                  <a:pt x="2565" y="393"/>
                </a:lnTo>
                <a:lnTo>
                  <a:pt x="2604" y="386"/>
                </a:lnTo>
                <a:lnTo>
                  <a:pt x="2643" y="380"/>
                </a:lnTo>
                <a:lnTo>
                  <a:pt x="2662" y="373"/>
                </a:lnTo>
                <a:lnTo>
                  <a:pt x="2681" y="367"/>
                </a:lnTo>
                <a:lnTo>
                  <a:pt x="2694" y="354"/>
                </a:lnTo>
                <a:lnTo>
                  <a:pt x="2726" y="354"/>
                </a:lnTo>
                <a:lnTo>
                  <a:pt x="2758" y="348"/>
                </a:lnTo>
                <a:lnTo>
                  <a:pt x="2784" y="341"/>
                </a:lnTo>
                <a:lnTo>
                  <a:pt x="2790" y="341"/>
                </a:lnTo>
                <a:lnTo>
                  <a:pt x="2784" y="335"/>
                </a:lnTo>
                <a:lnTo>
                  <a:pt x="2707" y="348"/>
                </a:lnTo>
                <a:lnTo>
                  <a:pt x="2662" y="367"/>
                </a:lnTo>
                <a:lnTo>
                  <a:pt x="2630" y="373"/>
                </a:lnTo>
                <a:lnTo>
                  <a:pt x="2578" y="380"/>
                </a:lnTo>
                <a:lnTo>
                  <a:pt x="2546" y="386"/>
                </a:lnTo>
                <a:lnTo>
                  <a:pt x="2495" y="399"/>
                </a:lnTo>
                <a:lnTo>
                  <a:pt x="2520" y="399"/>
                </a:lnTo>
                <a:lnTo>
                  <a:pt x="5433" y="495"/>
                </a:lnTo>
                <a:lnTo>
                  <a:pt x="3015" y="386"/>
                </a:lnTo>
                <a:lnTo>
                  <a:pt x="3067" y="399"/>
                </a:lnTo>
                <a:lnTo>
                  <a:pt x="3067" y="393"/>
                </a:lnTo>
                <a:lnTo>
                  <a:pt x="3041" y="386"/>
                </a:lnTo>
                <a:lnTo>
                  <a:pt x="2990" y="367"/>
                </a:lnTo>
                <a:lnTo>
                  <a:pt x="2964" y="354"/>
                </a:lnTo>
                <a:lnTo>
                  <a:pt x="2951" y="354"/>
                </a:lnTo>
                <a:lnTo>
                  <a:pt x="2951" y="348"/>
                </a:lnTo>
                <a:lnTo>
                  <a:pt x="2970" y="328"/>
                </a:lnTo>
                <a:lnTo>
                  <a:pt x="3003" y="315"/>
                </a:lnTo>
                <a:lnTo>
                  <a:pt x="3060" y="303"/>
                </a:lnTo>
                <a:lnTo>
                  <a:pt x="3080" y="303"/>
                </a:lnTo>
                <a:lnTo>
                  <a:pt x="3080" y="296"/>
                </a:lnTo>
                <a:lnTo>
                  <a:pt x="3080" y="290"/>
                </a:lnTo>
                <a:lnTo>
                  <a:pt x="3086" y="290"/>
                </a:lnTo>
                <a:lnTo>
                  <a:pt x="3099" y="283"/>
                </a:lnTo>
                <a:lnTo>
                  <a:pt x="3086" y="283"/>
                </a:lnTo>
                <a:lnTo>
                  <a:pt x="3067" y="290"/>
                </a:lnTo>
                <a:lnTo>
                  <a:pt x="3028" y="303"/>
                </a:lnTo>
                <a:lnTo>
                  <a:pt x="2951" y="322"/>
                </a:lnTo>
                <a:lnTo>
                  <a:pt x="2906" y="341"/>
                </a:lnTo>
                <a:lnTo>
                  <a:pt x="2835" y="380"/>
                </a:lnTo>
                <a:lnTo>
                  <a:pt x="2758" y="412"/>
                </a:lnTo>
                <a:lnTo>
                  <a:pt x="2655" y="438"/>
                </a:lnTo>
                <a:lnTo>
                  <a:pt x="2565" y="450"/>
                </a:lnTo>
                <a:lnTo>
                  <a:pt x="2553" y="450"/>
                </a:lnTo>
                <a:lnTo>
                  <a:pt x="2527" y="457"/>
                </a:lnTo>
                <a:lnTo>
                  <a:pt x="2508" y="470"/>
                </a:lnTo>
                <a:lnTo>
                  <a:pt x="2495" y="470"/>
                </a:lnTo>
                <a:lnTo>
                  <a:pt x="2469" y="450"/>
                </a:lnTo>
                <a:lnTo>
                  <a:pt x="2463" y="450"/>
                </a:lnTo>
                <a:lnTo>
                  <a:pt x="2469" y="457"/>
                </a:lnTo>
                <a:lnTo>
                  <a:pt x="2469" y="470"/>
                </a:lnTo>
                <a:lnTo>
                  <a:pt x="2463" y="470"/>
                </a:lnTo>
                <a:lnTo>
                  <a:pt x="2418" y="470"/>
                </a:lnTo>
                <a:lnTo>
                  <a:pt x="2373" y="457"/>
                </a:lnTo>
                <a:lnTo>
                  <a:pt x="2321" y="457"/>
                </a:lnTo>
                <a:lnTo>
                  <a:pt x="2283" y="444"/>
                </a:lnTo>
                <a:lnTo>
                  <a:pt x="2218" y="431"/>
                </a:lnTo>
                <a:lnTo>
                  <a:pt x="2135" y="412"/>
                </a:lnTo>
                <a:lnTo>
                  <a:pt x="2141" y="418"/>
                </a:lnTo>
                <a:lnTo>
                  <a:pt x="2167" y="431"/>
                </a:lnTo>
                <a:lnTo>
                  <a:pt x="2199" y="438"/>
                </a:lnTo>
                <a:lnTo>
                  <a:pt x="2212" y="431"/>
                </a:lnTo>
                <a:lnTo>
                  <a:pt x="2231" y="438"/>
                </a:lnTo>
                <a:lnTo>
                  <a:pt x="2238" y="438"/>
                </a:lnTo>
                <a:lnTo>
                  <a:pt x="2238" y="444"/>
                </a:lnTo>
                <a:lnTo>
                  <a:pt x="2238" y="450"/>
                </a:lnTo>
                <a:lnTo>
                  <a:pt x="2231" y="450"/>
                </a:lnTo>
                <a:lnTo>
                  <a:pt x="2212" y="444"/>
                </a:lnTo>
                <a:lnTo>
                  <a:pt x="2180" y="438"/>
                </a:lnTo>
                <a:lnTo>
                  <a:pt x="2141" y="431"/>
                </a:lnTo>
                <a:lnTo>
                  <a:pt x="2180" y="450"/>
                </a:lnTo>
                <a:lnTo>
                  <a:pt x="2096" y="457"/>
                </a:lnTo>
                <a:lnTo>
                  <a:pt x="2058" y="457"/>
                </a:lnTo>
                <a:lnTo>
                  <a:pt x="2019" y="450"/>
                </a:lnTo>
                <a:lnTo>
                  <a:pt x="2013" y="450"/>
                </a:lnTo>
                <a:lnTo>
                  <a:pt x="1993" y="450"/>
                </a:lnTo>
                <a:lnTo>
                  <a:pt x="1968" y="450"/>
                </a:lnTo>
                <a:lnTo>
                  <a:pt x="1942" y="438"/>
                </a:lnTo>
                <a:lnTo>
                  <a:pt x="1923" y="438"/>
                </a:lnTo>
                <a:lnTo>
                  <a:pt x="1903" y="431"/>
                </a:lnTo>
                <a:lnTo>
                  <a:pt x="1878" y="418"/>
                </a:lnTo>
                <a:lnTo>
                  <a:pt x="1865" y="418"/>
                </a:lnTo>
                <a:lnTo>
                  <a:pt x="1865" y="425"/>
                </a:lnTo>
                <a:lnTo>
                  <a:pt x="1865" y="438"/>
                </a:lnTo>
                <a:lnTo>
                  <a:pt x="1884" y="450"/>
                </a:lnTo>
                <a:lnTo>
                  <a:pt x="1916" y="457"/>
                </a:lnTo>
                <a:lnTo>
                  <a:pt x="1961" y="470"/>
                </a:lnTo>
                <a:lnTo>
                  <a:pt x="1993" y="470"/>
                </a:lnTo>
                <a:lnTo>
                  <a:pt x="2006" y="470"/>
                </a:lnTo>
                <a:lnTo>
                  <a:pt x="2032" y="476"/>
                </a:lnTo>
                <a:lnTo>
                  <a:pt x="2058" y="476"/>
                </a:lnTo>
                <a:lnTo>
                  <a:pt x="2083" y="483"/>
                </a:lnTo>
                <a:lnTo>
                  <a:pt x="2109" y="476"/>
                </a:lnTo>
                <a:lnTo>
                  <a:pt x="2135" y="476"/>
                </a:lnTo>
                <a:lnTo>
                  <a:pt x="2180" y="470"/>
                </a:lnTo>
                <a:lnTo>
                  <a:pt x="2225" y="470"/>
                </a:lnTo>
                <a:lnTo>
                  <a:pt x="2238" y="476"/>
                </a:lnTo>
                <a:lnTo>
                  <a:pt x="2257" y="483"/>
                </a:lnTo>
                <a:lnTo>
                  <a:pt x="2283" y="489"/>
                </a:lnTo>
                <a:lnTo>
                  <a:pt x="2315" y="495"/>
                </a:lnTo>
                <a:lnTo>
                  <a:pt x="2321" y="489"/>
                </a:lnTo>
                <a:lnTo>
                  <a:pt x="2334" y="495"/>
                </a:lnTo>
                <a:lnTo>
                  <a:pt x="2360" y="508"/>
                </a:lnTo>
                <a:lnTo>
                  <a:pt x="2360" y="489"/>
                </a:lnTo>
                <a:lnTo>
                  <a:pt x="2366" y="489"/>
                </a:lnTo>
                <a:lnTo>
                  <a:pt x="2385" y="489"/>
                </a:lnTo>
                <a:lnTo>
                  <a:pt x="2405" y="495"/>
                </a:lnTo>
                <a:lnTo>
                  <a:pt x="2405" y="489"/>
                </a:lnTo>
                <a:lnTo>
                  <a:pt x="2424" y="489"/>
                </a:lnTo>
                <a:lnTo>
                  <a:pt x="2437" y="489"/>
                </a:lnTo>
                <a:lnTo>
                  <a:pt x="2450" y="495"/>
                </a:lnTo>
                <a:lnTo>
                  <a:pt x="2469" y="502"/>
                </a:lnTo>
                <a:lnTo>
                  <a:pt x="2456" y="489"/>
                </a:lnTo>
                <a:lnTo>
                  <a:pt x="2482" y="483"/>
                </a:lnTo>
                <a:lnTo>
                  <a:pt x="2488" y="489"/>
                </a:lnTo>
                <a:lnTo>
                  <a:pt x="2520" y="495"/>
                </a:lnTo>
                <a:lnTo>
                  <a:pt x="2546" y="508"/>
                </a:lnTo>
                <a:lnTo>
                  <a:pt x="2565" y="515"/>
                </a:lnTo>
                <a:lnTo>
                  <a:pt x="2578" y="521"/>
                </a:lnTo>
                <a:lnTo>
                  <a:pt x="2598" y="528"/>
                </a:lnTo>
                <a:lnTo>
                  <a:pt x="2623" y="534"/>
                </a:lnTo>
                <a:lnTo>
                  <a:pt x="2630" y="540"/>
                </a:lnTo>
                <a:lnTo>
                  <a:pt x="2636" y="540"/>
                </a:lnTo>
                <a:lnTo>
                  <a:pt x="2623" y="521"/>
                </a:lnTo>
                <a:lnTo>
                  <a:pt x="2604" y="515"/>
                </a:lnTo>
                <a:lnTo>
                  <a:pt x="2578" y="502"/>
                </a:lnTo>
                <a:lnTo>
                  <a:pt x="2546" y="483"/>
                </a:lnTo>
                <a:lnTo>
                  <a:pt x="2630" y="457"/>
                </a:lnTo>
                <a:lnTo>
                  <a:pt x="2675" y="450"/>
                </a:lnTo>
                <a:lnTo>
                  <a:pt x="2700" y="450"/>
                </a:lnTo>
                <a:lnTo>
                  <a:pt x="2733" y="431"/>
                </a:lnTo>
                <a:lnTo>
                  <a:pt x="2745" y="431"/>
                </a:lnTo>
                <a:lnTo>
                  <a:pt x="2771" y="438"/>
                </a:lnTo>
                <a:lnTo>
                  <a:pt x="2816" y="444"/>
                </a:lnTo>
                <a:lnTo>
                  <a:pt x="2784" y="431"/>
                </a:lnTo>
                <a:lnTo>
                  <a:pt x="2771" y="425"/>
                </a:lnTo>
                <a:lnTo>
                  <a:pt x="2765" y="425"/>
                </a:lnTo>
                <a:lnTo>
                  <a:pt x="2771" y="418"/>
                </a:lnTo>
                <a:lnTo>
                  <a:pt x="2887" y="373"/>
                </a:lnTo>
                <a:lnTo>
                  <a:pt x="2919" y="367"/>
                </a:lnTo>
                <a:lnTo>
                  <a:pt x="2964" y="373"/>
                </a:lnTo>
                <a:lnTo>
                  <a:pt x="3015" y="386"/>
                </a:lnTo>
                <a:lnTo>
                  <a:pt x="5433" y="495"/>
                </a:lnTo>
                <a:lnTo>
                  <a:pt x="2283" y="457"/>
                </a:lnTo>
                <a:lnTo>
                  <a:pt x="2270" y="457"/>
                </a:lnTo>
                <a:lnTo>
                  <a:pt x="2270" y="450"/>
                </a:lnTo>
                <a:lnTo>
                  <a:pt x="2283" y="450"/>
                </a:lnTo>
                <a:lnTo>
                  <a:pt x="2289" y="450"/>
                </a:lnTo>
                <a:lnTo>
                  <a:pt x="2315" y="457"/>
                </a:lnTo>
                <a:lnTo>
                  <a:pt x="2315" y="470"/>
                </a:lnTo>
                <a:lnTo>
                  <a:pt x="2302" y="470"/>
                </a:lnTo>
                <a:lnTo>
                  <a:pt x="2283" y="457"/>
                </a:lnTo>
                <a:lnTo>
                  <a:pt x="5433" y="495"/>
                </a:lnTo>
                <a:lnTo>
                  <a:pt x="3067" y="187"/>
                </a:lnTo>
                <a:lnTo>
                  <a:pt x="3080" y="180"/>
                </a:lnTo>
                <a:lnTo>
                  <a:pt x="3086" y="180"/>
                </a:lnTo>
                <a:lnTo>
                  <a:pt x="3086" y="174"/>
                </a:lnTo>
                <a:lnTo>
                  <a:pt x="3067" y="174"/>
                </a:lnTo>
                <a:lnTo>
                  <a:pt x="3060" y="174"/>
                </a:lnTo>
                <a:lnTo>
                  <a:pt x="3060" y="180"/>
                </a:lnTo>
                <a:lnTo>
                  <a:pt x="3060" y="187"/>
                </a:lnTo>
                <a:lnTo>
                  <a:pt x="3067" y="187"/>
                </a:lnTo>
                <a:lnTo>
                  <a:pt x="5433" y="495"/>
                </a:lnTo>
                <a:lnTo>
                  <a:pt x="2495" y="367"/>
                </a:lnTo>
                <a:lnTo>
                  <a:pt x="2501" y="367"/>
                </a:lnTo>
                <a:lnTo>
                  <a:pt x="2508" y="348"/>
                </a:lnTo>
                <a:lnTo>
                  <a:pt x="2501" y="348"/>
                </a:lnTo>
                <a:lnTo>
                  <a:pt x="2495" y="367"/>
                </a:lnTo>
                <a:lnTo>
                  <a:pt x="5433" y="495"/>
                </a:lnTo>
                <a:lnTo>
                  <a:pt x="2469" y="367"/>
                </a:lnTo>
                <a:lnTo>
                  <a:pt x="2469" y="354"/>
                </a:lnTo>
                <a:lnTo>
                  <a:pt x="2450" y="348"/>
                </a:lnTo>
                <a:lnTo>
                  <a:pt x="2456" y="354"/>
                </a:lnTo>
                <a:lnTo>
                  <a:pt x="2469" y="367"/>
                </a:lnTo>
                <a:lnTo>
                  <a:pt x="5433" y="495"/>
                </a:lnTo>
                <a:lnTo>
                  <a:pt x="2565" y="367"/>
                </a:lnTo>
                <a:lnTo>
                  <a:pt x="2572" y="373"/>
                </a:lnTo>
                <a:lnTo>
                  <a:pt x="2578" y="373"/>
                </a:lnTo>
                <a:lnTo>
                  <a:pt x="2578" y="367"/>
                </a:lnTo>
                <a:lnTo>
                  <a:pt x="2565" y="367"/>
                </a:lnTo>
                <a:lnTo>
                  <a:pt x="5433" y="495"/>
                </a:lnTo>
                <a:lnTo>
                  <a:pt x="2598" y="367"/>
                </a:lnTo>
                <a:lnTo>
                  <a:pt x="2610" y="367"/>
                </a:lnTo>
                <a:lnTo>
                  <a:pt x="2610" y="354"/>
                </a:lnTo>
                <a:lnTo>
                  <a:pt x="2598" y="354"/>
                </a:lnTo>
                <a:lnTo>
                  <a:pt x="2598" y="367"/>
                </a:lnTo>
                <a:lnTo>
                  <a:pt x="5433" y="495"/>
                </a:lnTo>
                <a:lnTo>
                  <a:pt x="2373" y="425"/>
                </a:lnTo>
                <a:lnTo>
                  <a:pt x="2379" y="431"/>
                </a:lnTo>
                <a:lnTo>
                  <a:pt x="2392" y="431"/>
                </a:lnTo>
                <a:lnTo>
                  <a:pt x="2373" y="425"/>
                </a:lnTo>
                <a:lnTo>
                  <a:pt x="5433" y="495"/>
                </a:lnTo>
                <a:lnTo>
                  <a:pt x="3581" y="238"/>
                </a:lnTo>
                <a:lnTo>
                  <a:pt x="3607" y="245"/>
                </a:lnTo>
                <a:lnTo>
                  <a:pt x="3639" y="251"/>
                </a:lnTo>
                <a:lnTo>
                  <a:pt x="3658" y="251"/>
                </a:lnTo>
                <a:lnTo>
                  <a:pt x="3665" y="251"/>
                </a:lnTo>
                <a:lnTo>
                  <a:pt x="3658" y="245"/>
                </a:lnTo>
                <a:lnTo>
                  <a:pt x="3626" y="238"/>
                </a:lnTo>
                <a:lnTo>
                  <a:pt x="3594" y="238"/>
                </a:lnTo>
                <a:lnTo>
                  <a:pt x="3581" y="232"/>
                </a:lnTo>
                <a:lnTo>
                  <a:pt x="3568" y="232"/>
                </a:lnTo>
                <a:lnTo>
                  <a:pt x="3568" y="238"/>
                </a:lnTo>
                <a:lnTo>
                  <a:pt x="3581" y="238"/>
                </a:lnTo>
                <a:lnTo>
                  <a:pt x="5433" y="495"/>
                </a:lnTo>
                <a:lnTo>
                  <a:pt x="3523" y="232"/>
                </a:lnTo>
                <a:lnTo>
                  <a:pt x="3536" y="238"/>
                </a:lnTo>
                <a:lnTo>
                  <a:pt x="3543" y="238"/>
                </a:lnTo>
                <a:lnTo>
                  <a:pt x="3562" y="238"/>
                </a:lnTo>
                <a:lnTo>
                  <a:pt x="3562" y="232"/>
                </a:lnTo>
                <a:lnTo>
                  <a:pt x="3555" y="232"/>
                </a:lnTo>
                <a:lnTo>
                  <a:pt x="3543" y="225"/>
                </a:lnTo>
                <a:lnTo>
                  <a:pt x="3517" y="225"/>
                </a:lnTo>
                <a:lnTo>
                  <a:pt x="3517" y="232"/>
                </a:lnTo>
                <a:lnTo>
                  <a:pt x="3523" y="232"/>
                </a:lnTo>
                <a:lnTo>
                  <a:pt x="5433" y="495"/>
                </a:lnTo>
                <a:lnTo>
                  <a:pt x="3491" y="225"/>
                </a:lnTo>
                <a:lnTo>
                  <a:pt x="3491" y="219"/>
                </a:lnTo>
                <a:lnTo>
                  <a:pt x="3485" y="219"/>
                </a:lnTo>
                <a:lnTo>
                  <a:pt x="3465" y="225"/>
                </a:lnTo>
                <a:lnTo>
                  <a:pt x="3440" y="219"/>
                </a:lnTo>
                <a:lnTo>
                  <a:pt x="3427" y="219"/>
                </a:lnTo>
                <a:lnTo>
                  <a:pt x="3420" y="219"/>
                </a:lnTo>
                <a:lnTo>
                  <a:pt x="3440" y="225"/>
                </a:lnTo>
                <a:lnTo>
                  <a:pt x="3472" y="232"/>
                </a:lnTo>
                <a:lnTo>
                  <a:pt x="3491" y="232"/>
                </a:lnTo>
                <a:lnTo>
                  <a:pt x="3491" y="225"/>
                </a:lnTo>
                <a:lnTo>
                  <a:pt x="5433" y="495"/>
                </a:lnTo>
                <a:lnTo>
                  <a:pt x="3787" y="213"/>
                </a:lnTo>
                <a:lnTo>
                  <a:pt x="3761" y="206"/>
                </a:lnTo>
                <a:lnTo>
                  <a:pt x="3735" y="206"/>
                </a:lnTo>
                <a:lnTo>
                  <a:pt x="3768" y="213"/>
                </a:lnTo>
                <a:lnTo>
                  <a:pt x="3787" y="213"/>
                </a:lnTo>
                <a:lnTo>
                  <a:pt x="5433" y="495"/>
                </a:lnTo>
                <a:lnTo>
                  <a:pt x="3735" y="264"/>
                </a:lnTo>
                <a:lnTo>
                  <a:pt x="3723" y="251"/>
                </a:lnTo>
                <a:lnTo>
                  <a:pt x="3716" y="251"/>
                </a:lnTo>
                <a:lnTo>
                  <a:pt x="3716" y="264"/>
                </a:lnTo>
                <a:lnTo>
                  <a:pt x="3723" y="270"/>
                </a:lnTo>
                <a:lnTo>
                  <a:pt x="3729" y="270"/>
                </a:lnTo>
                <a:lnTo>
                  <a:pt x="3735" y="270"/>
                </a:lnTo>
                <a:lnTo>
                  <a:pt x="3735" y="264"/>
                </a:lnTo>
                <a:lnTo>
                  <a:pt x="5433" y="495"/>
                </a:lnTo>
                <a:lnTo>
                  <a:pt x="3273" y="348"/>
                </a:lnTo>
                <a:lnTo>
                  <a:pt x="3292" y="341"/>
                </a:lnTo>
                <a:lnTo>
                  <a:pt x="3298" y="335"/>
                </a:lnTo>
                <a:lnTo>
                  <a:pt x="3318" y="328"/>
                </a:lnTo>
                <a:lnTo>
                  <a:pt x="3305" y="322"/>
                </a:lnTo>
                <a:lnTo>
                  <a:pt x="3292" y="328"/>
                </a:lnTo>
                <a:lnTo>
                  <a:pt x="3285" y="335"/>
                </a:lnTo>
                <a:lnTo>
                  <a:pt x="3260" y="335"/>
                </a:lnTo>
                <a:lnTo>
                  <a:pt x="3253" y="341"/>
                </a:lnTo>
                <a:lnTo>
                  <a:pt x="3253" y="348"/>
                </a:lnTo>
                <a:lnTo>
                  <a:pt x="3273" y="348"/>
                </a:lnTo>
                <a:lnTo>
                  <a:pt x="5433" y="495"/>
                </a:lnTo>
                <a:lnTo>
                  <a:pt x="3292" y="238"/>
                </a:lnTo>
                <a:lnTo>
                  <a:pt x="3292" y="245"/>
                </a:lnTo>
                <a:lnTo>
                  <a:pt x="3305" y="245"/>
                </a:lnTo>
                <a:lnTo>
                  <a:pt x="3305" y="232"/>
                </a:lnTo>
                <a:lnTo>
                  <a:pt x="3298" y="232"/>
                </a:lnTo>
                <a:lnTo>
                  <a:pt x="3292" y="238"/>
                </a:lnTo>
                <a:lnTo>
                  <a:pt x="5433" y="495"/>
                </a:lnTo>
                <a:lnTo>
                  <a:pt x="3125" y="225"/>
                </a:lnTo>
                <a:lnTo>
                  <a:pt x="3163" y="219"/>
                </a:lnTo>
                <a:lnTo>
                  <a:pt x="3195" y="219"/>
                </a:lnTo>
                <a:lnTo>
                  <a:pt x="3215" y="219"/>
                </a:lnTo>
                <a:lnTo>
                  <a:pt x="3215" y="232"/>
                </a:lnTo>
                <a:lnTo>
                  <a:pt x="3221" y="232"/>
                </a:lnTo>
                <a:lnTo>
                  <a:pt x="3234" y="225"/>
                </a:lnTo>
                <a:lnTo>
                  <a:pt x="3247" y="213"/>
                </a:lnTo>
                <a:lnTo>
                  <a:pt x="3247" y="206"/>
                </a:lnTo>
                <a:lnTo>
                  <a:pt x="3234" y="206"/>
                </a:lnTo>
                <a:lnTo>
                  <a:pt x="3189" y="206"/>
                </a:lnTo>
                <a:lnTo>
                  <a:pt x="3163" y="206"/>
                </a:lnTo>
                <a:lnTo>
                  <a:pt x="3144" y="213"/>
                </a:lnTo>
                <a:lnTo>
                  <a:pt x="3125" y="213"/>
                </a:lnTo>
                <a:lnTo>
                  <a:pt x="3112" y="219"/>
                </a:lnTo>
                <a:lnTo>
                  <a:pt x="3105" y="219"/>
                </a:lnTo>
                <a:lnTo>
                  <a:pt x="3112" y="225"/>
                </a:lnTo>
                <a:lnTo>
                  <a:pt x="3125" y="225"/>
                </a:lnTo>
                <a:lnTo>
                  <a:pt x="5433" y="495"/>
                </a:lnTo>
                <a:lnTo>
                  <a:pt x="3388" y="309"/>
                </a:lnTo>
                <a:lnTo>
                  <a:pt x="3363" y="315"/>
                </a:lnTo>
                <a:lnTo>
                  <a:pt x="3337" y="322"/>
                </a:lnTo>
                <a:lnTo>
                  <a:pt x="3330" y="328"/>
                </a:lnTo>
                <a:lnTo>
                  <a:pt x="3337" y="335"/>
                </a:lnTo>
                <a:lnTo>
                  <a:pt x="3350" y="328"/>
                </a:lnTo>
                <a:lnTo>
                  <a:pt x="3356" y="328"/>
                </a:lnTo>
                <a:lnTo>
                  <a:pt x="3375" y="328"/>
                </a:lnTo>
                <a:lnTo>
                  <a:pt x="3382" y="322"/>
                </a:lnTo>
                <a:lnTo>
                  <a:pt x="3408" y="322"/>
                </a:lnTo>
                <a:lnTo>
                  <a:pt x="3395" y="328"/>
                </a:lnTo>
                <a:lnTo>
                  <a:pt x="3382" y="335"/>
                </a:lnTo>
                <a:lnTo>
                  <a:pt x="3375" y="341"/>
                </a:lnTo>
                <a:lnTo>
                  <a:pt x="3363" y="348"/>
                </a:lnTo>
                <a:lnTo>
                  <a:pt x="3356" y="354"/>
                </a:lnTo>
                <a:lnTo>
                  <a:pt x="3363" y="354"/>
                </a:lnTo>
                <a:lnTo>
                  <a:pt x="3375" y="348"/>
                </a:lnTo>
                <a:lnTo>
                  <a:pt x="3395" y="341"/>
                </a:lnTo>
                <a:lnTo>
                  <a:pt x="3408" y="335"/>
                </a:lnTo>
                <a:lnTo>
                  <a:pt x="3433" y="328"/>
                </a:lnTo>
                <a:lnTo>
                  <a:pt x="3459" y="328"/>
                </a:lnTo>
                <a:lnTo>
                  <a:pt x="3472" y="322"/>
                </a:lnTo>
                <a:lnTo>
                  <a:pt x="3498" y="322"/>
                </a:lnTo>
                <a:lnTo>
                  <a:pt x="3510" y="315"/>
                </a:lnTo>
                <a:lnTo>
                  <a:pt x="3536" y="315"/>
                </a:lnTo>
                <a:lnTo>
                  <a:pt x="3562" y="309"/>
                </a:lnTo>
                <a:lnTo>
                  <a:pt x="3607" y="309"/>
                </a:lnTo>
                <a:lnTo>
                  <a:pt x="3626" y="309"/>
                </a:lnTo>
                <a:lnTo>
                  <a:pt x="3639" y="315"/>
                </a:lnTo>
                <a:lnTo>
                  <a:pt x="3665" y="309"/>
                </a:lnTo>
                <a:lnTo>
                  <a:pt x="3735" y="315"/>
                </a:lnTo>
                <a:lnTo>
                  <a:pt x="3761" y="315"/>
                </a:lnTo>
                <a:lnTo>
                  <a:pt x="3774" y="322"/>
                </a:lnTo>
                <a:lnTo>
                  <a:pt x="3774" y="315"/>
                </a:lnTo>
                <a:lnTo>
                  <a:pt x="3774" y="309"/>
                </a:lnTo>
                <a:lnTo>
                  <a:pt x="3735" y="309"/>
                </a:lnTo>
                <a:lnTo>
                  <a:pt x="3716" y="309"/>
                </a:lnTo>
                <a:lnTo>
                  <a:pt x="3703" y="309"/>
                </a:lnTo>
                <a:lnTo>
                  <a:pt x="3645" y="309"/>
                </a:lnTo>
                <a:lnTo>
                  <a:pt x="3633" y="303"/>
                </a:lnTo>
                <a:lnTo>
                  <a:pt x="3613" y="303"/>
                </a:lnTo>
                <a:lnTo>
                  <a:pt x="3600" y="303"/>
                </a:lnTo>
                <a:lnTo>
                  <a:pt x="3588" y="303"/>
                </a:lnTo>
                <a:lnTo>
                  <a:pt x="3594" y="303"/>
                </a:lnTo>
                <a:lnTo>
                  <a:pt x="3568" y="309"/>
                </a:lnTo>
                <a:lnTo>
                  <a:pt x="3555" y="303"/>
                </a:lnTo>
                <a:lnTo>
                  <a:pt x="3530" y="303"/>
                </a:lnTo>
                <a:lnTo>
                  <a:pt x="3530" y="309"/>
                </a:lnTo>
                <a:lnTo>
                  <a:pt x="3510" y="309"/>
                </a:lnTo>
                <a:lnTo>
                  <a:pt x="3465" y="309"/>
                </a:lnTo>
                <a:lnTo>
                  <a:pt x="3433" y="309"/>
                </a:lnTo>
                <a:lnTo>
                  <a:pt x="3408" y="309"/>
                </a:lnTo>
                <a:lnTo>
                  <a:pt x="3388" y="309"/>
                </a:lnTo>
                <a:lnTo>
                  <a:pt x="5433" y="495"/>
                </a:lnTo>
                <a:lnTo>
                  <a:pt x="3337" y="213"/>
                </a:lnTo>
                <a:lnTo>
                  <a:pt x="3356" y="219"/>
                </a:lnTo>
                <a:lnTo>
                  <a:pt x="3382" y="219"/>
                </a:lnTo>
                <a:lnTo>
                  <a:pt x="3388" y="219"/>
                </a:lnTo>
                <a:lnTo>
                  <a:pt x="3395" y="213"/>
                </a:lnTo>
                <a:lnTo>
                  <a:pt x="3388" y="213"/>
                </a:lnTo>
                <a:lnTo>
                  <a:pt x="3375" y="206"/>
                </a:lnTo>
                <a:lnTo>
                  <a:pt x="3356" y="206"/>
                </a:lnTo>
                <a:lnTo>
                  <a:pt x="3337" y="206"/>
                </a:lnTo>
                <a:lnTo>
                  <a:pt x="3324" y="206"/>
                </a:lnTo>
                <a:lnTo>
                  <a:pt x="3324" y="213"/>
                </a:lnTo>
                <a:lnTo>
                  <a:pt x="3337" y="213"/>
                </a:lnTo>
                <a:lnTo>
                  <a:pt x="5433" y="495"/>
                </a:lnTo>
                <a:lnTo>
                  <a:pt x="3285" y="219"/>
                </a:lnTo>
                <a:lnTo>
                  <a:pt x="3318" y="213"/>
                </a:lnTo>
                <a:lnTo>
                  <a:pt x="3324" y="213"/>
                </a:lnTo>
                <a:lnTo>
                  <a:pt x="3318" y="206"/>
                </a:lnTo>
                <a:lnTo>
                  <a:pt x="3305" y="206"/>
                </a:lnTo>
                <a:lnTo>
                  <a:pt x="3285" y="206"/>
                </a:lnTo>
                <a:lnTo>
                  <a:pt x="3273" y="206"/>
                </a:lnTo>
                <a:lnTo>
                  <a:pt x="3266" y="213"/>
                </a:lnTo>
                <a:lnTo>
                  <a:pt x="3273" y="219"/>
                </a:lnTo>
                <a:lnTo>
                  <a:pt x="3285" y="219"/>
                </a:lnTo>
                <a:lnTo>
                  <a:pt x="5433" y="495"/>
                </a:lnTo>
                <a:lnTo>
                  <a:pt x="2900" y="264"/>
                </a:lnTo>
                <a:lnTo>
                  <a:pt x="2906" y="251"/>
                </a:lnTo>
                <a:lnTo>
                  <a:pt x="2919" y="251"/>
                </a:lnTo>
                <a:lnTo>
                  <a:pt x="2925" y="264"/>
                </a:lnTo>
                <a:lnTo>
                  <a:pt x="2938" y="264"/>
                </a:lnTo>
                <a:lnTo>
                  <a:pt x="2945" y="264"/>
                </a:lnTo>
                <a:lnTo>
                  <a:pt x="2938" y="251"/>
                </a:lnTo>
                <a:lnTo>
                  <a:pt x="2925" y="245"/>
                </a:lnTo>
                <a:lnTo>
                  <a:pt x="2938" y="238"/>
                </a:lnTo>
                <a:lnTo>
                  <a:pt x="2951" y="238"/>
                </a:lnTo>
                <a:lnTo>
                  <a:pt x="2958" y="238"/>
                </a:lnTo>
                <a:lnTo>
                  <a:pt x="2951" y="232"/>
                </a:lnTo>
                <a:lnTo>
                  <a:pt x="2925" y="232"/>
                </a:lnTo>
                <a:lnTo>
                  <a:pt x="2906" y="245"/>
                </a:lnTo>
                <a:lnTo>
                  <a:pt x="2887" y="251"/>
                </a:lnTo>
                <a:lnTo>
                  <a:pt x="2880" y="264"/>
                </a:lnTo>
                <a:lnTo>
                  <a:pt x="2887" y="270"/>
                </a:lnTo>
                <a:lnTo>
                  <a:pt x="2893" y="270"/>
                </a:lnTo>
                <a:lnTo>
                  <a:pt x="2900" y="264"/>
                </a:lnTo>
                <a:lnTo>
                  <a:pt x="5433" y="495"/>
                </a:lnTo>
                <a:lnTo>
                  <a:pt x="1723" y="270"/>
                </a:lnTo>
                <a:lnTo>
                  <a:pt x="1723" y="264"/>
                </a:lnTo>
                <a:lnTo>
                  <a:pt x="1717" y="264"/>
                </a:lnTo>
                <a:lnTo>
                  <a:pt x="1710" y="264"/>
                </a:lnTo>
                <a:lnTo>
                  <a:pt x="1704" y="270"/>
                </a:lnTo>
                <a:lnTo>
                  <a:pt x="1717" y="277"/>
                </a:lnTo>
                <a:lnTo>
                  <a:pt x="1723" y="277"/>
                </a:lnTo>
                <a:lnTo>
                  <a:pt x="1723" y="270"/>
                </a:lnTo>
                <a:lnTo>
                  <a:pt x="5433" y="495"/>
                </a:lnTo>
                <a:lnTo>
                  <a:pt x="1762" y="341"/>
                </a:lnTo>
                <a:lnTo>
                  <a:pt x="1768" y="341"/>
                </a:lnTo>
                <a:lnTo>
                  <a:pt x="1775" y="348"/>
                </a:lnTo>
                <a:lnTo>
                  <a:pt x="1788" y="348"/>
                </a:lnTo>
                <a:lnTo>
                  <a:pt x="1800" y="341"/>
                </a:lnTo>
                <a:lnTo>
                  <a:pt x="1781" y="341"/>
                </a:lnTo>
                <a:lnTo>
                  <a:pt x="1775" y="335"/>
                </a:lnTo>
                <a:lnTo>
                  <a:pt x="1768" y="328"/>
                </a:lnTo>
                <a:lnTo>
                  <a:pt x="1781" y="315"/>
                </a:lnTo>
                <a:lnTo>
                  <a:pt x="1788" y="315"/>
                </a:lnTo>
                <a:lnTo>
                  <a:pt x="1800" y="315"/>
                </a:lnTo>
                <a:lnTo>
                  <a:pt x="1813" y="315"/>
                </a:lnTo>
                <a:lnTo>
                  <a:pt x="1820" y="328"/>
                </a:lnTo>
                <a:lnTo>
                  <a:pt x="1820" y="335"/>
                </a:lnTo>
                <a:lnTo>
                  <a:pt x="1826" y="328"/>
                </a:lnTo>
                <a:lnTo>
                  <a:pt x="1826" y="315"/>
                </a:lnTo>
                <a:lnTo>
                  <a:pt x="1820" y="309"/>
                </a:lnTo>
                <a:lnTo>
                  <a:pt x="1807" y="309"/>
                </a:lnTo>
                <a:lnTo>
                  <a:pt x="1800" y="303"/>
                </a:lnTo>
                <a:lnTo>
                  <a:pt x="1781" y="296"/>
                </a:lnTo>
                <a:lnTo>
                  <a:pt x="1775" y="296"/>
                </a:lnTo>
                <a:lnTo>
                  <a:pt x="1775" y="303"/>
                </a:lnTo>
                <a:lnTo>
                  <a:pt x="1755" y="315"/>
                </a:lnTo>
                <a:lnTo>
                  <a:pt x="1743" y="322"/>
                </a:lnTo>
                <a:lnTo>
                  <a:pt x="1730" y="328"/>
                </a:lnTo>
                <a:lnTo>
                  <a:pt x="1730" y="335"/>
                </a:lnTo>
                <a:lnTo>
                  <a:pt x="1749" y="335"/>
                </a:lnTo>
                <a:lnTo>
                  <a:pt x="1755" y="335"/>
                </a:lnTo>
                <a:lnTo>
                  <a:pt x="1762" y="341"/>
                </a:lnTo>
                <a:lnTo>
                  <a:pt x="5433" y="495"/>
                </a:lnTo>
                <a:lnTo>
                  <a:pt x="1839" y="303"/>
                </a:lnTo>
                <a:lnTo>
                  <a:pt x="1839" y="296"/>
                </a:lnTo>
                <a:lnTo>
                  <a:pt x="1833" y="309"/>
                </a:lnTo>
                <a:lnTo>
                  <a:pt x="1833" y="309"/>
                </a:lnTo>
                <a:lnTo>
                  <a:pt x="1839" y="309"/>
                </a:lnTo>
                <a:lnTo>
                  <a:pt x="1839" y="303"/>
                </a:lnTo>
                <a:lnTo>
                  <a:pt x="5433" y="495"/>
                </a:lnTo>
                <a:lnTo>
                  <a:pt x="1755" y="296"/>
                </a:lnTo>
                <a:lnTo>
                  <a:pt x="1762" y="296"/>
                </a:lnTo>
                <a:lnTo>
                  <a:pt x="1755" y="290"/>
                </a:lnTo>
                <a:lnTo>
                  <a:pt x="1743" y="277"/>
                </a:lnTo>
                <a:lnTo>
                  <a:pt x="1736" y="277"/>
                </a:lnTo>
                <a:lnTo>
                  <a:pt x="1736" y="283"/>
                </a:lnTo>
                <a:lnTo>
                  <a:pt x="1743" y="290"/>
                </a:lnTo>
                <a:lnTo>
                  <a:pt x="1755" y="296"/>
                </a:lnTo>
                <a:lnTo>
                  <a:pt x="5433" y="495"/>
                </a:lnTo>
                <a:lnTo>
                  <a:pt x="1717" y="309"/>
                </a:lnTo>
                <a:lnTo>
                  <a:pt x="1717" y="315"/>
                </a:lnTo>
                <a:lnTo>
                  <a:pt x="1723" y="322"/>
                </a:lnTo>
                <a:lnTo>
                  <a:pt x="1723" y="315"/>
                </a:lnTo>
                <a:lnTo>
                  <a:pt x="1723" y="309"/>
                </a:lnTo>
                <a:lnTo>
                  <a:pt x="1723" y="309"/>
                </a:lnTo>
                <a:lnTo>
                  <a:pt x="1717" y="309"/>
                </a:lnTo>
                <a:lnTo>
                  <a:pt x="5433" y="495"/>
                </a:lnTo>
                <a:lnTo>
                  <a:pt x="1833" y="431"/>
                </a:lnTo>
                <a:lnTo>
                  <a:pt x="1833" y="438"/>
                </a:lnTo>
                <a:lnTo>
                  <a:pt x="1839" y="444"/>
                </a:lnTo>
                <a:lnTo>
                  <a:pt x="1852" y="450"/>
                </a:lnTo>
                <a:lnTo>
                  <a:pt x="1858" y="444"/>
                </a:lnTo>
                <a:lnTo>
                  <a:pt x="1852" y="438"/>
                </a:lnTo>
                <a:lnTo>
                  <a:pt x="1839" y="431"/>
                </a:lnTo>
                <a:lnTo>
                  <a:pt x="1833" y="431"/>
                </a:lnTo>
                <a:lnTo>
                  <a:pt x="5433" y="495"/>
                </a:lnTo>
                <a:lnTo>
                  <a:pt x="1601" y="225"/>
                </a:lnTo>
                <a:lnTo>
                  <a:pt x="1608" y="238"/>
                </a:lnTo>
                <a:lnTo>
                  <a:pt x="1620" y="238"/>
                </a:lnTo>
                <a:lnTo>
                  <a:pt x="1608" y="219"/>
                </a:lnTo>
                <a:lnTo>
                  <a:pt x="1601" y="219"/>
                </a:lnTo>
                <a:lnTo>
                  <a:pt x="1601" y="225"/>
                </a:lnTo>
                <a:lnTo>
                  <a:pt x="5433" y="495"/>
                </a:lnTo>
                <a:lnTo>
                  <a:pt x="1698" y="373"/>
                </a:lnTo>
                <a:lnTo>
                  <a:pt x="1704" y="373"/>
                </a:lnTo>
                <a:lnTo>
                  <a:pt x="1710" y="354"/>
                </a:lnTo>
                <a:lnTo>
                  <a:pt x="1710" y="341"/>
                </a:lnTo>
                <a:lnTo>
                  <a:pt x="1710" y="335"/>
                </a:lnTo>
                <a:lnTo>
                  <a:pt x="1704" y="341"/>
                </a:lnTo>
                <a:lnTo>
                  <a:pt x="1685" y="367"/>
                </a:lnTo>
                <a:lnTo>
                  <a:pt x="1685" y="373"/>
                </a:lnTo>
                <a:lnTo>
                  <a:pt x="1698" y="373"/>
                </a:lnTo>
                <a:lnTo>
                  <a:pt x="5433" y="495"/>
                </a:lnTo>
                <a:lnTo>
                  <a:pt x="1672" y="264"/>
                </a:lnTo>
                <a:lnTo>
                  <a:pt x="1672" y="251"/>
                </a:lnTo>
                <a:lnTo>
                  <a:pt x="1665" y="245"/>
                </a:lnTo>
                <a:lnTo>
                  <a:pt x="1653" y="238"/>
                </a:lnTo>
                <a:lnTo>
                  <a:pt x="1646" y="238"/>
                </a:lnTo>
                <a:lnTo>
                  <a:pt x="1646" y="245"/>
                </a:lnTo>
                <a:lnTo>
                  <a:pt x="1659" y="264"/>
                </a:lnTo>
                <a:lnTo>
                  <a:pt x="1665" y="264"/>
                </a:lnTo>
                <a:lnTo>
                  <a:pt x="1672" y="264"/>
                </a:lnTo>
                <a:lnTo>
                  <a:pt x="5433" y="495"/>
                </a:lnTo>
                <a:lnTo>
                  <a:pt x="3009" y="213"/>
                </a:lnTo>
                <a:lnTo>
                  <a:pt x="3022" y="213"/>
                </a:lnTo>
                <a:lnTo>
                  <a:pt x="3022" y="206"/>
                </a:lnTo>
                <a:lnTo>
                  <a:pt x="3048" y="200"/>
                </a:lnTo>
                <a:lnTo>
                  <a:pt x="3048" y="193"/>
                </a:lnTo>
                <a:lnTo>
                  <a:pt x="3041" y="193"/>
                </a:lnTo>
                <a:lnTo>
                  <a:pt x="3015" y="193"/>
                </a:lnTo>
                <a:lnTo>
                  <a:pt x="3009" y="193"/>
                </a:lnTo>
                <a:lnTo>
                  <a:pt x="3009" y="200"/>
                </a:lnTo>
                <a:lnTo>
                  <a:pt x="3003" y="213"/>
                </a:lnTo>
                <a:lnTo>
                  <a:pt x="3009" y="213"/>
                </a:lnTo>
                <a:lnTo>
                  <a:pt x="5433" y="495"/>
                </a:lnTo>
                <a:lnTo>
                  <a:pt x="2855" y="283"/>
                </a:lnTo>
                <a:lnTo>
                  <a:pt x="2835" y="290"/>
                </a:lnTo>
                <a:lnTo>
                  <a:pt x="2835" y="296"/>
                </a:lnTo>
                <a:lnTo>
                  <a:pt x="2848" y="290"/>
                </a:lnTo>
                <a:lnTo>
                  <a:pt x="2868" y="283"/>
                </a:lnTo>
                <a:lnTo>
                  <a:pt x="2874" y="277"/>
                </a:lnTo>
                <a:lnTo>
                  <a:pt x="2868" y="270"/>
                </a:lnTo>
                <a:lnTo>
                  <a:pt x="2855" y="283"/>
                </a:lnTo>
                <a:lnTo>
                  <a:pt x="5433" y="495"/>
                </a:lnTo>
                <a:lnTo>
                  <a:pt x="1820" y="348"/>
                </a:lnTo>
                <a:lnTo>
                  <a:pt x="1813" y="341"/>
                </a:lnTo>
                <a:lnTo>
                  <a:pt x="1807" y="341"/>
                </a:lnTo>
                <a:lnTo>
                  <a:pt x="1813" y="354"/>
                </a:lnTo>
                <a:lnTo>
                  <a:pt x="1826" y="367"/>
                </a:lnTo>
                <a:lnTo>
                  <a:pt x="1826" y="354"/>
                </a:lnTo>
                <a:lnTo>
                  <a:pt x="1833" y="367"/>
                </a:lnTo>
                <a:lnTo>
                  <a:pt x="1845" y="373"/>
                </a:lnTo>
                <a:lnTo>
                  <a:pt x="1858" y="373"/>
                </a:lnTo>
                <a:lnTo>
                  <a:pt x="1865" y="380"/>
                </a:lnTo>
                <a:lnTo>
                  <a:pt x="1865" y="373"/>
                </a:lnTo>
                <a:lnTo>
                  <a:pt x="1858" y="367"/>
                </a:lnTo>
                <a:lnTo>
                  <a:pt x="1845" y="354"/>
                </a:lnTo>
                <a:lnTo>
                  <a:pt x="1826" y="354"/>
                </a:lnTo>
                <a:lnTo>
                  <a:pt x="1820" y="348"/>
                </a:lnTo>
                <a:lnTo>
                  <a:pt x="5433" y="495"/>
                </a:lnTo>
                <a:lnTo>
                  <a:pt x="2829" y="335"/>
                </a:lnTo>
                <a:lnTo>
                  <a:pt x="2848" y="335"/>
                </a:lnTo>
                <a:lnTo>
                  <a:pt x="2861" y="335"/>
                </a:lnTo>
                <a:lnTo>
                  <a:pt x="2880" y="341"/>
                </a:lnTo>
                <a:lnTo>
                  <a:pt x="2880" y="341"/>
                </a:lnTo>
                <a:lnTo>
                  <a:pt x="2868" y="328"/>
                </a:lnTo>
                <a:lnTo>
                  <a:pt x="2855" y="322"/>
                </a:lnTo>
                <a:lnTo>
                  <a:pt x="2835" y="328"/>
                </a:lnTo>
                <a:lnTo>
                  <a:pt x="2816" y="328"/>
                </a:lnTo>
                <a:lnTo>
                  <a:pt x="2829" y="335"/>
                </a:lnTo>
                <a:lnTo>
                  <a:pt x="5433" y="495"/>
                </a:lnTo>
                <a:lnTo>
                  <a:pt x="3009" y="232"/>
                </a:lnTo>
                <a:lnTo>
                  <a:pt x="3067" y="225"/>
                </a:lnTo>
                <a:lnTo>
                  <a:pt x="3093" y="225"/>
                </a:lnTo>
                <a:lnTo>
                  <a:pt x="3093" y="219"/>
                </a:lnTo>
                <a:lnTo>
                  <a:pt x="3060" y="219"/>
                </a:lnTo>
                <a:lnTo>
                  <a:pt x="3041" y="219"/>
                </a:lnTo>
                <a:lnTo>
                  <a:pt x="3003" y="225"/>
                </a:lnTo>
                <a:lnTo>
                  <a:pt x="2977" y="232"/>
                </a:lnTo>
                <a:lnTo>
                  <a:pt x="2970" y="232"/>
                </a:lnTo>
                <a:lnTo>
                  <a:pt x="3009" y="232"/>
                </a:lnTo>
                <a:lnTo>
                  <a:pt x="5433" y="495"/>
                </a:lnTo>
                <a:lnTo>
                  <a:pt x="2848" y="270"/>
                </a:lnTo>
                <a:lnTo>
                  <a:pt x="2868" y="264"/>
                </a:lnTo>
                <a:lnTo>
                  <a:pt x="2868" y="251"/>
                </a:lnTo>
                <a:lnTo>
                  <a:pt x="2861" y="251"/>
                </a:lnTo>
                <a:lnTo>
                  <a:pt x="2848" y="251"/>
                </a:lnTo>
                <a:lnTo>
                  <a:pt x="2835" y="251"/>
                </a:lnTo>
                <a:lnTo>
                  <a:pt x="2835" y="270"/>
                </a:lnTo>
                <a:lnTo>
                  <a:pt x="2842" y="270"/>
                </a:lnTo>
                <a:lnTo>
                  <a:pt x="2848" y="270"/>
                </a:lnTo>
                <a:lnTo>
                  <a:pt x="5433" y="495"/>
                </a:lnTo>
                <a:lnTo>
                  <a:pt x="1878" y="373"/>
                </a:lnTo>
                <a:lnTo>
                  <a:pt x="1903" y="386"/>
                </a:lnTo>
                <a:lnTo>
                  <a:pt x="1929" y="393"/>
                </a:lnTo>
                <a:lnTo>
                  <a:pt x="1980" y="393"/>
                </a:lnTo>
                <a:lnTo>
                  <a:pt x="1993" y="393"/>
                </a:lnTo>
                <a:lnTo>
                  <a:pt x="2019" y="393"/>
                </a:lnTo>
                <a:lnTo>
                  <a:pt x="2070" y="399"/>
                </a:lnTo>
                <a:lnTo>
                  <a:pt x="2128" y="399"/>
                </a:lnTo>
                <a:lnTo>
                  <a:pt x="2212" y="393"/>
                </a:lnTo>
                <a:lnTo>
                  <a:pt x="2244" y="386"/>
                </a:lnTo>
                <a:lnTo>
                  <a:pt x="2263" y="380"/>
                </a:lnTo>
                <a:lnTo>
                  <a:pt x="2225" y="380"/>
                </a:lnTo>
                <a:lnTo>
                  <a:pt x="2186" y="386"/>
                </a:lnTo>
                <a:lnTo>
                  <a:pt x="2148" y="386"/>
                </a:lnTo>
                <a:lnTo>
                  <a:pt x="2141" y="386"/>
                </a:lnTo>
                <a:lnTo>
                  <a:pt x="2135" y="386"/>
                </a:lnTo>
                <a:lnTo>
                  <a:pt x="2109" y="386"/>
                </a:lnTo>
                <a:lnTo>
                  <a:pt x="2051" y="386"/>
                </a:lnTo>
                <a:lnTo>
                  <a:pt x="2025" y="380"/>
                </a:lnTo>
                <a:lnTo>
                  <a:pt x="2006" y="373"/>
                </a:lnTo>
                <a:lnTo>
                  <a:pt x="1974" y="348"/>
                </a:lnTo>
                <a:lnTo>
                  <a:pt x="1968" y="341"/>
                </a:lnTo>
                <a:lnTo>
                  <a:pt x="1961" y="341"/>
                </a:lnTo>
                <a:lnTo>
                  <a:pt x="1968" y="354"/>
                </a:lnTo>
                <a:lnTo>
                  <a:pt x="1974" y="367"/>
                </a:lnTo>
                <a:lnTo>
                  <a:pt x="1980" y="367"/>
                </a:lnTo>
                <a:lnTo>
                  <a:pt x="1980" y="373"/>
                </a:lnTo>
                <a:lnTo>
                  <a:pt x="1980" y="380"/>
                </a:lnTo>
                <a:lnTo>
                  <a:pt x="1961" y="380"/>
                </a:lnTo>
                <a:lnTo>
                  <a:pt x="1955" y="380"/>
                </a:lnTo>
                <a:lnTo>
                  <a:pt x="1935" y="380"/>
                </a:lnTo>
                <a:lnTo>
                  <a:pt x="1923" y="380"/>
                </a:lnTo>
                <a:lnTo>
                  <a:pt x="1910" y="380"/>
                </a:lnTo>
                <a:lnTo>
                  <a:pt x="1884" y="367"/>
                </a:lnTo>
                <a:lnTo>
                  <a:pt x="1878" y="373"/>
                </a:lnTo>
                <a:lnTo>
                  <a:pt x="5433" y="495"/>
                </a:lnTo>
                <a:lnTo>
                  <a:pt x="1871" y="341"/>
                </a:lnTo>
                <a:lnTo>
                  <a:pt x="1890" y="354"/>
                </a:lnTo>
                <a:lnTo>
                  <a:pt x="1903" y="354"/>
                </a:lnTo>
                <a:lnTo>
                  <a:pt x="1903" y="348"/>
                </a:lnTo>
                <a:lnTo>
                  <a:pt x="1884" y="341"/>
                </a:lnTo>
                <a:lnTo>
                  <a:pt x="1878" y="335"/>
                </a:lnTo>
                <a:lnTo>
                  <a:pt x="1871" y="328"/>
                </a:lnTo>
                <a:lnTo>
                  <a:pt x="1865" y="328"/>
                </a:lnTo>
                <a:lnTo>
                  <a:pt x="1865" y="335"/>
                </a:lnTo>
                <a:lnTo>
                  <a:pt x="1871" y="341"/>
                </a:lnTo>
                <a:lnTo>
                  <a:pt x="5433" y="495"/>
                </a:lnTo>
                <a:lnTo>
                  <a:pt x="2784" y="277"/>
                </a:lnTo>
                <a:lnTo>
                  <a:pt x="2784" y="270"/>
                </a:lnTo>
                <a:lnTo>
                  <a:pt x="2778" y="270"/>
                </a:lnTo>
                <a:lnTo>
                  <a:pt x="2765" y="283"/>
                </a:lnTo>
                <a:lnTo>
                  <a:pt x="2771" y="283"/>
                </a:lnTo>
                <a:lnTo>
                  <a:pt x="2784" y="277"/>
                </a:lnTo>
                <a:lnTo>
                  <a:pt x="5433" y="495"/>
                </a:lnTo>
                <a:lnTo>
                  <a:pt x="2816" y="270"/>
                </a:lnTo>
                <a:lnTo>
                  <a:pt x="2816" y="264"/>
                </a:lnTo>
                <a:lnTo>
                  <a:pt x="2797" y="270"/>
                </a:lnTo>
                <a:lnTo>
                  <a:pt x="2803" y="277"/>
                </a:lnTo>
                <a:lnTo>
                  <a:pt x="2816" y="270"/>
                </a:lnTo>
                <a:lnTo>
                  <a:pt x="5433" y="495"/>
                </a:lnTo>
                <a:lnTo>
                  <a:pt x="2289" y="168"/>
                </a:lnTo>
                <a:lnTo>
                  <a:pt x="2328" y="168"/>
                </a:lnTo>
                <a:lnTo>
                  <a:pt x="2366" y="180"/>
                </a:lnTo>
                <a:lnTo>
                  <a:pt x="2405" y="187"/>
                </a:lnTo>
                <a:lnTo>
                  <a:pt x="2437" y="200"/>
                </a:lnTo>
                <a:lnTo>
                  <a:pt x="2450" y="206"/>
                </a:lnTo>
                <a:lnTo>
                  <a:pt x="2469" y="206"/>
                </a:lnTo>
                <a:lnTo>
                  <a:pt x="2482" y="219"/>
                </a:lnTo>
                <a:lnTo>
                  <a:pt x="2501" y="219"/>
                </a:lnTo>
                <a:lnTo>
                  <a:pt x="2527" y="225"/>
                </a:lnTo>
                <a:lnTo>
                  <a:pt x="2553" y="238"/>
                </a:lnTo>
                <a:lnTo>
                  <a:pt x="2565" y="245"/>
                </a:lnTo>
                <a:lnTo>
                  <a:pt x="2585" y="264"/>
                </a:lnTo>
                <a:lnTo>
                  <a:pt x="2610" y="270"/>
                </a:lnTo>
                <a:lnTo>
                  <a:pt x="2675" y="283"/>
                </a:lnTo>
                <a:lnTo>
                  <a:pt x="2681" y="290"/>
                </a:lnTo>
                <a:lnTo>
                  <a:pt x="2675" y="296"/>
                </a:lnTo>
                <a:lnTo>
                  <a:pt x="2630" y="303"/>
                </a:lnTo>
                <a:lnTo>
                  <a:pt x="2668" y="303"/>
                </a:lnTo>
                <a:lnTo>
                  <a:pt x="2694" y="303"/>
                </a:lnTo>
                <a:lnTo>
                  <a:pt x="2713" y="303"/>
                </a:lnTo>
                <a:lnTo>
                  <a:pt x="2733" y="303"/>
                </a:lnTo>
                <a:lnTo>
                  <a:pt x="2739" y="309"/>
                </a:lnTo>
                <a:lnTo>
                  <a:pt x="2778" y="315"/>
                </a:lnTo>
                <a:lnTo>
                  <a:pt x="2797" y="315"/>
                </a:lnTo>
                <a:lnTo>
                  <a:pt x="2810" y="309"/>
                </a:lnTo>
                <a:lnTo>
                  <a:pt x="2803" y="309"/>
                </a:lnTo>
                <a:lnTo>
                  <a:pt x="2784" y="309"/>
                </a:lnTo>
                <a:lnTo>
                  <a:pt x="2758" y="296"/>
                </a:lnTo>
                <a:lnTo>
                  <a:pt x="2745" y="290"/>
                </a:lnTo>
                <a:lnTo>
                  <a:pt x="2739" y="290"/>
                </a:lnTo>
                <a:lnTo>
                  <a:pt x="2707" y="290"/>
                </a:lnTo>
                <a:lnTo>
                  <a:pt x="2688" y="277"/>
                </a:lnTo>
                <a:lnTo>
                  <a:pt x="2655" y="270"/>
                </a:lnTo>
                <a:lnTo>
                  <a:pt x="2623" y="251"/>
                </a:lnTo>
                <a:lnTo>
                  <a:pt x="2578" y="238"/>
                </a:lnTo>
                <a:lnTo>
                  <a:pt x="2520" y="213"/>
                </a:lnTo>
                <a:lnTo>
                  <a:pt x="2437" y="187"/>
                </a:lnTo>
                <a:lnTo>
                  <a:pt x="2321" y="161"/>
                </a:lnTo>
                <a:lnTo>
                  <a:pt x="2270" y="155"/>
                </a:lnTo>
                <a:lnTo>
                  <a:pt x="2250" y="155"/>
                </a:lnTo>
                <a:lnTo>
                  <a:pt x="2250" y="161"/>
                </a:lnTo>
                <a:lnTo>
                  <a:pt x="2263" y="161"/>
                </a:lnTo>
                <a:lnTo>
                  <a:pt x="2289" y="168"/>
                </a:lnTo>
                <a:lnTo>
                  <a:pt x="5433" y="495"/>
                </a:lnTo>
                <a:close/>
              </a:path>
            </a:pathLst>
          </a:custGeom>
          <a:solidFill>
            <a:srgbClr val="FFFFFF">
              <a:alpha val="59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algn="tl" rotWithShape="0">
              <a:schemeClr val="bg1">
                <a:alpha val="6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b="1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8" name="サブタイトル 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sp>
        <p:nvSpPr>
          <p:cNvPr id="12" name="日付プレースホルダ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11" name="フッター プレースホルダ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リーフォーム 12"/>
          <p:cNvSpPr>
            <a:spLocks/>
          </p:cNvSpPr>
          <p:nvPr/>
        </p:nvSpPr>
        <p:spPr bwMode="auto">
          <a:xfrm rot="5400000">
            <a:off x="3306482" y="2907281"/>
            <a:ext cx="6855280" cy="1038095"/>
          </a:xfrm>
          <a:custGeom>
            <a:avLst/>
            <a:gdLst/>
            <a:ahLst/>
            <a:cxnLst>
              <a:cxn ang="0">
                <a:pos x="5407" y="367"/>
              </a:cxn>
              <a:cxn ang="0">
                <a:pos x="3948" y="348"/>
              </a:cxn>
              <a:cxn ang="0">
                <a:pos x="4719" y="566"/>
              </a:cxn>
              <a:cxn ang="0">
                <a:pos x="5452" y="560"/>
              </a:cxn>
              <a:cxn ang="0">
                <a:pos x="3864" y="341"/>
              </a:cxn>
              <a:cxn ang="0">
                <a:pos x="3735" y="335"/>
              </a:cxn>
              <a:cxn ang="0">
                <a:pos x="5220" y="296"/>
              </a:cxn>
              <a:cxn ang="0">
                <a:pos x="4873" y="142"/>
              </a:cxn>
              <a:cxn ang="0">
                <a:pos x="3465" y="405"/>
              </a:cxn>
              <a:cxn ang="0">
                <a:pos x="4494" y="566"/>
              </a:cxn>
              <a:cxn ang="0">
                <a:pos x="4481" y="354"/>
              </a:cxn>
              <a:cxn ang="0">
                <a:pos x="3176" y="476"/>
              </a:cxn>
              <a:cxn ang="0">
                <a:pos x="3408" y="457"/>
              </a:cxn>
              <a:cxn ang="0">
                <a:pos x="4526" y="618"/>
              </a:cxn>
              <a:cxn ang="0">
                <a:pos x="4070" y="560"/>
              </a:cxn>
              <a:cxn ang="0">
                <a:pos x="2469" y="592"/>
              </a:cxn>
              <a:cxn ang="0">
                <a:pos x="2880" y="521"/>
              </a:cxn>
              <a:cxn ang="0">
                <a:pos x="1453" y="618"/>
              </a:cxn>
              <a:cxn ang="0">
                <a:pos x="2610" y="585"/>
              </a:cxn>
              <a:cxn ang="0">
                <a:pos x="4738" y="457"/>
              </a:cxn>
              <a:cxn ang="0">
                <a:pos x="5085" y="508"/>
              </a:cxn>
              <a:cxn ang="0">
                <a:pos x="4500" y="431"/>
              </a:cxn>
              <a:cxn ang="0">
                <a:pos x="3093" y="560"/>
              </a:cxn>
              <a:cxn ang="0">
                <a:pos x="3607" y="592"/>
              </a:cxn>
              <a:cxn ang="0">
                <a:pos x="4880" y="547"/>
              </a:cxn>
              <a:cxn ang="0">
                <a:pos x="2983" y="502"/>
              </a:cxn>
              <a:cxn ang="0">
                <a:pos x="4635" y="444"/>
              </a:cxn>
              <a:cxn ang="0">
                <a:pos x="5433" y="495"/>
              </a:cxn>
              <a:cxn ang="0">
                <a:pos x="1511" y="65"/>
              </a:cxn>
              <a:cxn ang="0">
                <a:pos x="515" y="521"/>
              </a:cxn>
              <a:cxn ang="0">
                <a:pos x="875" y="328"/>
              </a:cxn>
              <a:cxn ang="0">
                <a:pos x="566" y="193"/>
              </a:cxn>
              <a:cxn ang="0">
                <a:pos x="225" y="380"/>
              </a:cxn>
              <a:cxn ang="0">
                <a:pos x="65" y="219"/>
              </a:cxn>
              <a:cxn ang="0">
                <a:pos x="296" y="521"/>
              </a:cxn>
              <a:cxn ang="0">
                <a:pos x="110" y="515"/>
              </a:cxn>
              <a:cxn ang="0">
                <a:pos x="515" y="598"/>
              </a:cxn>
              <a:cxn ang="0">
                <a:pos x="187" y="380"/>
              </a:cxn>
              <a:cxn ang="0">
                <a:pos x="1428" y="168"/>
              </a:cxn>
              <a:cxn ang="0">
                <a:pos x="5433" y="495"/>
              </a:cxn>
              <a:cxn ang="0">
                <a:pos x="1852" y="489"/>
              </a:cxn>
              <a:cxn ang="0">
                <a:pos x="1543" y="412"/>
              </a:cxn>
              <a:cxn ang="0">
                <a:pos x="933" y="335"/>
              </a:cxn>
              <a:cxn ang="0">
                <a:pos x="547" y="309"/>
              </a:cxn>
              <a:cxn ang="0">
                <a:pos x="495" y="438"/>
              </a:cxn>
              <a:cxn ang="0">
                <a:pos x="1119" y="579"/>
              </a:cxn>
              <a:cxn ang="0">
                <a:pos x="1781" y="592"/>
              </a:cxn>
              <a:cxn ang="0">
                <a:pos x="798" y="470"/>
              </a:cxn>
              <a:cxn ang="0">
                <a:pos x="1350" y="598"/>
              </a:cxn>
              <a:cxn ang="0">
                <a:pos x="296" y="39"/>
              </a:cxn>
              <a:cxn ang="0">
                <a:pos x="2347" y="335"/>
              </a:cxn>
              <a:cxn ang="0">
                <a:pos x="2520" y="399"/>
              </a:cxn>
              <a:cxn ang="0">
                <a:pos x="2019" y="450"/>
              </a:cxn>
              <a:cxn ang="0">
                <a:pos x="2733" y="431"/>
              </a:cxn>
              <a:cxn ang="0">
                <a:pos x="2373" y="425"/>
              </a:cxn>
              <a:cxn ang="0">
                <a:pos x="3292" y="341"/>
              </a:cxn>
              <a:cxn ang="0">
                <a:pos x="3459" y="328"/>
              </a:cxn>
              <a:cxn ang="0">
                <a:pos x="5433" y="495"/>
              </a:cxn>
              <a:cxn ang="0">
                <a:pos x="1755" y="335"/>
              </a:cxn>
              <a:cxn ang="0">
                <a:pos x="1646" y="238"/>
              </a:cxn>
              <a:cxn ang="0">
                <a:pos x="3093" y="219"/>
              </a:cxn>
              <a:cxn ang="0">
                <a:pos x="1903" y="348"/>
              </a:cxn>
              <a:cxn ang="0">
                <a:pos x="2520" y="213"/>
              </a:cxn>
            </a:cxnLst>
            <a:rect l="0" t="0" r="0" b="0"/>
            <a:pathLst>
              <a:path w="5754" h="618">
                <a:moveTo>
                  <a:pt x="5433" y="495"/>
                </a:moveTo>
                <a:lnTo>
                  <a:pt x="5433" y="489"/>
                </a:lnTo>
                <a:lnTo>
                  <a:pt x="5426" y="489"/>
                </a:lnTo>
                <a:lnTo>
                  <a:pt x="5420" y="495"/>
                </a:lnTo>
                <a:lnTo>
                  <a:pt x="5426" y="495"/>
                </a:lnTo>
                <a:lnTo>
                  <a:pt x="5433" y="495"/>
                </a:lnTo>
                <a:lnTo>
                  <a:pt x="5510" y="470"/>
                </a:lnTo>
                <a:lnTo>
                  <a:pt x="5510" y="457"/>
                </a:lnTo>
                <a:lnTo>
                  <a:pt x="5484" y="457"/>
                </a:lnTo>
                <a:lnTo>
                  <a:pt x="5484" y="470"/>
                </a:lnTo>
                <a:lnTo>
                  <a:pt x="5490" y="476"/>
                </a:lnTo>
                <a:lnTo>
                  <a:pt x="5510" y="470"/>
                </a:lnTo>
                <a:lnTo>
                  <a:pt x="5433" y="495"/>
                </a:lnTo>
                <a:lnTo>
                  <a:pt x="5542" y="470"/>
                </a:lnTo>
                <a:lnTo>
                  <a:pt x="5535" y="470"/>
                </a:lnTo>
                <a:lnTo>
                  <a:pt x="5529" y="476"/>
                </a:lnTo>
                <a:lnTo>
                  <a:pt x="5529" y="483"/>
                </a:lnTo>
                <a:lnTo>
                  <a:pt x="5542" y="470"/>
                </a:lnTo>
                <a:lnTo>
                  <a:pt x="5433" y="495"/>
                </a:lnTo>
                <a:lnTo>
                  <a:pt x="5523" y="270"/>
                </a:lnTo>
                <a:lnTo>
                  <a:pt x="5523" y="277"/>
                </a:lnTo>
                <a:lnTo>
                  <a:pt x="5529" y="283"/>
                </a:lnTo>
                <a:lnTo>
                  <a:pt x="5542" y="283"/>
                </a:lnTo>
                <a:lnTo>
                  <a:pt x="5535" y="270"/>
                </a:lnTo>
                <a:lnTo>
                  <a:pt x="5523" y="270"/>
                </a:lnTo>
                <a:lnTo>
                  <a:pt x="5433" y="495"/>
                </a:lnTo>
                <a:lnTo>
                  <a:pt x="5670" y="348"/>
                </a:lnTo>
                <a:lnTo>
                  <a:pt x="5645" y="354"/>
                </a:lnTo>
                <a:lnTo>
                  <a:pt x="5625" y="354"/>
                </a:lnTo>
                <a:lnTo>
                  <a:pt x="5600" y="373"/>
                </a:lnTo>
                <a:lnTo>
                  <a:pt x="5593" y="373"/>
                </a:lnTo>
                <a:lnTo>
                  <a:pt x="5587" y="367"/>
                </a:lnTo>
                <a:lnTo>
                  <a:pt x="5587" y="354"/>
                </a:lnTo>
                <a:lnTo>
                  <a:pt x="5593" y="354"/>
                </a:lnTo>
                <a:lnTo>
                  <a:pt x="5600" y="354"/>
                </a:lnTo>
                <a:lnTo>
                  <a:pt x="5580" y="348"/>
                </a:lnTo>
                <a:lnTo>
                  <a:pt x="5568" y="341"/>
                </a:lnTo>
                <a:lnTo>
                  <a:pt x="5754" y="264"/>
                </a:lnTo>
                <a:lnTo>
                  <a:pt x="5555" y="335"/>
                </a:lnTo>
                <a:lnTo>
                  <a:pt x="5535" y="315"/>
                </a:lnTo>
                <a:lnTo>
                  <a:pt x="5510" y="309"/>
                </a:lnTo>
                <a:lnTo>
                  <a:pt x="5478" y="309"/>
                </a:lnTo>
                <a:lnTo>
                  <a:pt x="5465" y="309"/>
                </a:lnTo>
                <a:lnTo>
                  <a:pt x="5433" y="303"/>
                </a:lnTo>
                <a:lnTo>
                  <a:pt x="5426" y="303"/>
                </a:lnTo>
                <a:lnTo>
                  <a:pt x="5426" y="309"/>
                </a:lnTo>
                <a:lnTo>
                  <a:pt x="5439" y="309"/>
                </a:lnTo>
                <a:lnTo>
                  <a:pt x="5484" y="315"/>
                </a:lnTo>
                <a:lnTo>
                  <a:pt x="5529" y="328"/>
                </a:lnTo>
                <a:lnTo>
                  <a:pt x="5535" y="335"/>
                </a:lnTo>
                <a:lnTo>
                  <a:pt x="5535" y="341"/>
                </a:lnTo>
                <a:lnTo>
                  <a:pt x="5529" y="348"/>
                </a:lnTo>
                <a:lnTo>
                  <a:pt x="5523" y="348"/>
                </a:lnTo>
                <a:lnTo>
                  <a:pt x="5510" y="348"/>
                </a:lnTo>
                <a:lnTo>
                  <a:pt x="5484" y="348"/>
                </a:lnTo>
                <a:lnTo>
                  <a:pt x="5445" y="354"/>
                </a:lnTo>
                <a:lnTo>
                  <a:pt x="5407" y="367"/>
                </a:lnTo>
                <a:lnTo>
                  <a:pt x="5368" y="380"/>
                </a:lnTo>
                <a:lnTo>
                  <a:pt x="5317" y="405"/>
                </a:lnTo>
                <a:lnTo>
                  <a:pt x="5310" y="412"/>
                </a:lnTo>
                <a:lnTo>
                  <a:pt x="5310" y="418"/>
                </a:lnTo>
                <a:lnTo>
                  <a:pt x="5317" y="418"/>
                </a:lnTo>
                <a:lnTo>
                  <a:pt x="5310" y="425"/>
                </a:lnTo>
                <a:lnTo>
                  <a:pt x="5291" y="431"/>
                </a:lnTo>
                <a:lnTo>
                  <a:pt x="5291" y="438"/>
                </a:lnTo>
                <a:lnTo>
                  <a:pt x="5304" y="438"/>
                </a:lnTo>
                <a:lnTo>
                  <a:pt x="5323" y="431"/>
                </a:lnTo>
                <a:lnTo>
                  <a:pt x="5349" y="418"/>
                </a:lnTo>
                <a:lnTo>
                  <a:pt x="5375" y="405"/>
                </a:lnTo>
                <a:lnTo>
                  <a:pt x="5439" y="386"/>
                </a:lnTo>
                <a:lnTo>
                  <a:pt x="5471" y="380"/>
                </a:lnTo>
                <a:lnTo>
                  <a:pt x="5490" y="380"/>
                </a:lnTo>
                <a:lnTo>
                  <a:pt x="5529" y="386"/>
                </a:lnTo>
                <a:lnTo>
                  <a:pt x="5587" y="399"/>
                </a:lnTo>
                <a:lnTo>
                  <a:pt x="5638" y="412"/>
                </a:lnTo>
                <a:lnTo>
                  <a:pt x="5664" y="425"/>
                </a:lnTo>
                <a:lnTo>
                  <a:pt x="5658" y="412"/>
                </a:lnTo>
                <a:lnTo>
                  <a:pt x="5645" y="405"/>
                </a:lnTo>
                <a:lnTo>
                  <a:pt x="5664" y="393"/>
                </a:lnTo>
                <a:lnTo>
                  <a:pt x="5664" y="386"/>
                </a:lnTo>
                <a:lnTo>
                  <a:pt x="5658" y="386"/>
                </a:lnTo>
                <a:lnTo>
                  <a:pt x="5651" y="380"/>
                </a:lnTo>
                <a:lnTo>
                  <a:pt x="5670" y="380"/>
                </a:lnTo>
                <a:lnTo>
                  <a:pt x="5664" y="373"/>
                </a:lnTo>
                <a:lnTo>
                  <a:pt x="5670" y="367"/>
                </a:lnTo>
                <a:lnTo>
                  <a:pt x="5703" y="341"/>
                </a:lnTo>
                <a:lnTo>
                  <a:pt x="5754" y="328"/>
                </a:lnTo>
                <a:lnTo>
                  <a:pt x="5754" y="315"/>
                </a:lnTo>
                <a:lnTo>
                  <a:pt x="5715" y="328"/>
                </a:lnTo>
                <a:lnTo>
                  <a:pt x="5670" y="348"/>
                </a:lnTo>
                <a:lnTo>
                  <a:pt x="5433" y="495"/>
                </a:lnTo>
                <a:lnTo>
                  <a:pt x="5465" y="367"/>
                </a:lnTo>
                <a:lnTo>
                  <a:pt x="5445" y="380"/>
                </a:lnTo>
                <a:lnTo>
                  <a:pt x="5439" y="380"/>
                </a:lnTo>
                <a:lnTo>
                  <a:pt x="5439" y="373"/>
                </a:lnTo>
                <a:lnTo>
                  <a:pt x="5445" y="354"/>
                </a:lnTo>
                <a:lnTo>
                  <a:pt x="5458" y="354"/>
                </a:lnTo>
                <a:lnTo>
                  <a:pt x="5471" y="354"/>
                </a:lnTo>
                <a:lnTo>
                  <a:pt x="5465" y="367"/>
                </a:lnTo>
                <a:lnTo>
                  <a:pt x="5433" y="495"/>
                </a:lnTo>
                <a:lnTo>
                  <a:pt x="3877" y="348"/>
                </a:lnTo>
                <a:lnTo>
                  <a:pt x="3896" y="348"/>
                </a:lnTo>
                <a:lnTo>
                  <a:pt x="3909" y="354"/>
                </a:lnTo>
                <a:lnTo>
                  <a:pt x="3922" y="354"/>
                </a:lnTo>
                <a:lnTo>
                  <a:pt x="3922" y="367"/>
                </a:lnTo>
                <a:lnTo>
                  <a:pt x="3928" y="367"/>
                </a:lnTo>
                <a:lnTo>
                  <a:pt x="3941" y="367"/>
                </a:lnTo>
                <a:lnTo>
                  <a:pt x="3941" y="354"/>
                </a:lnTo>
                <a:lnTo>
                  <a:pt x="3941" y="367"/>
                </a:lnTo>
                <a:lnTo>
                  <a:pt x="3948" y="373"/>
                </a:lnTo>
                <a:lnTo>
                  <a:pt x="3967" y="354"/>
                </a:lnTo>
                <a:lnTo>
                  <a:pt x="3954" y="354"/>
                </a:lnTo>
                <a:lnTo>
                  <a:pt x="3948" y="354"/>
                </a:lnTo>
                <a:lnTo>
                  <a:pt x="3948" y="348"/>
                </a:lnTo>
                <a:lnTo>
                  <a:pt x="3941" y="348"/>
                </a:lnTo>
                <a:lnTo>
                  <a:pt x="3928" y="348"/>
                </a:lnTo>
                <a:lnTo>
                  <a:pt x="3922" y="348"/>
                </a:lnTo>
                <a:lnTo>
                  <a:pt x="3915" y="341"/>
                </a:lnTo>
                <a:lnTo>
                  <a:pt x="3903" y="348"/>
                </a:lnTo>
                <a:lnTo>
                  <a:pt x="3903" y="341"/>
                </a:lnTo>
                <a:lnTo>
                  <a:pt x="3896" y="335"/>
                </a:lnTo>
                <a:lnTo>
                  <a:pt x="3883" y="341"/>
                </a:lnTo>
                <a:lnTo>
                  <a:pt x="3877" y="341"/>
                </a:lnTo>
                <a:lnTo>
                  <a:pt x="3877" y="348"/>
                </a:lnTo>
                <a:lnTo>
                  <a:pt x="5433" y="495"/>
                </a:lnTo>
                <a:lnTo>
                  <a:pt x="4095" y="341"/>
                </a:lnTo>
                <a:lnTo>
                  <a:pt x="4095" y="348"/>
                </a:lnTo>
                <a:lnTo>
                  <a:pt x="4102" y="335"/>
                </a:lnTo>
                <a:lnTo>
                  <a:pt x="4095" y="335"/>
                </a:lnTo>
                <a:lnTo>
                  <a:pt x="4095" y="341"/>
                </a:lnTo>
                <a:lnTo>
                  <a:pt x="5433" y="495"/>
                </a:lnTo>
                <a:lnTo>
                  <a:pt x="5413" y="502"/>
                </a:lnTo>
                <a:lnTo>
                  <a:pt x="5394" y="502"/>
                </a:lnTo>
                <a:lnTo>
                  <a:pt x="5413" y="508"/>
                </a:lnTo>
                <a:lnTo>
                  <a:pt x="5413" y="502"/>
                </a:lnTo>
                <a:lnTo>
                  <a:pt x="5433" y="495"/>
                </a:lnTo>
                <a:lnTo>
                  <a:pt x="5722" y="618"/>
                </a:lnTo>
                <a:lnTo>
                  <a:pt x="5754" y="605"/>
                </a:lnTo>
                <a:lnTo>
                  <a:pt x="5754" y="560"/>
                </a:lnTo>
                <a:lnTo>
                  <a:pt x="5625" y="618"/>
                </a:lnTo>
                <a:lnTo>
                  <a:pt x="5722" y="618"/>
                </a:lnTo>
                <a:lnTo>
                  <a:pt x="5433" y="495"/>
                </a:lnTo>
                <a:lnTo>
                  <a:pt x="3832" y="219"/>
                </a:lnTo>
                <a:lnTo>
                  <a:pt x="3819" y="219"/>
                </a:lnTo>
                <a:lnTo>
                  <a:pt x="3825" y="225"/>
                </a:lnTo>
                <a:lnTo>
                  <a:pt x="3832" y="219"/>
                </a:lnTo>
                <a:lnTo>
                  <a:pt x="5433" y="495"/>
                </a:lnTo>
                <a:lnTo>
                  <a:pt x="4822" y="476"/>
                </a:lnTo>
                <a:lnTo>
                  <a:pt x="4828" y="476"/>
                </a:lnTo>
                <a:lnTo>
                  <a:pt x="4828" y="470"/>
                </a:lnTo>
                <a:lnTo>
                  <a:pt x="4822" y="470"/>
                </a:lnTo>
                <a:lnTo>
                  <a:pt x="4809" y="470"/>
                </a:lnTo>
                <a:lnTo>
                  <a:pt x="4803" y="470"/>
                </a:lnTo>
                <a:lnTo>
                  <a:pt x="4803" y="476"/>
                </a:lnTo>
                <a:lnTo>
                  <a:pt x="4809" y="476"/>
                </a:lnTo>
                <a:lnTo>
                  <a:pt x="4822" y="476"/>
                </a:lnTo>
                <a:lnTo>
                  <a:pt x="5433" y="495"/>
                </a:lnTo>
                <a:lnTo>
                  <a:pt x="3787" y="322"/>
                </a:lnTo>
                <a:lnTo>
                  <a:pt x="3793" y="328"/>
                </a:lnTo>
                <a:lnTo>
                  <a:pt x="3800" y="328"/>
                </a:lnTo>
                <a:lnTo>
                  <a:pt x="3800" y="315"/>
                </a:lnTo>
                <a:lnTo>
                  <a:pt x="3793" y="315"/>
                </a:lnTo>
                <a:lnTo>
                  <a:pt x="3787" y="315"/>
                </a:lnTo>
                <a:lnTo>
                  <a:pt x="3787" y="322"/>
                </a:lnTo>
                <a:lnTo>
                  <a:pt x="5433" y="495"/>
                </a:lnTo>
                <a:lnTo>
                  <a:pt x="4713" y="560"/>
                </a:lnTo>
                <a:lnTo>
                  <a:pt x="4693" y="560"/>
                </a:lnTo>
                <a:lnTo>
                  <a:pt x="4674" y="560"/>
                </a:lnTo>
                <a:lnTo>
                  <a:pt x="4674" y="579"/>
                </a:lnTo>
                <a:lnTo>
                  <a:pt x="4693" y="579"/>
                </a:lnTo>
                <a:lnTo>
                  <a:pt x="4719" y="566"/>
                </a:lnTo>
                <a:lnTo>
                  <a:pt x="4745" y="566"/>
                </a:lnTo>
                <a:lnTo>
                  <a:pt x="4751" y="566"/>
                </a:lnTo>
                <a:lnTo>
                  <a:pt x="4758" y="560"/>
                </a:lnTo>
                <a:lnTo>
                  <a:pt x="4732" y="560"/>
                </a:lnTo>
                <a:lnTo>
                  <a:pt x="4713" y="560"/>
                </a:lnTo>
                <a:lnTo>
                  <a:pt x="5433" y="495"/>
                </a:lnTo>
                <a:lnTo>
                  <a:pt x="5715" y="470"/>
                </a:lnTo>
                <a:lnTo>
                  <a:pt x="5696" y="470"/>
                </a:lnTo>
                <a:lnTo>
                  <a:pt x="5690" y="470"/>
                </a:lnTo>
                <a:lnTo>
                  <a:pt x="5677" y="470"/>
                </a:lnTo>
                <a:lnTo>
                  <a:pt x="5638" y="483"/>
                </a:lnTo>
                <a:lnTo>
                  <a:pt x="5587" y="495"/>
                </a:lnTo>
                <a:lnTo>
                  <a:pt x="5561" y="508"/>
                </a:lnTo>
                <a:lnTo>
                  <a:pt x="5548" y="502"/>
                </a:lnTo>
                <a:lnTo>
                  <a:pt x="5529" y="508"/>
                </a:lnTo>
                <a:lnTo>
                  <a:pt x="5478" y="508"/>
                </a:lnTo>
                <a:lnTo>
                  <a:pt x="5452" y="515"/>
                </a:lnTo>
                <a:lnTo>
                  <a:pt x="5433" y="521"/>
                </a:lnTo>
                <a:lnTo>
                  <a:pt x="5394" y="521"/>
                </a:lnTo>
                <a:lnTo>
                  <a:pt x="5381" y="534"/>
                </a:lnTo>
                <a:lnTo>
                  <a:pt x="5355" y="540"/>
                </a:lnTo>
                <a:lnTo>
                  <a:pt x="5330" y="553"/>
                </a:lnTo>
                <a:lnTo>
                  <a:pt x="5317" y="553"/>
                </a:lnTo>
                <a:lnTo>
                  <a:pt x="5291" y="566"/>
                </a:lnTo>
                <a:lnTo>
                  <a:pt x="5259" y="585"/>
                </a:lnTo>
                <a:lnTo>
                  <a:pt x="5182" y="618"/>
                </a:lnTo>
                <a:lnTo>
                  <a:pt x="5208" y="618"/>
                </a:lnTo>
                <a:lnTo>
                  <a:pt x="5214" y="618"/>
                </a:lnTo>
                <a:lnTo>
                  <a:pt x="5233" y="611"/>
                </a:lnTo>
                <a:lnTo>
                  <a:pt x="5246" y="598"/>
                </a:lnTo>
                <a:lnTo>
                  <a:pt x="5265" y="592"/>
                </a:lnTo>
                <a:lnTo>
                  <a:pt x="5304" y="585"/>
                </a:lnTo>
                <a:lnTo>
                  <a:pt x="5330" y="579"/>
                </a:lnTo>
                <a:lnTo>
                  <a:pt x="5336" y="579"/>
                </a:lnTo>
                <a:lnTo>
                  <a:pt x="5349" y="566"/>
                </a:lnTo>
                <a:lnTo>
                  <a:pt x="5362" y="560"/>
                </a:lnTo>
                <a:lnTo>
                  <a:pt x="5368" y="553"/>
                </a:lnTo>
                <a:lnTo>
                  <a:pt x="5388" y="553"/>
                </a:lnTo>
                <a:lnTo>
                  <a:pt x="5407" y="560"/>
                </a:lnTo>
                <a:lnTo>
                  <a:pt x="5407" y="566"/>
                </a:lnTo>
                <a:lnTo>
                  <a:pt x="5394" y="566"/>
                </a:lnTo>
                <a:lnTo>
                  <a:pt x="5381" y="566"/>
                </a:lnTo>
                <a:lnTo>
                  <a:pt x="5362" y="585"/>
                </a:lnTo>
                <a:lnTo>
                  <a:pt x="5336" y="592"/>
                </a:lnTo>
                <a:lnTo>
                  <a:pt x="5304" y="598"/>
                </a:lnTo>
                <a:lnTo>
                  <a:pt x="5246" y="618"/>
                </a:lnTo>
                <a:lnTo>
                  <a:pt x="5317" y="618"/>
                </a:lnTo>
                <a:lnTo>
                  <a:pt x="5330" y="618"/>
                </a:lnTo>
                <a:lnTo>
                  <a:pt x="5349" y="611"/>
                </a:lnTo>
                <a:lnTo>
                  <a:pt x="5362" y="605"/>
                </a:lnTo>
                <a:lnTo>
                  <a:pt x="5375" y="605"/>
                </a:lnTo>
                <a:lnTo>
                  <a:pt x="5394" y="598"/>
                </a:lnTo>
                <a:lnTo>
                  <a:pt x="5407" y="585"/>
                </a:lnTo>
                <a:lnTo>
                  <a:pt x="5413" y="579"/>
                </a:lnTo>
                <a:lnTo>
                  <a:pt x="5426" y="566"/>
                </a:lnTo>
                <a:lnTo>
                  <a:pt x="5445" y="560"/>
                </a:lnTo>
                <a:lnTo>
                  <a:pt x="5452" y="560"/>
                </a:lnTo>
                <a:lnTo>
                  <a:pt x="5445" y="579"/>
                </a:lnTo>
                <a:lnTo>
                  <a:pt x="5471" y="560"/>
                </a:lnTo>
                <a:lnTo>
                  <a:pt x="5490" y="553"/>
                </a:lnTo>
                <a:lnTo>
                  <a:pt x="5510" y="540"/>
                </a:lnTo>
                <a:lnTo>
                  <a:pt x="5516" y="547"/>
                </a:lnTo>
                <a:lnTo>
                  <a:pt x="5516" y="553"/>
                </a:lnTo>
                <a:lnTo>
                  <a:pt x="5555" y="534"/>
                </a:lnTo>
                <a:lnTo>
                  <a:pt x="5580" y="528"/>
                </a:lnTo>
                <a:lnTo>
                  <a:pt x="5593" y="534"/>
                </a:lnTo>
                <a:lnTo>
                  <a:pt x="5613" y="540"/>
                </a:lnTo>
                <a:lnTo>
                  <a:pt x="5632" y="540"/>
                </a:lnTo>
                <a:lnTo>
                  <a:pt x="5645" y="534"/>
                </a:lnTo>
                <a:lnTo>
                  <a:pt x="5632" y="528"/>
                </a:lnTo>
                <a:lnTo>
                  <a:pt x="5638" y="521"/>
                </a:lnTo>
                <a:lnTo>
                  <a:pt x="5645" y="521"/>
                </a:lnTo>
                <a:lnTo>
                  <a:pt x="5658" y="521"/>
                </a:lnTo>
                <a:lnTo>
                  <a:pt x="5670" y="521"/>
                </a:lnTo>
                <a:lnTo>
                  <a:pt x="5683" y="528"/>
                </a:lnTo>
                <a:lnTo>
                  <a:pt x="5690" y="528"/>
                </a:lnTo>
                <a:lnTo>
                  <a:pt x="5690" y="521"/>
                </a:lnTo>
                <a:lnTo>
                  <a:pt x="5683" y="515"/>
                </a:lnTo>
                <a:lnTo>
                  <a:pt x="5677" y="515"/>
                </a:lnTo>
                <a:lnTo>
                  <a:pt x="5670" y="515"/>
                </a:lnTo>
                <a:lnTo>
                  <a:pt x="5658" y="508"/>
                </a:lnTo>
                <a:lnTo>
                  <a:pt x="5664" y="502"/>
                </a:lnTo>
                <a:lnTo>
                  <a:pt x="5690" y="489"/>
                </a:lnTo>
                <a:lnTo>
                  <a:pt x="5754" y="476"/>
                </a:lnTo>
                <a:lnTo>
                  <a:pt x="5754" y="444"/>
                </a:lnTo>
                <a:lnTo>
                  <a:pt x="5741" y="450"/>
                </a:lnTo>
                <a:lnTo>
                  <a:pt x="5715" y="470"/>
                </a:lnTo>
                <a:lnTo>
                  <a:pt x="5433" y="495"/>
                </a:lnTo>
                <a:lnTo>
                  <a:pt x="5484" y="534"/>
                </a:lnTo>
                <a:lnTo>
                  <a:pt x="5452" y="540"/>
                </a:lnTo>
                <a:lnTo>
                  <a:pt x="5426" y="553"/>
                </a:lnTo>
                <a:lnTo>
                  <a:pt x="5420" y="553"/>
                </a:lnTo>
                <a:lnTo>
                  <a:pt x="5420" y="547"/>
                </a:lnTo>
                <a:lnTo>
                  <a:pt x="5439" y="534"/>
                </a:lnTo>
                <a:lnTo>
                  <a:pt x="5465" y="528"/>
                </a:lnTo>
                <a:lnTo>
                  <a:pt x="5490" y="521"/>
                </a:lnTo>
                <a:lnTo>
                  <a:pt x="5497" y="528"/>
                </a:lnTo>
                <a:lnTo>
                  <a:pt x="5484" y="534"/>
                </a:lnTo>
                <a:lnTo>
                  <a:pt x="5433" y="495"/>
                </a:lnTo>
                <a:lnTo>
                  <a:pt x="4751" y="540"/>
                </a:lnTo>
                <a:lnTo>
                  <a:pt x="4725" y="534"/>
                </a:lnTo>
                <a:lnTo>
                  <a:pt x="4700" y="534"/>
                </a:lnTo>
                <a:lnTo>
                  <a:pt x="4700" y="540"/>
                </a:lnTo>
                <a:lnTo>
                  <a:pt x="4706" y="540"/>
                </a:lnTo>
                <a:lnTo>
                  <a:pt x="4732" y="547"/>
                </a:lnTo>
                <a:lnTo>
                  <a:pt x="4777" y="540"/>
                </a:lnTo>
                <a:lnTo>
                  <a:pt x="4803" y="534"/>
                </a:lnTo>
                <a:lnTo>
                  <a:pt x="4803" y="534"/>
                </a:lnTo>
                <a:lnTo>
                  <a:pt x="4777" y="534"/>
                </a:lnTo>
                <a:lnTo>
                  <a:pt x="4751" y="540"/>
                </a:lnTo>
                <a:lnTo>
                  <a:pt x="5433" y="495"/>
                </a:lnTo>
                <a:lnTo>
                  <a:pt x="3819" y="335"/>
                </a:lnTo>
                <a:lnTo>
                  <a:pt x="3838" y="341"/>
                </a:lnTo>
                <a:lnTo>
                  <a:pt x="3864" y="341"/>
                </a:lnTo>
                <a:lnTo>
                  <a:pt x="3877" y="335"/>
                </a:lnTo>
                <a:lnTo>
                  <a:pt x="3870" y="328"/>
                </a:lnTo>
                <a:lnTo>
                  <a:pt x="3851" y="328"/>
                </a:lnTo>
                <a:lnTo>
                  <a:pt x="3845" y="328"/>
                </a:lnTo>
                <a:lnTo>
                  <a:pt x="3838" y="328"/>
                </a:lnTo>
                <a:lnTo>
                  <a:pt x="3819" y="328"/>
                </a:lnTo>
                <a:lnTo>
                  <a:pt x="3819" y="335"/>
                </a:lnTo>
                <a:lnTo>
                  <a:pt x="5433" y="495"/>
                </a:lnTo>
                <a:lnTo>
                  <a:pt x="3813" y="328"/>
                </a:lnTo>
                <a:lnTo>
                  <a:pt x="3819" y="328"/>
                </a:lnTo>
                <a:lnTo>
                  <a:pt x="3825" y="322"/>
                </a:lnTo>
                <a:lnTo>
                  <a:pt x="3819" y="322"/>
                </a:lnTo>
                <a:lnTo>
                  <a:pt x="3806" y="328"/>
                </a:lnTo>
                <a:lnTo>
                  <a:pt x="3813" y="328"/>
                </a:lnTo>
                <a:lnTo>
                  <a:pt x="5433" y="495"/>
                </a:lnTo>
                <a:lnTo>
                  <a:pt x="3825" y="290"/>
                </a:lnTo>
                <a:lnTo>
                  <a:pt x="3825" y="296"/>
                </a:lnTo>
                <a:lnTo>
                  <a:pt x="3832" y="296"/>
                </a:lnTo>
                <a:lnTo>
                  <a:pt x="3838" y="290"/>
                </a:lnTo>
                <a:lnTo>
                  <a:pt x="3838" y="283"/>
                </a:lnTo>
                <a:lnTo>
                  <a:pt x="3832" y="283"/>
                </a:lnTo>
                <a:lnTo>
                  <a:pt x="3825" y="290"/>
                </a:lnTo>
                <a:lnTo>
                  <a:pt x="5433" y="495"/>
                </a:lnTo>
                <a:lnTo>
                  <a:pt x="5413" y="309"/>
                </a:lnTo>
                <a:lnTo>
                  <a:pt x="5407" y="303"/>
                </a:lnTo>
                <a:lnTo>
                  <a:pt x="5394" y="303"/>
                </a:lnTo>
                <a:lnTo>
                  <a:pt x="5388" y="296"/>
                </a:lnTo>
                <a:lnTo>
                  <a:pt x="5388" y="303"/>
                </a:lnTo>
                <a:lnTo>
                  <a:pt x="5394" y="309"/>
                </a:lnTo>
                <a:lnTo>
                  <a:pt x="5407" y="309"/>
                </a:lnTo>
                <a:lnTo>
                  <a:pt x="5413" y="309"/>
                </a:lnTo>
                <a:lnTo>
                  <a:pt x="5433" y="495"/>
                </a:lnTo>
                <a:lnTo>
                  <a:pt x="5458" y="168"/>
                </a:lnTo>
                <a:lnTo>
                  <a:pt x="5484" y="174"/>
                </a:lnTo>
                <a:lnTo>
                  <a:pt x="5529" y="180"/>
                </a:lnTo>
                <a:lnTo>
                  <a:pt x="5548" y="187"/>
                </a:lnTo>
                <a:lnTo>
                  <a:pt x="5574" y="187"/>
                </a:lnTo>
                <a:lnTo>
                  <a:pt x="5574" y="193"/>
                </a:lnTo>
                <a:lnTo>
                  <a:pt x="5587" y="200"/>
                </a:lnTo>
                <a:lnTo>
                  <a:pt x="5613" y="206"/>
                </a:lnTo>
                <a:lnTo>
                  <a:pt x="5632" y="213"/>
                </a:lnTo>
                <a:lnTo>
                  <a:pt x="5638" y="213"/>
                </a:lnTo>
                <a:lnTo>
                  <a:pt x="5638" y="206"/>
                </a:lnTo>
                <a:lnTo>
                  <a:pt x="5625" y="200"/>
                </a:lnTo>
                <a:lnTo>
                  <a:pt x="5593" y="187"/>
                </a:lnTo>
                <a:lnTo>
                  <a:pt x="5555" y="180"/>
                </a:lnTo>
                <a:lnTo>
                  <a:pt x="5529" y="174"/>
                </a:lnTo>
                <a:lnTo>
                  <a:pt x="5478" y="168"/>
                </a:lnTo>
                <a:lnTo>
                  <a:pt x="5458" y="168"/>
                </a:lnTo>
                <a:lnTo>
                  <a:pt x="5452" y="168"/>
                </a:lnTo>
                <a:lnTo>
                  <a:pt x="5458" y="168"/>
                </a:lnTo>
                <a:lnTo>
                  <a:pt x="5433" y="495"/>
                </a:lnTo>
                <a:lnTo>
                  <a:pt x="3735" y="335"/>
                </a:lnTo>
                <a:lnTo>
                  <a:pt x="3742" y="335"/>
                </a:lnTo>
                <a:lnTo>
                  <a:pt x="3735" y="328"/>
                </a:lnTo>
                <a:lnTo>
                  <a:pt x="3729" y="335"/>
                </a:lnTo>
                <a:lnTo>
                  <a:pt x="3735" y="335"/>
                </a:lnTo>
                <a:lnTo>
                  <a:pt x="5433" y="495"/>
                </a:lnTo>
                <a:lnTo>
                  <a:pt x="3748" y="341"/>
                </a:lnTo>
                <a:lnTo>
                  <a:pt x="3761" y="341"/>
                </a:lnTo>
                <a:lnTo>
                  <a:pt x="3768" y="341"/>
                </a:lnTo>
                <a:lnTo>
                  <a:pt x="3761" y="335"/>
                </a:lnTo>
                <a:lnTo>
                  <a:pt x="3748" y="341"/>
                </a:lnTo>
                <a:lnTo>
                  <a:pt x="5433" y="495"/>
                </a:lnTo>
                <a:lnTo>
                  <a:pt x="3716" y="335"/>
                </a:lnTo>
                <a:lnTo>
                  <a:pt x="3723" y="328"/>
                </a:lnTo>
                <a:lnTo>
                  <a:pt x="3716" y="328"/>
                </a:lnTo>
                <a:lnTo>
                  <a:pt x="3710" y="328"/>
                </a:lnTo>
                <a:lnTo>
                  <a:pt x="3703" y="335"/>
                </a:lnTo>
                <a:lnTo>
                  <a:pt x="3716" y="335"/>
                </a:lnTo>
                <a:lnTo>
                  <a:pt x="5433" y="495"/>
                </a:lnTo>
                <a:lnTo>
                  <a:pt x="3825" y="354"/>
                </a:lnTo>
                <a:lnTo>
                  <a:pt x="3838" y="367"/>
                </a:lnTo>
                <a:lnTo>
                  <a:pt x="3845" y="367"/>
                </a:lnTo>
                <a:lnTo>
                  <a:pt x="3845" y="354"/>
                </a:lnTo>
                <a:lnTo>
                  <a:pt x="3838" y="354"/>
                </a:lnTo>
                <a:lnTo>
                  <a:pt x="3825" y="354"/>
                </a:lnTo>
                <a:lnTo>
                  <a:pt x="5433" y="495"/>
                </a:lnTo>
                <a:lnTo>
                  <a:pt x="4089" y="277"/>
                </a:lnTo>
                <a:lnTo>
                  <a:pt x="4089" y="270"/>
                </a:lnTo>
                <a:lnTo>
                  <a:pt x="4083" y="270"/>
                </a:lnTo>
                <a:lnTo>
                  <a:pt x="4076" y="270"/>
                </a:lnTo>
                <a:lnTo>
                  <a:pt x="4076" y="277"/>
                </a:lnTo>
                <a:lnTo>
                  <a:pt x="4089" y="277"/>
                </a:lnTo>
                <a:lnTo>
                  <a:pt x="5433" y="495"/>
                </a:lnTo>
                <a:lnTo>
                  <a:pt x="4044" y="412"/>
                </a:lnTo>
                <a:lnTo>
                  <a:pt x="4038" y="412"/>
                </a:lnTo>
                <a:lnTo>
                  <a:pt x="4044" y="418"/>
                </a:lnTo>
                <a:lnTo>
                  <a:pt x="4057" y="425"/>
                </a:lnTo>
                <a:lnTo>
                  <a:pt x="4070" y="431"/>
                </a:lnTo>
                <a:lnTo>
                  <a:pt x="4076" y="431"/>
                </a:lnTo>
                <a:lnTo>
                  <a:pt x="4076" y="425"/>
                </a:lnTo>
                <a:lnTo>
                  <a:pt x="4057" y="418"/>
                </a:lnTo>
                <a:lnTo>
                  <a:pt x="4044" y="412"/>
                </a:lnTo>
                <a:lnTo>
                  <a:pt x="5433" y="495"/>
                </a:lnTo>
                <a:lnTo>
                  <a:pt x="4044" y="270"/>
                </a:lnTo>
                <a:lnTo>
                  <a:pt x="4044" y="264"/>
                </a:lnTo>
                <a:lnTo>
                  <a:pt x="4044" y="251"/>
                </a:lnTo>
                <a:lnTo>
                  <a:pt x="4038" y="251"/>
                </a:lnTo>
                <a:lnTo>
                  <a:pt x="4031" y="251"/>
                </a:lnTo>
                <a:lnTo>
                  <a:pt x="4044" y="270"/>
                </a:lnTo>
                <a:lnTo>
                  <a:pt x="5433" y="495"/>
                </a:lnTo>
                <a:lnTo>
                  <a:pt x="5220" y="296"/>
                </a:lnTo>
                <a:lnTo>
                  <a:pt x="5246" y="296"/>
                </a:lnTo>
                <a:lnTo>
                  <a:pt x="5291" y="296"/>
                </a:lnTo>
                <a:lnTo>
                  <a:pt x="5343" y="303"/>
                </a:lnTo>
                <a:lnTo>
                  <a:pt x="5368" y="303"/>
                </a:lnTo>
                <a:lnTo>
                  <a:pt x="5375" y="303"/>
                </a:lnTo>
                <a:lnTo>
                  <a:pt x="5368" y="303"/>
                </a:lnTo>
                <a:lnTo>
                  <a:pt x="5349" y="290"/>
                </a:lnTo>
                <a:lnTo>
                  <a:pt x="5323" y="290"/>
                </a:lnTo>
                <a:lnTo>
                  <a:pt x="5278" y="290"/>
                </a:lnTo>
                <a:lnTo>
                  <a:pt x="5233" y="290"/>
                </a:lnTo>
                <a:lnTo>
                  <a:pt x="5220" y="296"/>
                </a:lnTo>
                <a:lnTo>
                  <a:pt x="5214" y="296"/>
                </a:lnTo>
                <a:lnTo>
                  <a:pt x="5220" y="296"/>
                </a:lnTo>
                <a:lnTo>
                  <a:pt x="5433" y="495"/>
                </a:lnTo>
                <a:lnTo>
                  <a:pt x="3935" y="393"/>
                </a:lnTo>
                <a:lnTo>
                  <a:pt x="3928" y="386"/>
                </a:lnTo>
                <a:lnTo>
                  <a:pt x="3922" y="380"/>
                </a:lnTo>
                <a:lnTo>
                  <a:pt x="3903" y="373"/>
                </a:lnTo>
                <a:lnTo>
                  <a:pt x="3890" y="373"/>
                </a:lnTo>
                <a:lnTo>
                  <a:pt x="3903" y="380"/>
                </a:lnTo>
                <a:lnTo>
                  <a:pt x="3903" y="386"/>
                </a:lnTo>
                <a:lnTo>
                  <a:pt x="3922" y="393"/>
                </a:lnTo>
                <a:lnTo>
                  <a:pt x="3935" y="393"/>
                </a:lnTo>
                <a:lnTo>
                  <a:pt x="5433" y="495"/>
                </a:lnTo>
                <a:lnTo>
                  <a:pt x="3851" y="373"/>
                </a:lnTo>
                <a:lnTo>
                  <a:pt x="3864" y="373"/>
                </a:lnTo>
                <a:lnTo>
                  <a:pt x="3864" y="367"/>
                </a:lnTo>
                <a:lnTo>
                  <a:pt x="3851" y="373"/>
                </a:lnTo>
                <a:lnTo>
                  <a:pt x="5433" y="495"/>
                </a:lnTo>
                <a:lnTo>
                  <a:pt x="4211" y="373"/>
                </a:lnTo>
                <a:lnTo>
                  <a:pt x="4218" y="380"/>
                </a:lnTo>
                <a:lnTo>
                  <a:pt x="4224" y="380"/>
                </a:lnTo>
                <a:lnTo>
                  <a:pt x="4218" y="367"/>
                </a:lnTo>
                <a:lnTo>
                  <a:pt x="4205" y="367"/>
                </a:lnTo>
                <a:lnTo>
                  <a:pt x="4198" y="367"/>
                </a:lnTo>
                <a:lnTo>
                  <a:pt x="4198" y="373"/>
                </a:lnTo>
                <a:lnTo>
                  <a:pt x="4211" y="373"/>
                </a:lnTo>
                <a:lnTo>
                  <a:pt x="5433" y="495"/>
                </a:lnTo>
                <a:lnTo>
                  <a:pt x="4031" y="328"/>
                </a:lnTo>
                <a:lnTo>
                  <a:pt x="4038" y="328"/>
                </a:lnTo>
                <a:lnTo>
                  <a:pt x="4044" y="328"/>
                </a:lnTo>
                <a:lnTo>
                  <a:pt x="4050" y="335"/>
                </a:lnTo>
                <a:lnTo>
                  <a:pt x="4050" y="328"/>
                </a:lnTo>
                <a:lnTo>
                  <a:pt x="4044" y="322"/>
                </a:lnTo>
                <a:lnTo>
                  <a:pt x="4031" y="315"/>
                </a:lnTo>
                <a:lnTo>
                  <a:pt x="4025" y="315"/>
                </a:lnTo>
                <a:lnTo>
                  <a:pt x="4025" y="328"/>
                </a:lnTo>
                <a:lnTo>
                  <a:pt x="4031" y="328"/>
                </a:lnTo>
                <a:lnTo>
                  <a:pt x="5433" y="495"/>
                </a:lnTo>
                <a:lnTo>
                  <a:pt x="3922" y="309"/>
                </a:lnTo>
                <a:lnTo>
                  <a:pt x="3922" y="303"/>
                </a:lnTo>
                <a:lnTo>
                  <a:pt x="3915" y="296"/>
                </a:lnTo>
                <a:lnTo>
                  <a:pt x="3909" y="296"/>
                </a:lnTo>
                <a:lnTo>
                  <a:pt x="3903" y="303"/>
                </a:lnTo>
                <a:lnTo>
                  <a:pt x="3922" y="309"/>
                </a:lnTo>
                <a:lnTo>
                  <a:pt x="5433" y="495"/>
                </a:lnTo>
                <a:lnTo>
                  <a:pt x="4237" y="380"/>
                </a:lnTo>
                <a:lnTo>
                  <a:pt x="4301" y="354"/>
                </a:lnTo>
                <a:lnTo>
                  <a:pt x="4365" y="322"/>
                </a:lnTo>
                <a:lnTo>
                  <a:pt x="4443" y="296"/>
                </a:lnTo>
                <a:lnTo>
                  <a:pt x="4520" y="251"/>
                </a:lnTo>
                <a:lnTo>
                  <a:pt x="4533" y="245"/>
                </a:lnTo>
                <a:lnTo>
                  <a:pt x="4545" y="245"/>
                </a:lnTo>
                <a:lnTo>
                  <a:pt x="4584" y="232"/>
                </a:lnTo>
                <a:lnTo>
                  <a:pt x="4668" y="193"/>
                </a:lnTo>
                <a:lnTo>
                  <a:pt x="4732" y="174"/>
                </a:lnTo>
                <a:lnTo>
                  <a:pt x="4777" y="155"/>
                </a:lnTo>
                <a:lnTo>
                  <a:pt x="4873" y="142"/>
                </a:lnTo>
                <a:lnTo>
                  <a:pt x="4931" y="142"/>
                </a:lnTo>
                <a:lnTo>
                  <a:pt x="4970" y="155"/>
                </a:lnTo>
                <a:lnTo>
                  <a:pt x="5040" y="161"/>
                </a:lnTo>
                <a:lnTo>
                  <a:pt x="5079" y="168"/>
                </a:lnTo>
                <a:lnTo>
                  <a:pt x="5118" y="174"/>
                </a:lnTo>
                <a:lnTo>
                  <a:pt x="5143" y="180"/>
                </a:lnTo>
                <a:lnTo>
                  <a:pt x="5188" y="187"/>
                </a:lnTo>
                <a:lnTo>
                  <a:pt x="5214" y="193"/>
                </a:lnTo>
                <a:lnTo>
                  <a:pt x="5227" y="193"/>
                </a:lnTo>
                <a:lnTo>
                  <a:pt x="5246" y="187"/>
                </a:lnTo>
                <a:lnTo>
                  <a:pt x="5265" y="187"/>
                </a:lnTo>
                <a:lnTo>
                  <a:pt x="5073" y="155"/>
                </a:lnTo>
                <a:lnTo>
                  <a:pt x="4983" y="135"/>
                </a:lnTo>
                <a:lnTo>
                  <a:pt x="4918" y="129"/>
                </a:lnTo>
                <a:lnTo>
                  <a:pt x="4848" y="129"/>
                </a:lnTo>
                <a:lnTo>
                  <a:pt x="4770" y="142"/>
                </a:lnTo>
                <a:lnTo>
                  <a:pt x="4687" y="174"/>
                </a:lnTo>
                <a:lnTo>
                  <a:pt x="4565" y="213"/>
                </a:lnTo>
                <a:lnTo>
                  <a:pt x="4545" y="225"/>
                </a:lnTo>
                <a:lnTo>
                  <a:pt x="4539" y="232"/>
                </a:lnTo>
                <a:lnTo>
                  <a:pt x="4507" y="245"/>
                </a:lnTo>
                <a:lnTo>
                  <a:pt x="4481" y="264"/>
                </a:lnTo>
                <a:lnTo>
                  <a:pt x="4455" y="283"/>
                </a:lnTo>
                <a:lnTo>
                  <a:pt x="4378" y="309"/>
                </a:lnTo>
                <a:lnTo>
                  <a:pt x="4295" y="341"/>
                </a:lnTo>
                <a:lnTo>
                  <a:pt x="4288" y="341"/>
                </a:lnTo>
                <a:lnTo>
                  <a:pt x="4275" y="348"/>
                </a:lnTo>
                <a:lnTo>
                  <a:pt x="4243" y="373"/>
                </a:lnTo>
                <a:lnTo>
                  <a:pt x="4237" y="380"/>
                </a:lnTo>
                <a:lnTo>
                  <a:pt x="5433" y="495"/>
                </a:lnTo>
                <a:lnTo>
                  <a:pt x="4301" y="386"/>
                </a:lnTo>
                <a:lnTo>
                  <a:pt x="4288" y="380"/>
                </a:lnTo>
                <a:lnTo>
                  <a:pt x="4275" y="380"/>
                </a:lnTo>
                <a:lnTo>
                  <a:pt x="4275" y="386"/>
                </a:lnTo>
                <a:lnTo>
                  <a:pt x="4275" y="393"/>
                </a:lnTo>
                <a:lnTo>
                  <a:pt x="4282" y="393"/>
                </a:lnTo>
                <a:lnTo>
                  <a:pt x="4295" y="393"/>
                </a:lnTo>
                <a:lnTo>
                  <a:pt x="4308" y="399"/>
                </a:lnTo>
                <a:lnTo>
                  <a:pt x="4314" y="399"/>
                </a:lnTo>
                <a:lnTo>
                  <a:pt x="4314" y="393"/>
                </a:lnTo>
                <a:lnTo>
                  <a:pt x="4308" y="393"/>
                </a:lnTo>
                <a:lnTo>
                  <a:pt x="4308" y="386"/>
                </a:lnTo>
                <a:lnTo>
                  <a:pt x="4301" y="386"/>
                </a:lnTo>
                <a:lnTo>
                  <a:pt x="5433" y="495"/>
                </a:lnTo>
                <a:lnTo>
                  <a:pt x="3787" y="283"/>
                </a:lnTo>
                <a:lnTo>
                  <a:pt x="3793" y="290"/>
                </a:lnTo>
                <a:lnTo>
                  <a:pt x="3793" y="277"/>
                </a:lnTo>
                <a:lnTo>
                  <a:pt x="3787" y="277"/>
                </a:lnTo>
                <a:lnTo>
                  <a:pt x="3787" y="283"/>
                </a:lnTo>
                <a:lnTo>
                  <a:pt x="5433" y="495"/>
                </a:lnTo>
                <a:lnTo>
                  <a:pt x="3543" y="386"/>
                </a:lnTo>
                <a:lnTo>
                  <a:pt x="3498" y="386"/>
                </a:lnTo>
                <a:lnTo>
                  <a:pt x="3485" y="386"/>
                </a:lnTo>
                <a:lnTo>
                  <a:pt x="3478" y="393"/>
                </a:lnTo>
                <a:lnTo>
                  <a:pt x="3465" y="405"/>
                </a:lnTo>
                <a:lnTo>
                  <a:pt x="3459" y="405"/>
                </a:lnTo>
                <a:lnTo>
                  <a:pt x="3465" y="405"/>
                </a:lnTo>
                <a:lnTo>
                  <a:pt x="3491" y="399"/>
                </a:lnTo>
                <a:lnTo>
                  <a:pt x="3517" y="399"/>
                </a:lnTo>
                <a:lnTo>
                  <a:pt x="3568" y="399"/>
                </a:lnTo>
                <a:lnTo>
                  <a:pt x="3626" y="405"/>
                </a:lnTo>
                <a:lnTo>
                  <a:pt x="3703" y="412"/>
                </a:lnTo>
                <a:lnTo>
                  <a:pt x="3665" y="405"/>
                </a:lnTo>
                <a:lnTo>
                  <a:pt x="3620" y="399"/>
                </a:lnTo>
                <a:lnTo>
                  <a:pt x="3543" y="386"/>
                </a:lnTo>
                <a:lnTo>
                  <a:pt x="5433" y="495"/>
                </a:lnTo>
                <a:lnTo>
                  <a:pt x="4005" y="251"/>
                </a:lnTo>
                <a:lnTo>
                  <a:pt x="4012" y="245"/>
                </a:lnTo>
                <a:lnTo>
                  <a:pt x="4012" y="238"/>
                </a:lnTo>
                <a:lnTo>
                  <a:pt x="3999" y="245"/>
                </a:lnTo>
                <a:lnTo>
                  <a:pt x="3999" y="251"/>
                </a:lnTo>
                <a:lnTo>
                  <a:pt x="4005" y="251"/>
                </a:lnTo>
                <a:lnTo>
                  <a:pt x="5433" y="495"/>
                </a:lnTo>
                <a:lnTo>
                  <a:pt x="4790" y="495"/>
                </a:lnTo>
                <a:lnTo>
                  <a:pt x="4803" y="489"/>
                </a:lnTo>
                <a:lnTo>
                  <a:pt x="4796" y="489"/>
                </a:lnTo>
                <a:lnTo>
                  <a:pt x="4777" y="483"/>
                </a:lnTo>
                <a:lnTo>
                  <a:pt x="4764" y="483"/>
                </a:lnTo>
                <a:lnTo>
                  <a:pt x="4738" y="495"/>
                </a:lnTo>
                <a:lnTo>
                  <a:pt x="4687" y="515"/>
                </a:lnTo>
                <a:lnTo>
                  <a:pt x="4668" y="521"/>
                </a:lnTo>
                <a:lnTo>
                  <a:pt x="4655" y="528"/>
                </a:lnTo>
                <a:lnTo>
                  <a:pt x="4635" y="528"/>
                </a:lnTo>
                <a:lnTo>
                  <a:pt x="4623" y="521"/>
                </a:lnTo>
                <a:lnTo>
                  <a:pt x="4545" y="515"/>
                </a:lnTo>
                <a:lnTo>
                  <a:pt x="4500" y="502"/>
                </a:lnTo>
                <a:lnTo>
                  <a:pt x="4436" y="489"/>
                </a:lnTo>
                <a:lnTo>
                  <a:pt x="4398" y="476"/>
                </a:lnTo>
                <a:lnTo>
                  <a:pt x="4378" y="470"/>
                </a:lnTo>
                <a:lnTo>
                  <a:pt x="4365" y="470"/>
                </a:lnTo>
                <a:lnTo>
                  <a:pt x="4365" y="483"/>
                </a:lnTo>
                <a:lnTo>
                  <a:pt x="4378" y="489"/>
                </a:lnTo>
                <a:lnTo>
                  <a:pt x="4398" y="489"/>
                </a:lnTo>
                <a:lnTo>
                  <a:pt x="4410" y="489"/>
                </a:lnTo>
                <a:lnTo>
                  <a:pt x="4417" y="495"/>
                </a:lnTo>
                <a:lnTo>
                  <a:pt x="4423" y="502"/>
                </a:lnTo>
                <a:lnTo>
                  <a:pt x="4449" y="502"/>
                </a:lnTo>
                <a:lnTo>
                  <a:pt x="4468" y="508"/>
                </a:lnTo>
                <a:lnTo>
                  <a:pt x="4507" y="521"/>
                </a:lnTo>
                <a:lnTo>
                  <a:pt x="4552" y="521"/>
                </a:lnTo>
                <a:lnTo>
                  <a:pt x="4590" y="528"/>
                </a:lnTo>
                <a:lnTo>
                  <a:pt x="4616" y="528"/>
                </a:lnTo>
                <a:lnTo>
                  <a:pt x="4603" y="540"/>
                </a:lnTo>
                <a:lnTo>
                  <a:pt x="4590" y="540"/>
                </a:lnTo>
                <a:lnTo>
                  <a:pt x="4552" y="553"/>
                </a:lnTo>
                <a:lnTo>
                  <a:pt x="4526" y="560"/>
                </a:lnTo>
                <a:lnTo>
                  <a:pt x="4520" y="566"/>
                </a:lnTo>
                <a:lnTo>
                  <a:pt x="4513" y="566"/>
                </a:lnTo>
                <a:lnTo>
                  <a:pt x="4488" y="553"/>
                </a:lnTo>
                <a:lnTo>
                  <a:pt x="4468" y="547"/>
                </a:lnTo>
                <a:lnTo>
                  <a:pt x="4462" y="547"/>
                </a:lnTo>
                <a:lnTo>
                  <a:pt x="4462" y="553"/>
                </a:lnTo>
                <a:lnTo>
                  <a:pt x="4481" y="560"/>
                </a:lnTo>
                <a:lnTo>
                  <a:pt x="4494" y="566"/>
                </a:lnTo>
                <a:lnTo>
                  <a:pt x="4494" y="579"/>
                </a:lnTo>
                <a:lnTo>
                  <a:pt x="4488" y="585"/>
                </a:lnTo>
                <a:lnTo>
                  <a:pt x="4481" y="592"/>
                </a:lnTo>
                <a:lnTo>
                  <a:pt x="4462" y="598"/>
                </a:lnTo>
                <a:lnTo>
                  <a:pt x="4449" y="598"/>
                </a:lnTo>
                <a:lnTo>
                  <a:pt x="4436" y="598"/>
                </a:lnTo>
                <a:lnTo>
                  <a:pt x="4423" y="592"/>
                </a:lnTo>
                <a:lnTo>
                  <a:pt x="4410" y="585"/>
                </a:lnTo>
                <a:lnTo>
                  <a:pt x="4404" y="579"/>
                </a:lnTo>
                <a:lnTo>
                  <a:pt x="4398" y="566"/>
                </a:lnTo>
                <a:lnTo>
                  <a:pt x="4385" y="566"/>
                </a:lnTo>
                <a:lnTo>
                  <a:pt x="4346" y="566"/>
                </a:lnTo>
                <a:lnTo>
                  <a:pt x="4314" y="560"/>
                </a:lnTo>
                <a:lnTo>
                  <a:pt x="4250" y="547"/>
                </a:lnTo>
                <a:lnTo>
                  <a:pt x="4205" y="540"/>
                </a:lnTo>
                <a:lnTo>
                  <a:pt x="4179" y="534"/>
                </a:lnTo>
                <a:lnTo>
                  <a:pt x="4153" y="528"/>
                </a:lnTo>
                <a:lnTo>
                  <a:pt x="4147" y="521"/>
                </a:lnTo>
                <a:lnTo>
                  <a:pt x="4160" y="521"/>
                </a:lnTo>
                <a:lnTo>
                  <a:pt x="4205" y="521"/>
                </a:lnTo>
                <a:lnTo>
                  <a:pt x="4237" y="521"/>
                </a:lnTo>
                <a:lnTo>
                  <a:pt x="4288" y="521"/>
                </a:lnTo>
                <a:lnTo>
                  <a:pt x="4333" y="528"/>
                </a:lnTo>
                <a:lnTo>
                  <a:pt x="4359" y="534"/>
                </a:lnTo>
                <a:lnTo>
                  <a:pt x="4404" y="547"/>
                </a:lnTo>
                <a:lnTo>
                  <a:pt x="4423" y="547"/>
                </a:lnTo>
                <a:lnTo>
                  <a:pt x="4443" y="553"/>
                </a:lnTo>
                <a:lnTo>
                  <a:pt x="4449" y="560"/>
                </a:lnTo>
                <a:lnTo>
                  <a:pt x="4449" y="553"/>
                </a:lnTo>
                <a:lnTo>
                  <a:pt x="4449" y="547"/>
                </a:lnTo>
                <a:lnTo>
                  <a:pt x="4423" y="534"/>
                </a:lnTo>
                <a:lnTo>
                  <a:pt x="4398" y="528"/>
                </a:lnTo>
                <a:lnTo>
                  <a:pt x="4353" y="521"/>
                </a:lnTo>
                <a:lnTo>
                  <a:pt x="4320" y="521"/>
                </a:lnTo>
                <a:lnTo>
                  <a:pt x="4288" y="521"/>
                </a:lnTo>
                <a:lnTo>
                  <a:pt x="4275" y="521"/>
                </a:lnTo>
                <a:lnTo>
                  <a:pt x="4256" y="521"/>
                </a:lnTo>
                <a:lnTo>
                  <a:pt x="4250" y="515"/>
                </a:lnTo>
                <a:lnTo>
                  <a:pt x="4243" y="515"/>
                </a:lnTo>
                <a:lnTo>
                  <a:pt x="4218" y="515"/>
                </a:lnTo>
                <a:lnTo>
                  <a:pt x="4198" y="521"/>
                </a:lnTo>
                <a:lnTo>
                  <a:pt x="4192" y="521"/>
                </a:lnTo>
                <a:lnTo>
                  <a:pt x="4192" y="515"/>
                </a:lnTo>
                <a:lnTo>
                  <a:pt x="4205" y="502"/>
                </a:lnTo>
                <a:lnTo>
                  <a:pt x="4224" y="489"/>
                </a:lnTo>
                <a:lnTo>
                  <a:pt x="4256" y="476"/>
                </a:lnTo>
                <a:lnTo>
                  <a:pt x="4301" y="457"/>
                </a:lnTo>
                <a:lnTo>
                  <a:pt x="4320" y="450"/>
                </a:lnTo>
                <a:lnTo>
                  <a:pt x="4333" y="438"/>
                </a:lnTo>
                <a:lnTo>
                  <a:pt x="4359" y="425"/>
                </a:lnTo>
                <a:lnTo>
                  <a:pt x="4398" y="405"/>
                </a:lnTo>
                <a:lnTo>
                  <a:pt x="4404" y="405"/>
                </a:lnTo>
                <a:lnTo>
                  <a:pt x="4410" y="412"/>
                </a:lnTo>
                <a:lnTo>
                  <a:pt x="4417" y="412"/>
                </a:lnTo>
                <a:lnTo>
                  <a:pt x="4417" y="405"/>
                </a:lnTo>
                <a:lnTo>
                  <a:pt x="4423" y="399"/>
                </a:lnTo>
                <a:lnTo>
                  <a:pt x="4481" y="354"/>
                </a:lnTo>
                <a:lnTo>
                  <a:pt x="4391" y="399"/>
                </a:lnTo>
                <a:lnTo>
                  <a:pt x="4333" y="418"/>
                </a:lnTo>
                <a:lnTo>
                  <a:pt x="4301" y="438"/>
                </a:lnTo>
                <a:lnTo>
                  <a:pt x="4263" y="450"/>
                </a:lnTo>
                <a:lnTo>
                  <a:pt x="4160" y="502"/>
                </a:lnTo>
                <a:lnTo>
                  <a:pt x="4173" y="483"/>
                </a:lnTo>
                <a:lnTo>
                  <a:pt x="4147" y="495"/>
                </a:lnTo>
                <a:lnTo>
                  <a:pt x="4108" y="515"/>
                </a:lnTo>
                <a:lnTo>
                  <a:pt x="4076" y="515"/>
                </a:lnTo>
                <a:lnTo>
                  <a:pt x="4038" y="508"/>
                </a:lnTo>
                <a:lnTo>
                  <a:pt x="3973" y="483"/>
                </a:lnTo>
                <a:lnTo>
                  <a:pt x="3915" y="476"/>
                </a:lnTo>
                <a:lnTo>
                  <a:pt x="3890" y="470"/>
                </a:lnTo>
                <a:lnTo>
                  <a:pt x="3864" y="457"/>
                </a:lnTo>
                <a:lnTo>
                  <a:pt x="3774" y="438"/>
                </a:lnTo>
                <a:lnTo>
                  <a:pt x="3684" y="425"/>
                </a:lnTo>
                <a:lnTo>
                  <a:pt x="3639" y="418"/>
                </a:lnTo>
                <a:lnTo>
                  <a:pt x="3588" y="418"/>
                </a:lnTo>
                <a:lnTo>
                  <a:pt x="3504" y="418"/>
                </a:lnTo>
                <a:lnTo>
                  <a:pt x="3472" y="418"/>
                </a:lnTo>
                <a:lnTo>
                  <a:pt x="3453" y="425"/>
                </a:lnTo>
                <a:lnTo>
                  <a:pt x="3427" y="418"/>
                </a:lnTo>
                <a:lnTo>
                  <a:pt x="3401" y="425"/>
                </a:lnTo>
                <a:lnTo>
                  <a:pt x="3388" y="425"/>
                </a:lnTo>
                <a:lnTo>
                  <a:pt x="3369" y="425"/>
                </a:lnTo>
                <a:lnTo>
                  <a:pt x="3363" y="418"/>
                </a:lnTo>
                <a:lnTo>
                  <a:pt x="3350" y="418"/>
                </a:lnTo>
                <a:lnTo>
                  <a:pt x="3324" y="418"/>
                </a:lnTo>
                <a:lnTo>
                  <a:pt x="3330" y="412"/>
                </a:lnTo>
                <a:lnTo>
                  <a:pt x="3350" y="405"/>
                </a:lnTo>
                <a:lnTo>
                  <a:pt x="3369" y="399"/>
                </a:lnTo>
                <a:lnTo>
                  <a:pt x="3388" y="399"/>
                </a:lnTo>
                <a:lnTo>
                  <a:pt x="3408" y="405"/>
                </a:lnTo>
                <a:lnTo>
                  <a:pt x="3395" y="399"/>
                </a:lnTo>
                <a:lnTo>
                  <a:pt x="3375" y="393"/>
                </a:lnTo>
                <a:lnTo>
                  <a:pt x="3356" y="393"/>
                </a:lnTo>
                <a:lnTo>
                  <a:pt x="3330" y="399"/>
                </a:lnTo>
                <a:lnTo>
                  <a:pt x="3318" y="399"/>
                </a:lnTo>
                <a:lnTo>
                  <a:pt x="3318" y="412"/>
                </a:lnTo>
                <a:lnTo>
                  <a:pt x="3311" y="412"/>
                </a:lnTo>
                <a:lnTo>
                  <a:pt x="3311" y="418"/>
                </a:lnTo>
                <a:lnTo>
                  <a:pt x="3298" y="412"/>
                </a:lnTo>
                <a:lnTo>
                  <a:pt x="3292" y="412"/>
                </a:lnTo>
                <a:lnTo>
                  <a:pt x="3273" y="418"/>
                </a:lnTo>
                <a:lnTo>
                  <a:pt x="3260" y="418"/>
                </a:lnTo>
                <a:lnTo>
                  <a:pt x="3266" y="425"/>
                </a:lnTo>
                <a:lnTo>
                  <a:pt x="3279" y="431"/>
                </a:lnTo>
                <a:lnTo>
                  <a:pt x="3305" y="431"/>
                </a:lnTo>
                <a:lnTo>
                  <a:pt x="3318" y="431"/>
                </a:lnTo>
                <a:lnTo>
                  <a:pt x="3318" y="438"/>
                </a:lnTo>
                <a:lnTo>
                  <a:pt x="3292" y="438"/>
                </a:lnTo>
                <a:lnTo>
                  <a:pt x="3273" y="450"/>
                </a:lnTo>
                <a:lnTo>
                  <a:pt x="3234" y="457"/>
                </a:lnTo>
                <a:lnTo>
                  <a:pt x="3228" y="457"/>
                </a:lnTo>
                <a:lnTo>
                  <a:pt x="3208" y="470"/>
                </a:lnTo>
                <a:lnTo>
                  <a:pt x="3183" y="476"/>
                </a:lnTo>
                <a:lnTo>
                  <a:pt x="3176" y="476"/>
                </a:lnTo>
                <a:lnTo>
                  <a:pt x="3131" y="489"/>
                </a:lnTo>
                <a:lnTo>
                  <a:pt x="3105" y="508"/>
                </a:lnTo>
                <a:lnTo>
                  <a:pt x="3144" y="495"/>
                </a:lnTo>
                <a:lnTo>
                  <a:pt x="3189" y="483"/>
                </a:lnTo>
                <a:lnTo>
                  <a:pt x="3234" y="476"/>
                </a:lnTo>
                <a:lnTo>
                  <a:pt x="3266" y="470"/>
                </a:lnTo>
                <a:lnTo>
                  <a:pt x="3285" y="470"/>
                </a:lnTo>
                <a:lnTo>
                  <a:pt x="3292" y="476"/>
                </a:lnTo>
                <a:lnTo>
                  <a:pt x="3311" y="476"/>
                </a:lnTo>
                <a:lnTo>
                  <a:pt x="3363" y="483"/>
                </a:lnTo>
                <a:lnTo>
                  <a:pt x="3395" y="489"/>
                </a:lnTo>
                <a:lnTo>
                  <a:pt x="3427" y="495"/>
                </a:lnTo>
                <a:lnTo>
                  <a:pt x="3440" y="502"/>
                </a:lnTo>
                <a:lnTo>
                  <a:pt x="3453" y="502"/>
                </a:lnTo>
                <a:lnTo>
                  <a:pt x="3440" y="502"/>
                </a:lnTo>
                <a:lnTo>
                  <a:pt x="3395" y="502"/>
                </a:lnTo>
                <a:lnTo>
                  <a:pt x="3356" y="508"/>
                </a:lnTo>
                <a:lnTo>
                  <a:pt x="3330" y="515"/>
                </a:lnTo>
                <a:lnTo>
                  <a:pt x="3318" y="521"/>
                </a:lnTo>
                <a:lnTo>
                  <a:pt x="3311" y="521"/>
                </a:lnTo>
                <a:lnTo>
                  <a:pt x="3337" y="521"/>
                </a:lnTo>
                <a:lnTo>
                  <a:pt x="3382" y="515"/>
                </a:lnTo>
                <a:lnTo>
                  <a:pt x="3427" y="515"/>
                </a:lnTo>
                <a:lnTo>
                  <a:pt x="3472" y="515"/>
                </a:lnTo>
                <a:lnTo>
                  <a:pt x="3485" y="521"/>
                </a:lnTo>
                <a:lnTo>
                  <a:pt x="3491" y="521"/>
                </a:lnTo>
                <a:lnTo>
                  <a:pt x="3517" y="528"/>
                </a:lnTo>
                <a:lnTo>
                  <a:pt x="3523" y="534"/>
                </a:lnTo>
                <a:lnTo>
                  <a:pt x="3510" y="521"/>
                </a:lnTo>
                <a:lnTo>
                  <a:pt x="3498" y="515"/>
                </a:lnTo>
                <a:lnTo>
                  <a:pt x="3530" y="515"/>
                </a:lnTo>
                <a:lnTo>
                  <a:pt x="3536" y="508"/>
                </a:lnTo>
                <a:lnTo>
                  <a:pt x="3594" y="508"/>
                </a:lnTo>
                <a:lnTo>
                  <a:pt x="3620" y="515"/>
                </a:lnTo>
                <a:lnTo>
                  <a:pt x="3658" y="515"/>
                </a:lnTo>
                <a:lnTo>
                  <a:pt x="3626" y="502"/>
                </a:lnTo>
                <a:lnTo>
                  <a:pt x="3633" y="495"/>
                </a:lnTo>
                <a:lnTo>
                  <a:pt x="3633" y="489"/>
                </a:lnTo>
                <a:lnTo>
                  <a:pt x="3626" y="489"/>
                </a:lnTo>
                <a:lnTo>
                  <a:pt x="3613" y="495"/>
                </a:lnTo>
                <a:lnTo>
                  <a:pt x="3607" y="495"/>
                </a:lnTo>
                <a:lnTo>
                  <a:pt x="3530" y="495"/>
                </a:lnTo>
                <a:lnTo>
                  <a:pt x="3498" y="495"/>
                </a:lnTo>
                <a:lnTo>
                  <a:pt x="3485" y="502"/>
                </a:lnTo>
                <a:lnTo>
                  <a:pt x="3478" y="502"/>
                </a:lnTo>
                <a:lnTo>
                  <a:pt x="3472" y="495"/>
                </a:lnTo>
                <a:lnTo>
                  <a:pt x="3465" y="489"/>
                </a:lnTo>
                <a:lnTo>
                  <a:pt x="3459" y="483"/>
                </a:lnTo>
                <a:lnTo>
                  <a:pt x="3453" y="476"/>
                </a:lnTo>
                <a:lnTo>
                  <a:pt x="3420" y="476"/>
                </a:lnTo>
                <a:lnTo>
                  <a:pt x="3401" y="476"/>
                </a:lnTo>
                <a:lnTo>
                  <a:pt x="3388" y="476"/>
                </a:lnTo>
                <a:lnTo>
                  <a:pt x="3388" y="470"/>
                </a:lnTo>
                <a:lnTo>
                  <a:pt x="3388" y="457"/>
                </a:lnTo>
                <a:lnTo>
                  <a:pt x="3388" y="450"/>
                </a:lnTo>
                <a:lnTo>
                  <a:pt x="3401" y="450"/>
                </a:lnTo>
                <a:lnTo>
                  <a:pt x="3408" y="457"/>
                </a:lnTo>
                <a:lnTo>
                  <a:pt x="3420" y="450"/>
                </a:lnTo>
                <a:lnTo>
                  <a:pt x="3427" y="444"/>
                </a:lnTo>
                <a:lnTo>
                  <a:pt x="3440" y="444"/>
                </a:lnTo>
                <a:lnTo>
                  <a:pt x="3491" y="444"/>
                </a:lnTo>
                <a:lnTo>
                  <a:pt x="3504" y="450"/>
                </a:lnTo>
                <a:lnTo>
                  <a:pt x="3530" y="450"/>
                </a:lnTo>
                <a:lnTo>
                  <a:pt x="3581" y="457"/>
                </a:lnTo>
                <a:lnTo>
                  <a:pt x="3613" y="470"/>
                </a:lnTo>
                <a:lnTo>
                  <a:pt x="3665" y="483"/>
                </a:lnTo>
                <a:lnTo>
                  <a:pt x="3690" y="495"/>
                </a:lnTo>
                <a:lnTo>
                  <a:pt x="3723" y="502"/>
                </a:lnTo>
                <a:lnTo>
                  <a:pt x="3742" y="502"/>
                </a:lnTo>
                <a:lnTo>
                  <a:pt x="3774" y="521"/>
                </a:lnTo>
                <a:lnTo>
                  <a:pt x="3793" y="521"/>
                </a:lnTo>
                <a:lnTo>
                  <a:pt x="3793" y="508"/>
                </a:lnTo>
                <a:lnTo>
                  <a:pt x="3838" y="528"/>
                </a:lnTo>
                <a:lnTo>
                  <a:pt x="3877" y="540"/>
                </a:lnTo>
                <a:lnTo>
                  <a:pt x="3896" y="547"/>
                </a:lnTo>
                <a:lnTo>
                  <a:pt x="3800" y="585"/>
                </a:lnTo>
                <a:lnTo>
                  <a:pt x="3761" y="605"/>
                </a:lnTo>
                <a:lnTo>
                  <a:pt x="3735" y="605"/>
                </a:lnTo>
                <a:lnTo>
                  <a:pt x="3716" y="611"/>
                </a:lnTo>
                <a:lnTo>
                  <a:pt x="3710" y="618"/>
                </a:lnTo>
                <a:lnTo>
                  <a:pt x="3748" y="618"/>
                </a:lnTo>
                <a:lnTo>
                  <a:pt x="3768" y="618"/>
                </a:lnTo>
                <a:lnTo>
                  <a:pt x="3780" y="605"/>
                </a:lnTo>
                <a:lnTo>
                  <a:pt x="3800" y="592"/>
                </a:lnTo>
                <a:lnTo>
                  <a:pt x="3832" y="579"/>
                </a:lnTo>
                <a:lnTo>
                  <a:pt x="3909" y="553"/>
                </a:lnTo>
                <a:lnTo>
                  <a:pt x="3948" y="566"/>
                </a:lnTo>
                <a:lnTo>
                  <a:pt x="3967" y="579"/>
                </a:lnTo>
                <a:lnTo>
                  <a:pt x="3948" y="585"/>
                </a:lnTo>
                <a:lnTo>
                  <a:pt x="3928" y="592"/>
                </a:lnTo>
                <a:lnTo>
                  <a:pt x="3909" y="598"/>
                </a:lnTo>
                <a:lnTo>
                  <a:pt x="3845" y="605"/>
                </a:lnTo>
                <a:lnTo>
                  <a:pt x="3813" y="618"/>
                </a:lnTo>
                <a:lnTo>
                  <a:pt x="3870" y="618"/>
                </a:lnTo>
                <a:lnTo>
                  <a:pt x="3928" y="598"/>
                </a:lnTo>
                <a:lnTo>
                  <a:pt x="3954" y="585"/>
                </a:lnTo>
                <a:lnTo>
                  <a:pt x="3980" y="579"/>
                </a:lnTo>
                <a:lnTo>
                  <a:pt x="3993" y="579"/>
                </a:lnTo>
                <a:lnTo>
                  <a:pt x="4005" y="579"/>
                </a:lnTo>
                <a:lnTo>
                  <a:pt x="4018" y="566"/>
                </a:lnTo>
                <a:lnTo>
                  <a:pt x="4025" y="579"/>
                </a:lnTo>
                <a:lnTo>
                  <a:pt x="4076" y="585"/>
                </a:lnTo>
                <a:lnTo>
                  <a:pt x="4102" y="592"/>
                </a:lnTo>
                <a:lnTo>
                  <a:pt x="4128" y="598"/>
                </a:lnTo>
                <a:lnTo>
                  <a:pt x="4134" y="592"/>
                </a:lnTo>
                <a:lnTo>
                  <a:pt x="4179" y="598"/>
                </a:lnTo>
                <a:lnTo>
                  <a:pt x="4211" y="605"/>
                </a:lnTo>
                <a:lnTo>
                  <a:pt x="4224" y="605"/>
                </a:lnTo>
                <a:lnTo>
                  <a:pt x="4243" y="611"/>
                </a:lnTo>
                <a:lnTo>
                  <a:pt x="4275" y="618"/>
                </a:lnTo>
                <a:lnTo>
                  <a:pt x="4391" y="618"/>
                </a:lnTo>
                <a:lnTo>
                  <a:pt x="4398" y="605"/>
                </a:lnTo>
                <a:lnTo>
                  <a:pt x="4404" y="618"/>
                </a:lnTo>
                <a:lnTo>
                  <a:pt x="4526" y="618"/>
                </a:lnTo>
                <a:lnTo>
                  <a:pt x="4526" y="611"/>
                </a:lnTo>
                <a:lnTo>
                  <a:pt x="4526" y="605"/>
                </a:lnTo>
                <a:lnTo>
                  <a:pt x="4513" y="611"/>
                </a:lnTo>
                <a:lnTo>
                  <a:pt x="4513" y="605"/>
                </a:lnTo>
                <a:lnTo>
                  <a:pt x="4513" y="598"/>
                </a:lnTo>
                <a:lnTo>
                  <a:pt x="4520" y="592"/>
                </a:lnTo>
                <a:lnTo>
                  <a:pt x="4539" y="592"/>
                </a:lnTo>
                <a:lnTo>
                  <a:pt x="4584" y="618"/>
                </a:lnTo>
                <a:lnTo>
                  <a:pt x="4603" y="618"/>
                </a:lnTo>
                <a:lnTo>
                  <a:pt x="4545" y="585"/>
                </a:lnTo>
                <a:lnTo>
                  <a:pt x="4571" y="566"/>
                </a:lnTo>
                <a:lnTo>
                  <a:pt x="4616" y="547"/>
                </a:lnTo>
                <a:lnTo>
                  <a:pt x="4623" y="540"/>
                </a:lnTo>
                <a:lnTo>
                  <a:pt x="4635" y="534"/>
                </a:lnTo>
                <a:lnTo>
                  <a:pt x="4648" y="534"/>
                </a:lnTo>
                <a:lnTo>
                  <a:pt x="4668" y="534"/>
                </a:lnTo>
                <a:lnTo>
                  <a:pt x="4693" y="521"/>
                </a:lnTo>
                <a:lnTo>
                  <a:pt x="4790" y="495"/>
                </a:lnTo>
                <a:lnTo>
                  <a:pt x="5433" y="495"/>
                </a:lnTo>
                <a:lnTo>
                  <a:pt x="3999" y="534"/>
                </a:lnTo>
                <a:lnTo>
                  <a:pt x="3980" y="540"/>
                </a:lnTo>
                <a:lnTo>
                  <a:pt x="3967" y="540"/>
                </a:lnTo>
                <a:lnTo>
                  <a:pt x="3941" y="534"/>
                </a:lnTo>
                <a:lnTo>
                  <a:pt x="3915" y="521"/>
                </a:lnTo>
                <a:lnTo>
                  <a:pt x="3838" y="508"/>
                </a:lnTo>
                <a:lnTo>
                  <a:pt x="3806" y="495"/>
                </a:lnTo>
                <a:lnTo>
                  <a:pt x="3793" y="495"/>
                </a:lnTo>
                <a:lnTo>
                  <a:pt x="3742" y="483"/>
                </a:lnTo>
                <a:lnTo>
                  <a:pt x="3710" y="476"/>
                </a:lnTo>
                <a:lnTo>
                  <a:pt x="3684" y="476"/>
                </a:lnTo>
                <a:lnTo>
                  <a:pt x="3658" y="470"/>
                </a:lnTo>
                <a:lnTo>
                  <a:pt x="3620" y="457"/>
                </a:lnTo>
                <a:lnTo>
                  <a:pt x="3594" y="450"/>
                </a:lnTo>
                <a:lnTo>
                  <a:pt x="3568" y="450"/>
                </a:lnTo>
                <a:lnTo>
                  <a:pt x="3562" y="444"/>
                </a:lnTo>
                <a:lnTo>
                  <a:pt x="3600" y="438"/>
                </a:lnTo>
                <a:lnTo>
                  <a:pt x="3678" y="438"/>
                </a:lnTo>
                <a:lnTo>
                  <a:pt x="3761" y="450"/>
                </a:lnTo>
                <a:lnTo>
                  <a:pt x="3787" y="457"/>
                </a:lnTo>
                <a:lnTo>
                  <a:pt x="3819" y="470"/>
                </a:lnTo>
                <a:lnTo>
                  <a:pt x="3832" y="476"/>
                </a:lnTo>
                <a:lnTo>
                  <a:pt x="3838" y="476"/>
                </a:lnTo>
                <a:lnTo>
                  <a:pt x="3870" y="489"/>
                </a:lnTo>
                <a:lnTo>
                  <a:pt x="3883" y="489"/>
                </a:lnTo>
                <a:lnTo>
                  <a:pt x="3903" y="495"/>
                </a:lnTo>
                <a:lnTo>
                  <a:pt x="4031" y="521"/>
                </a:lnTo>
                <a:lnTo>
                  <a:pt x="4018" y="528"/>
                </a:lnTo>
                <a:lnTo>
                  <a:pt x="3999" y="534"/>
                </a:lnTo>
                <a:lnTo>
                  <a:pt x="5433" y="495"/>
                </a:lnTo>
                <a:lnTo>
                  <a:pt x="4288" y="592"/>
                </a:lnTo>
                <a:lnTo>
                  <a:pt x="4243" y="598"/>
                </a:lnTo>
                <a:lnTo>
                  <a:pt x="4224" y="598"/>
                </a:lnTo>
                <a:lnTo>
                  <a:pt x="4205" y="592"/>
                </a:lnTo>
                <a:lnTo>
                  <a:pt x="4173" y="585"/>
                </a:lnTo>
                <a:lnTo>
                  <a:pt x="4115" y="579"/>
                </a:lnTo>
                <a:lnTo>
                  <a:pt x="4083" y="560"/>
                </a:lnTo>
                <a:lnTo>
                  <a:pt x="4070" y="560"/>
                </a:lnTo>
                <a:lnTo>
                  <a:pt x="4057" y="553"/>
                </a:lnTo>
                <a:lnTo>
                  <a:pt x="4070" y="553"/>
                </a:lnTo>
                <a:lnTo>
                  <a:pt x="4115" y="540"/>
                </a:lnTo>
                <a:lnTo>
                  <a:pt x="4147" y="547"/>
                </a:lnTo>
                <a:lnTo>
                  <a:pt x="4198" y="553"/>
                </a:lnTo>
                <a:lnTo>
                  <a:pt x="4211" y="560"/>
                </a:lnTo>
                <a:lnTo>
                  <a:pt x="4243" y="566"/>
                </a:lnTo>
                <a:lnTo>
                  <a:pt x="4288" y="592"/>
                </a:lnTo>
                <a:lnTo>
                  <a:pt x="4295" y="592"/>
                </a:lnTo>
                <a:lnTo>
                  <a:pt x="4288" y="592"/>
                </a:lnTo>
                <a:lnTo>
                  <a:pt x="5433" y="495"/>
                </a:lnTo>
                <a:lnTo>
                  <a:pt x="4443" y="412"/>
                </a:lnTo>
                <a:lnTo>
                  <a:pt x="4449" y="418"/>
                </a:lnTo>
                <a:lnTo>
                  <a:pt x="4462" y="418"/>
                </a:lnTo>
                <a:lnTo>
                  <a:pt x="4455" y="418"/>
                </a:lnTo>
                <a:lnTo>
                  <a:pt x="4449" y="412"/>
                </a:lnTo>
                <a:lnTo>
                  <a:pt x="4443" y="412"/>
                </a:lnTo>
                <a:lnTo>
                  <a:pt x="5433" y="495"/>
                </a:lnTo>
                <a:lnTo>
                  <a:pt x="3973" y="373"/>
                </a:lnTo>
                <a:lnTo>
                  <a:pt x="3967" y="373"/>
                </a:lnTo>
                <a:lnTo>
                  <a:pt x="3954" y="380"/>
                </a:lnTo>
                <a:lnTo>
                  <a:pt x="3967" y="380"/>
                </a:lnTo>
                <a:lnTo>
                  <a:pt x="3986" y="380"/>
                </a:lnTo>
                <a:lnTo>
                  <a:pt x="4038" y="393"/>
                </a:lnTo>
                <a:lnTo>
                  <a:pt x="4057" y="399"/>
                </a:lnTo>
                <a:lnTo>
                  <a:pt x="4076" y="399"/>
                </a:lnTo>
                <a:lnTo>
                  <a:pt x="4076" y="405"/>
                </a:lnTo>
                <a:lnTo>
                  <a:pt x="4083" y="405"/>
                </a:lnTo>
                <a:lnTo>
                  <a:pt x="4089" y="405"/>
                </a:lnTo>
                <a:lnTo>
                  <a:pt x="4095" y="405"/>
                </a:lnTo>
                <a:lnTo>
                  <a:pt x="4095" y="412"/>
                </a:lnTo>
                <a:lnTo>
                  <a:pt x="4102" y="412"/>
                </a:lnTo>
                <a:lnTo>
                  <a:pt x="4108" y="412"/>
                </a:lnTo>
                <a:lnTo>
                  <a:pt x="4115" y="418"/>
                </a:lnTo>
                <a:lnTo>
                  <a:pt x="4121" y="418"/>
                </a:lnTo>
                <a:lnTo>
                  <a:pt x="4121" y="405"/>
                </a:lnTo>
                <a:lnTo>
                  <a:pt x="4115" y="399"/>
                </a:lnTo>
                <a:lnTo>
                  <a:pt x="4115" y="405"/>
                </a:lnTo>
                <a:lnTo>
                  <a:pt x="4108" y="405"/>
                </a:lnTo>
                <a:lnTo>
                  <a:pt x="4102" y="399"/>
                </a:lnTo>
                <a:lnTo>
                  <a:pt x="4095" y="393"/>
                </a:lnTo>
                <a:lnTo>
                  <a:pt x="4057" y="386"/>
                </a:lnTo>
                <a:lnTo>
                  <a:pt x="4031" y="380"/>
                </a:lnTo>
                <a:lnTo>
                  <a:pt x="3999" y="373"/>
                </a:lnTo>
                <a:lnTo>
                  <a:pt x="3993" y="367"/>
                </a:lnTo>
                <a:lnTo>
                  <a:pt x="3986" y="367"/>
                </a:lnTo>
                <a:lnTo>
                  <a:pt x="3980" y="367"/>
                </a:lnTo>
                <a:lnTo>
                  <a:pt x="3980" y="373"/>
                </a:lnTo>
                <a:lnTo>
                  <a:pt x="3973" y="373"/>
                </a:lnTo>
                <a:lnTo>
                  <a:pt x="5433" y="495"/>
                </a:lnTo>
                <a:lnTo>
                  <a:pt x="2347" y="521"/>
                </a:lnTo>
                <a:lnTo>
                  <a:pt x="2340" y="521"/>
                </a:lnTo>
                <a:lnTo>
                  <a:pt x="2328" y="521"/>
                </a:lnTo>
                <a:lnTo>
                  <a:pt x="2334" y="528"/>
                </a:lnTo>
                <a:lnTo>
                  <a:pt x="2347" y="521"/>
                </a:lnTo>
                <a:lnTo>
                  <a:pt x="5433" y="495"/>
                </a:lnTo>
                <a:lnTo>
                  <a:pt x="2469" y="592"/>
                </a:lnTo>
                <a:lnTo>
                  <a:pt x="2475" y="585"/>
                </a:lnTo>
                <a:lnTo>
                  <a:pt x="2482" y="585"/>
                </a:lnTo>
                <a:lnTo>
                  <a:pt x="2475" y="579"/>
                </a:lnTo>
                <a:lnTo>
                  <a:pt x="2456" y="585"/>
                </a:lnTo>
                <a:lnTo>
                  <a:pt x="2443" y="592"/>
                </a:lnTo>
                <a:lnTo>
                  <a:pt x="2469" y="592"/>
                </a:lnTo>
                <a:lnTo>
                  <a:pt x="5433" y="495"/>
                </a:lnTo>
                <a:lnTo>
                  <a:pt x="2315" y="540"/>
                </a:lnTo>
                <a:lnTo>
                  <a:pt x="2302" y="540"/>
                </a:lnTo>
                <a:lnTo>
                  <a:pt x="2302" y="547"/>
                </a:lnTo>
                <a:lnTo>
                  <a:pt x="2315" y="547"/>
                </a:lnTo>
                <a:lnTo>
                  <a:pt x="2315" y="540"/>
                </a:lnTo>
                <a:lnTo>
                  <a:pt x="5433" y="495"/>
                </a:lnTo>
                <a:lnTo>
                  <a:pt x="2276" y="521"/>
                </a:lnTo>
                <a:lnTo>
                  <a:pt x="2257" y="521"/>
                </a:lnTo>
                <a:lnTo>
                  <a:pt x="2250" y="521"/>
                </a:lnTo>
                <a:lnTo>
                  <a:pt x="2257" y="521"/>
                </a:lnTo>
                <a:lnTo>
                  <a:pt x="2270" y="521"/>
                </a:lnTo>
                <a:lnTo>
                  <a:pt x="2276" y="521"/>
                </a:lnTo>
                <a:lnTo>
                  <a:pt x="5433" y="495"/>
                </a:lnTo>
                <a:lnTo>
                  <a:pt x="2610" y="566"/>
                </a:lnTo>
                <a:lnTo>
                  <a:pt x="2610" y="560"/>
                </a:lnTo>
                <a:lnTo>
                  <a:pt x="2604" y="553"/>
                </a:lnTo>
                <a:lnTo>
                  <a:pt x="2598" y="553"/>
                </a:lnTo>
                <a:lnTo>
                  <a:pt x="2598" y="560"/>
                </a:lnTo>
                <a:lnTo>
                  <a:pt x="2598" y="566"/>
                </a:lnTo>
                <a:lnTo>
                  <a:pt x="2610" y="566"/>
                </a:lnTo>
                <a:lnTo>
                  <a:pt x="5433" y="495"/>
                </a:lnTo>
                <a:lnTo>
                  <a:pt x="2893" y="515"/>
                </a:lnTo>
                <a:lnTo>
                  <a:pt x="2906" y="502"/>
                </a:lnTo>
                <a:lnTo>
                  <a:pt x="2900" y="502"/>
                </a:lnTo>
                <a:lnTo>
                  <a:pt x="2880" y="508"/>
                </a:lnTo>
                <a:lnTo>
                  <a:pt x="2880" y="515"/>
                </a:lnTo>
                <a:lnTo>
                  <a:pt x="2880" y="508"/>
                </a:lnTo>
                <a:lnTo>
                  <a:pt x="2900" y="495"/>
                </a:lnTo>
                <a:lnTo>
                  <a:pt x="2906" y="489"/>
                </a:lnTo>
                <a:lnTo>
                  <a:pt x="2913" y="489"/>
                </a:lnTo>
                <a:lnTo>
                  <a:pt x="2900" y="489"/>
                </a:lnTo>
                <a:lnTo>
                  <a:pt x="2887" y="495"/>
                </a:lnTo>
                <a:lnTo>
                  <a:pt x="2880" y="502"/>
                </a:lnTo>
                <a:lnTo>
                  <a:pt x="2874" y="502"/>
                </a:lnTo>
                <a:lnTo>
                  <a:pt x="2855" y="495"/>
                </a:lnTo>
                <a:lnTo>
                  <a:pt x="2855" y="502"/>
                </a:lnTo>
                <a:lnTo>
                  <a:pt x="2855" y="508"/>
                </a:lnTo>
                <a:lnTo>
                  <a:pt x="2842" y="508"/>
                </a:lnTo>
                <a:lnTo>
                  <a:pt x="2835" y="515"/>
                </a:lnTo>
                <a:lnTo>
                  <a:pt x="2835" y="521"/>
                </a:lnTo>
                <a:lnTo>
                  <a:pt x="2842" y="521"/>
                </a:lnTo>
                <a:lnTo>
                  <a:pt x="2848" y="521"/>
                </a:lnTo>
                <a:lnTo>
                  <a:pt x="2874" y="515"/>
                </a:lnTo>
                <a:lnTo>
                  <a:pt x="2880" y="515"/>
                </a:lnTo>
                <a:lnTo>
                  <a:pt x="2874" y="521"/>
                </a:lnTo>
                <a:lnTo>
                  <a:pt x="2868" y="521"/>
                </a:lnTo>
                <a:lnTo>
                  <a:pt x="2861" y="521"/>
                </a:lnTo>
                <a:lnTo>
                  <a:pt x="2868" y="521"/>
                </a:lnTo>
                <a:lnTo>
                  <a:pt x="2874" y="521"/>
                </a:lnTo>
                <a:lnTo>
                  <a:pt x="2880" y="521"/>
                </a:lnTo>
                <a:lnTo>
                  <a:pt x="2880" y="515"/>
                </a:lnTo>
                <a:lnTo>
                  <a:pt x="2880" y="515"/>
                </a:lnTo>
                <a:lnTo>
                  <a:pt x="2887" y="521"/>
                </a:lnTo>
                <a:lnTo>
                  <a:pt x="2893" y="521"/>
                </a:lnTo>
                <a:lnTo>
                  <a:pt x="2913" y="521"/>
                </a:lnTo>
                <a:lnTo>
                  <a:pt x="2919" y="521"/>
                </a:lnTo>
                <a:lnTo>
                  <a:pt x="2913" y="521"/>
                </a:lnTo>
                <a:lnTo>
                  <a:pt x="2900" y="521"/>
                </a:lnTo>
                <a:lnTo>
                  <a:pt x="2893" y="515"/>
                </a:lnTo>
                <a:lnTo>
                  <a:pt x="5433" y="495"/>
                </a:lnTo>
                <a:lnTo>
                  <a:pt x="2810" y="489"/>
                </a:lnTo>
                <a:lnTo>
                  <a:pt x="2810" y="483"/>
                </a:lnTo>
                <a:lnTo>
                  <a:pt x="2803" y="483"/>
                </a:lnTo>
                <a:lnTo>
                  <a:pt x="2797" y="483"/>
                </a:lnTo>
                <a:lnTo>
                  <a:pt x="2803" y="489"/>
                </a:lnTo>
                <a:lnTo>
                  <a:pt x="2810" y="489"/>
                </a:lnTo>
                <a:lnTo>
                  <a:pt x="5433" y="495"/>
                </a:lnTo>
                <a:lnTo>
                  <a:pt x="2636" y="553"/>
                </a:lnTo>
                <a:lnTo>
                  <a:pt x="2636" y="547"/>
                </a:lnTo>
                <a:lnTo>
                  <a:pt x="2636" y="560"/>
                </a:lnTo>
                <a:lnTo>
                  <a:pt x="2636" y="553"/>
                </a:lnTo>
                <a:lnTo>
                  <a:pt x="5433" y="495"/>
                </a:lnTo>
                <a:lnTo>
                  <a:pt x="2231" y="521"/>
                </a:lnTo>
                <a:lnTo>
                  <a:pt x="2199" y="521"/>
                </a:lnTo>
                <a:lnTo>
                  <a:pt x="2186" y="528"/>
                </a:lnTo>
                <a:lnTo>
                  <a:pt x="2199" y="528"/>
                </a:lnTo>
                <a:lnTo>
                  <a:pt x="2218" y="534"/>
                </a:lnTo>
                <a:lnTo>
                  <a:pt x="2231" y="521"/>
                </a:lnTo>
                <a:lnTo>
                  <a:pt x="5433" y="495"/>
                </a:lnTo>
                <a:lnTo>
                  <a:pt x="2745" y="528"/>
                </a:lnTo>
                <a:lnTo>
                  <a:pt x="2745" y="534"/>
                </a:lnTo>
                <a:lnTo>
                  <a:pt x="2758" y="528"/>
                </a:lnTo>
                <a:lnTo>
                  <a:pt x="2752" y="528"/>
                </a:lnTo>
                <a:lnTo>
                  <a:pt x="2745" y="528"/>
                </a:lnTo>
                <a:lnTo>
                  <a:pt x="5433" y="495"/>
                </a:lnTo>
                <a:lnTo>
                  <a:pt x="2668" y="547"/>
                </a:lnTo>
                <a:lnTo>
                  <a:pt x="2662" y="547"/>
                </a:lnTo>
                <a:lnTo>
                  <a:pt x="2655" y="547"/>
                </a:lnTo>
                <a:lnTo>
                  <a:pt x="2662" y="553"/>
                </a:lnTo>
                <a:lnTo>
                  <a:pt x="2668" y="553"/>
                </a:lnTo>
                <a:lnTo>
                  <a:pt x="2668" y="547"/>
                </a:lnTo>
                <a:lnTo>
                  <a:pt x="5433" y="495"/>
                </a:lnTo>
                <a:lnTo>
                  <a:pt x="2803" y="521"/>
                </a:lnTo>
                <a:lnTo>
                  <a:pt x="2790" y="521"/>
                </a:lnTo>
                <a:lnTo>
                  <a:pt x="2784" y="521"/>
                </a:lnTo>
                <a:lnTo>
                  <a:pt x="2778" y="528"/>
                </a:lnTo>
                <a:lnTo>
                  <a:pt x="2784" y="528"/>
                </a:lnTo>
                <a:lnTo>
                  <a:pt x="2790" y="534"/>
                </a:lnTo>
                <a:lnTo>
                  <a:pt x="2803" y="534"/>
                </a:lnTo>
                <a:lnTo>
                  <a:pt x="2810" y="528"/>
                </a:lnTo>
                <a:lnTo>
                  <a:pt x="2816" y="521"/>
                </a:lnTo>
                <a:lnTo>
                  <a:pt x="2810" y="521"/>
                </a:lnTo>
                <a:lnTo>
                  <a:pt x="2803" y="521"/>
                </a:lnTo>
                <a:lnTo>
                  <a:pt x="5433" y="495"/>
                </a:lnTo>
                <a:lnTo>
                  <a:pt x="1460" y="605"/>
                </a:lnTo>
                <a:lnTo>
                  <a:pt x="1453" y="611"/>
                </a:lnTo>
                <a:lnTo>
                  <a:pt x="1453" y="618"/>
                </a:lnTo>
                <a:lnTo>
                  <a:pt x="1460" y="618"/>
                </a:lnTo>
                <a:lnTo>
                  <a:pt x="1466" y="618"/>
                </a:lnTo>
                <a:lnTo>
                  <a:pt x="1479" y="618"/>
                </a:lnTo>
                <a:lnTo>
                  <a:pt x="1460" y="605"/>
                </a:lnTo>
                <a:lnTo>
                  <a:pt x="5433" y="495"/>
                </a:lnTo>
                <a:lnTo>
                  <a:pt x="161" y="585"/>
                </a:lnTo>
                <a:lnTo>
                  <a:pt x="161" y="592"/>
                </a:lnTo>
                <a:lnTo>
                  <a:pt x="168" y="592"/>
                </a:lnTo>
                <a:lnTo>
                  <a:pt x="168" y="585"/>
                </a:lnTo>
                <a:lnTo>
                  <a:pt x="161" y="585"/>
                </a:lnTo>
                <a:lnTo>
                  <a:pt x="5433" y="495"/>
                </a:lnTo>
                <a:lnTo>
                  <a:pt x="4899" y="450"/>
                </a:lnTo>
                <a:lnTo>
                  <a:pt x="4880" y="476"/>
                </a:lnTo>
                <a:lnTo>
                  <a:pt x="4905" y="476"/>
                </a:lnTo>
                <a:lnTo>
                  <a:pt x="4905" y="470"/>
                </a:lnTo>
                <a:lnTo>
                  <a:pt x="4912" y="450"/>
                </a:lnTo>
                <a:lnTo>
                  <a:pt x="4905" y="450"/>
                </a:lnTo>
                <a:lnTo>
                  <a:pt x="4899" y="450"/>
                </a:lnTo>
                <a:lnTo>
                  <a:pt x="5433" y="495"/>
                </a:lnTo>
                <a:lnTo>
                  <a:pt x="20" y="598"/>
                </a:lnTo>
                <a:lnTo>
                  <a:pt x="65" y="618"/>
                </a:lnTo>
                <a:lnTo>
                  <a:pt x="84" y="618"/>
                </a:lnTo>
                <a:lnTo>
                  <a:pt x="13" y="585"/>
                </a:lnTo>
                <a:lnTo>
                  <a:pt x="20" y="598"/>
                </a:lnTo>
                <a:lnTo>
                  <a:pt x="5433" y="495"/>
                </a:lnTo>
                <a:lnTo>
                  <a:pt x="225" y="585"/>
                </a:lnTo>
                <a:lnTo>
                  <a:pt x="180" y="553"/>
                </a:lnTo>
                <a:lnTo>
                  <a:pt x="161" y="547"/>
                </a:lnTo>
                <a:lnTo>
                  <a:pt x="161" y="553"/>
                </a:lnTo>
                <a:lnTo>
                  <a:pt x="180" y="566"/>
                </a:lnTo>
                <a:lnTo>
                  <a:pt x="206" y="585"/>
                </a:lnTo>
                <a:lnTo>
                  <a:pt x="258" y="618"/>
                </a:lnTo>
                <a:lnTo>
                  <a:pt x="270" y="618"/>
                </a:lnTo>
                <a:lnTo>
                  <a:pt x="245" y="605"/>
                </a:lnTo>
                <a:lnTo>
                  <a:pt x="225" y="585"/>
                </a:lnTo>
                <a:lnTo>
                  <a:pt x="5433" y="495"/>
                </a:lnTo>
                <a:lnTo>
                  <a:pt x="2051" y="483"/>
                </a:lnTo>
                <a:lnTo>
                  <a:pt x="2045" y="483"/>
                </a:lnTo>
                <a:lnTo>
                  <a:pt x="2032" y="489"/>
                </a:lnTo>
                <a:lnTo>
                  <a:pt x="1987" y="483"/>
                </a:lnTo>
                <a:lnTo>
                  <a:pt x="1980" y="489"/>
                </a:lnTo>
                <a:lnTo>
                  <a:pt x="1980" y="495"/>
                </a:lnTo>
                <a:lnTo>
                  <a:pt x="1993" y="495"/>
                </a:lnTo>
                <a:lnTo>
                  <a:pt x="2032" y="495"/>
                </a:lnTo>
                <a:lnTo>
                  <a:pt x="2045" y="489"/>
                </a:lnTo>
                <a:lnTo>
                  <a:pt x="2051" y="483"/>
                </a:lnTo>
                <a:lnTo>
                  <a:pt x="5433" y="495"/>
                </a:lnTo>
                <a:lnTo>
                  <a:pt x="2025" y="592"/>
                </a:lnTo>
                <a:lnTo>
                  <a:pt x="2019" y="592"/>
                </a:lnTo>
                <a:lnTo>
                  <a:pt x="2006" y="592"/>
                </a:lnTo>
                <a:lnTo>
                  <a:pt x="2006" y="598"/>
                </a:lnTo>
                <a:lnTo>
                  <a:pt x="2025" y="592"/>
                </a:lnTo>
                <a:lnTo>
                  <a:pt x="2032" y="592"/>
                </a:lnTo>
                <a:lnTo>
                  <a:pt x="2025" y="592"/>
                </a:lnTo>
                <a:lnTo>
                  <a:pt x="5433" y="495"/>
                </a:lnTo>
                <a:lnTo>
                  <a:pt x="2655" y="579"/>
                </a:lnTo>
                <a:lnTo>
                  <a:pt x="2610" y="585"/>
                </a:lnTo>
                <a:lnTo>
                  <a:pt x="2578" y="598"/>
                </a:lnTo>
                <a:lnTo>
                  <a:pt x="2540" y="598"/>
                </a:lnTo>
                <a:lnTo>
                  <a:pt x="2469" y="605"/>
                </a:lnTo>
                <a:lnTo>
                  <a:pt x="2430" y="611"/>
                </a:lnTo>
                <a:lnTo>
                  <a:pt x="2418" y="611"/>
                </a:lnTo>
                <a:lnTo>
                  <a:pt x="2398" y="611"/>
                </a:lnTo>
                <a:lnTo>
                  <a:pt x="2379" y="605"/>
                </a:lnTo>
                <a:lnTo>
                  <a:pt x="2360" y="605"/>
                </a:lnTo>
                <a:lnTo>
                  <a:pt x="2302" y="605"/>
                </a:lnTo>
                <a:lnTo>
                  <a:pt x="2257" y="592"/>
                </a:lnTo>
                <a:lnTo>
                  <a:pt x="2199" y="579"/>
                </a:lnTo>
                <a:lnTo>
                  <a:pt x="2167" y="566"/>
                </a:lnTo>
                <a:lnTo>
                  <a:pt x="2148" y="560"/>
                </a:lnTo>
                <a:lnTo>
                  <a:pt x="2109" y="553"/>
                </a:lnTo>
                <a:lnTo>
                  <a:pt x="2064" y="547"/>
                </a:lnTo>
                <a:lnTo>
                  <a:pt x="2045" y="540"/>
                </a:lnTo>
                <a:lnTo>
                  <a:pt x="2070" y="553"/>
                </a:lnTo>
                <a:lnTo>
                  <a:pt x="2109" y="560"/>
                </a:lnTo>
                <a:lnTo>
                  <a:pt x="2148" y="579"/>
                </a:lnTo>
                <a:lnTo>
                  <a:pt x="2225" y="598"/>
                </a:lnTo>
                <a:lnTo>
                  <a:pt x="2295" y="618"/>
                </a:lnTo>
                <a:lnTo>
                  <a:pt x="2578" y="618"/>
                </a:lnTo>
                <a:lnTo>
                  <a:pt x="2610" y="598"/>
                </a:lnTo>
                <a:lnTo>
                  <a:pt x="2643" y="585"/>
                </a:lnTo>
                <a:lnTo>
                  <a:pt x="2655" y="585"/>
                </a:lnTo>
                <a:lnTo>
                  <a:pt x="2688" y="598"/>
                </a:lnTo>
                <a:lnTo>
                  <a:pt x="2668" y="579"/>
                </a:lnTo>
                <a:lnTo>
                  <a:pt x="2707" y="566"/>
                </a:lnTo>
                <a:lnTo>
                  <a:pt x="2655" y="579"/>
                </a:lnTo>
                <a:lnTo>
                  <a:pt x="5433" y="495"/>
                </a:lnTo>
                <a:lnTo>
                  <a:pt x="2154" y="528"/>
                </a:lnTo>
                <a:lnTo>
                  <a:pt x="2148" y="528"/>
                </a:lnTo>
                <a:lnTo>
                  <a:pt x="2141" y="528"/>
                </a:lnTo>
                <a:lnTo>
                  <a:pt x="2135" y="528"/>
                </a:lnTo>
                <a:lnTo>
                  <a:pt x="2141" y="534"/>
                </a:lnTo>
                <a:lnTo>
                  <a:pt x="2154" y="528"/>
                </a:lnTo>
                <a:lnTo>
                  <a:pt x="5433" y="495"/>
                </a:lnTo>
                <a:lnTo>
                  <a:pt x="193" y="605"/>
                </a:lnTo>
                <a:lnTo>
                  <a:pt x="187" y="598"/>
                </a:lnTo>
                <a:lnTo>
                  <a:pt x="180" y="598"/>
                </a:lnTo>
                <a:lnTo>
                  <a:pt x="187" y="605"/>
                </a:lnTo>
                <a:lnTo>
                  <a:pt x="200" y="618"/>
                </a:lnTo>
                <a:lnTo>
                  <a:pt x="213" y="618"/>
                </a:lnTo>
                <a:lnTo>
                  <a:pt x="193" y="605"/>
                </a:lnTo>
                <a:lnTo>
                  <a:pt x="5433" y="495"/>
                </a:lnTo>
                <a:lnTo>
                  <a:pt x="4719" y="470"/>
                </a:lnTo>
                <a:lnTo>
                  <a:pt x="4738" y="470"/>
                </a:lnTo>
                <a:lnTo>
                  <a:pt x="4745" y="476"/>
                </a:lnTo>
                <a:lnTo>
                  <a:pt x="4751" y="470"/>
                </a:lnTo>
                <a:lnTo>
                  <a:pt x="4758" y="470"/>
                </a:lnTo>
                <a:lnTo>
                  <a:pt x="4764" y="476"/>
                </a:lnTo>
                <a:lnTo>
                  <a:pt x="4777" y="476"/>
                </a:lnTo>
                <a:lnTo>
                  <a:pt x="4796" y="470"/>
                </a:lnTo>
                <a:lnTo>
                  <a:pt x="4790" y="470"/>
                </a:lnTo>
                <a:lnTo>
                  <a:pt x="4777" y="457"/>
                </a:lnTo>
                <a:lnTo>
                  <a:pt x="4764" y="457"/>
                </a:lnTo>
                <a:lnTo>
                  <a:pt x="4738" y="457"/>
                </a:lnTo>
                <a:lnTo>
                  <a:pt x="4725" y="457"/>
                </a:lnTo>
                <a:lnTo>
                  <a:pt x="4706" y="457"/>
                </a:lnTo>
                <a:lnTo>
                  <a:pt x="4693" y="457"/>
                </a:lnTo>
                <a:lnTo>
                  <a:pt x="4700" y="470"/>
                </a:lnTo>
                <a:lnTo>
                  <a:pt x="4719" y="470"/>
                </a:lnTo>
                <a:lnTo>
                  <a:pt x="5433" y="495"/>
                </a:lnTo>
                <a:lnTo>
                  <a:pt x="4899" y="251"/>
                </a:lnTo>
                <a:lnTo>
                  <a:pt x="4899" y="245"/>
                </a:lnTo>
                <a:lnTo>
                  <a:pt x="4893" y="245"/>
                </a:lnTo>
                <a:lnTo>
                  <a:pt x="4867" y="245"/>
                </a:lnTo>
                <a:lnTo>
                  <a:pt x="4815" y="238"/>
                </a:lnTo>
                <a:lnTo>
                  <a:pt x="4770" y="245"/>
                </a:lnTo>
                <a:lnTo>
                  <a:pt x="4758" y="245"/>
                </a:lnTo>
                <a:lnTo>
                  <a:pt x="4751" y="245"/>
                </a:lnTo>
                <a:lnTo>
                  <a:pt x="4738" y="251"/>
                </a:lnTo>
                <a:lnTo>
                  <a:pt x="4725" y="264"/>
                </a:lnTo>
                <a:lnTo>
                  <a:pt x="4732" y="270"/>
                </a:lnTo>
                <a:lnTo>
                  <a:pt x="4751" y="270"/>
                </a:lnTo>
                <a:lnTo>
                  <a:pt x="4758" y="264"/>
                </a:lnTo>
                <a:lnTo>
                  <a:pt x="4770" y="264"/>
                </a:lnTo>
                <a:lnTo>
                  <a:pt x="4809" y="264"/>
                </a:lnTo>
                <a:lnTo>
                  <a:pt x="4860" y="264"/>
                </a:lnTo>
                <a:lnTo>
                  <a:pt x="4880" y="264"/>
                </a:lnTo>
                <a:lnTo>
                  <a:pt x="4899" y="251"/>
                </a:lnTo>
                <a:lnTo>
                  <a:pt x="5433" y="495"/>
                </a:lnTo>
                <a:lnTo>
                  <a:pt x="4719" y="380"/>
                </a:lnTo>
                <a:lnTo>
                  <a:pt x="4706" y="373"/>
                </a:lnTo>
                <a:lnTo>
                  <a:pt x="4700" y="373"/>
                </a:lnTo>
                <a:lnTo>
                  <a:pt x="4700" y="380"/>
                </a:lnTo>
                <a:lnTo>
                  <a:pt x="4700" y="386"/>
                </a:lnTo>
                <a:lnTo>
                  <a:pt x="4706" y="393"/>
                </a:lnTo>
                <a:lnTo>
                  <a:pt x="4738" y="393"/>
                </a:lnTo>
                <a:lnTo>
                  <a:pt x="4725" y="380"/>
                </a:lnTo>
                <a:lnTo>
                  <a:pt x="4719" y="380"/>
                </a:lnTo>
                <a:lnTo>
                  <a:pt x="5433" y="495"/>
                </a:lnTo>
                <a:lnTo>
                  <a:pt x="5220" y="450"/>
                </a:lnTo>
                <a:lnTo>
                  <a:pt x="5246" y="438"/>
                </a:lnTo>
                <a:lnTo>
                  <a:pt x="5272" y="431"/>
                </a:lnTo>
                <a:lnTo>
                  <a:pt x="5278" y="425"/>
                </a:lnTo>
                <a:lnTo>
                  <a:pt x="5278" y="418"/>
                </a:lnTo>
                <a:lnTo>
                  <a:pt x="5272" y="418"/>
                </a:lnTo>
                <a:lnTo>
                  <a:pt x="5259" y="425"/>
                </a:lnTo>
                <a:lnTo>
                  <a:pt x="5227" y="438"/>
                </a:lnTo>
                <a:lnTo>
                  <a:pt x="5214" y="444"/>
                </a:lnTo>
                <a:lnTo>
                  <a:pt x="5214" y="450"/>
                </a:lnTo>
                <a:lnTo>
                  <a:pt x="5188" y="457"/>
                </a:lnTo>
                <a:lnTo>
                  <a:pt x="5175" y="457"/>
                </a:lnTo>
                <a:lnTo>
                  <a:pt x="5175" y="450"/>
                </a:lnTo>
                <a:lnTo>
                  <a:pt x="5169" y="450"/>
                </a:lnTo>
                <a:lnTo>
                  <a:pt x="5163" y="450"/>
                </a:lnTo>
                <a:lnTo>
                  <a:pt x="5156" y="470"/>
                </a:lnTo>
                <a:lnTo>
                  <a:pt x="5137" y="483"/>
                </a:lnTo>
                <a:lnTo>
                  <a:pt x="5118" y="495"/>
                </a:lnTo>
                <a:lnTo>
                  <a:pt x="5111" y="495"/>
                </a:lnTo>
                <a:lnTo>
                  <a:pt x="5098" y="495"/>
                </a:lnTo>
                <a:lnTo>
                  <a:pt x="5085" y="502"/>
                </a:lnTo>
                <a:lnTo>
                  <a:pt x="5085" y="508"/>
                </a:lnTo>
                <a:lnTo>
                  <a:pt x="5073" y="521"/>
                </a:lnTo>
                <a:lnTo>
                  <a:pt x="5066" y="521"/>
                </a:lnTo>
                <a:lnTo>
                  <a:pt x="5066" y="521"/>
                </a:lnTo>
                <a:lnTo>
                  <a:pt x="5060" y="521"/>
                </a:lnTo>
                <a:lnTo>
                  <a:pt x="5060" y="515"/>
                </a:lnTo>
                <a:lnTo>
                  <a:pt x="5047" y="521"/>
                </a:lnTo>
                <a:lnTo>
                  <a:pt x="5034" y="521"/>
                </a:lnTo>
                <a:lnTo>
                  <a:pt x="5028" y="521"/>
                </a:lnTo>
                <a:lnTo>
                  <a:pt x="5028" y="528"/>
                </a:lnTo>
                <a:lnTo>
                  <a:pt x="5034" y="528"/>
                </a:lnTo>
                <a:lnTo>
                  <a:pt x="5040" y="528"/>
                </a:lnTo>
                <a:lnTo>
                  <a:pt x="5047" y="534"/>
                </a:lnTo>
                <a:lnTo>
                  <a:pt x="5034" y="540"/>
                </a:lnTo>
                <a:lnTo>
                  <a:pt x="5028" y="547"/>
                </a:lnTo>
                <a:lnTo>
                  <a:pt x="5008" y="553"/>
                </a:lnTo>
                <a:lnTo>
                  <a:pt x="5002" y="553"/>
                </a:lnTo>
                <a:lnTo>
                  <a:pt x="4995" y="553"/>
                </a:lnTo>
                <a:lnTo>
                  <a:pt x="4995" y="547"/>
                </a:lnTo>
                <a:lnTo>
                  <a:pt x="5008" y="534"/>
                </a:lnTo>
                <a:lnTo>
                  <a:pt x="4995" y="534"/>
                </a:lnTo>
                <a:lnTo>
                  <a:pt x="4976" y="540"/>
                </a:lnTo>
                <a:lnTo>
                  <a:pt x="4963" y="540"/>
                </a:lnTo>
                <a:lnTo>
                  <a:pt x="4950" y="540"/>
                </a:lnTo>
                <a:lnTo>
                  <a:pt x="4950" y="553"/>
                </a:lnTo>
                <a:lnTo>
                  <a:pt x="4938" y="547"/>
                </a:lnTo>
                <a:lnTo>
                  <a:pt x="4925" y="547"/>
                </a:lnTo>
                <a:lnTo>
                  <a:pt x="4905" y="547"/>
                </a:lnTo>
                <a:lnTo>
                  <a:pt x="4899" y="547"/>
                </a:lnTo>
                <a:lnTo>
                  <a:pt x="4899" y="553"/>
                </a:lnTo>
                <a:lnTo>
                  <a:pt x="4918" y="560"/>
                </a:lnTo>
                <a:lnTo>
                  <a:pt x="4938" y="566"/>
                </a:lnTo>
                <a:lnTo>
                  <a:pt x="4931" y="566"/>
                </a:lnTo>
                <a:lnTo>
                  <a:pt x="4905" y="585"/>
                </a:lnTo>
                <a:lnTo>
                  <a:pt x="4873" y="598"/>
                </a:lnTo>
                <a:lnTo>
                  <a:pt x="4867" y="605"/>
                </a:lnTo>
                <a:lnTo>
                  <a:pt x="4880" y="605"/>
                </a:lnTo>
                <a:lnTo>
                  <a:pt x="4912" y="592"/>
                </a:lnTo>
                <a:lnTo>
                  <a:pt x="4944" y="579"/>
                </a:lnTo>
                <a:lnTo>
                  <a:pt x="4957" y="579"/>
                </a:lnTo>
                <a:lnTo>
                  <a:pt x="4970" y="566"/>
                </a:lnTo>
                <a:lnTo>
                  <a:pt x="4976" y="566"/>
                </a:lnTo>
                <a:lnTo>
                  <a:pt x="4976" y="579"/>
                </a:lnTo>
                <a:lnTo>
                  <a:pt x="4950" y="598"/>
                </a:lnTo>
                <a:lnTo>
                  <a:pt x="4931" y="611"/>
                </a:lnTo>
                <a:lnTo>
                  <a:pt x="4963" y="598"/>
                </a:lnTo>
                <a:lnTo>
                  <a:pt x="4995" y="585"/>
                </a:lnTo>
                <a:lnTo>
                  <a:pt x="5015" y="566"/>
                </a:lnTo>
                <a:lnTo>
                  <a:pt x="5021" y="566"/>
                </a:lnTo>
                <a:lnTo>
                  <a:pt x="5034" y="560"/>
                </a:lnTo>
                <a:lnTo>
                  <a:pt x="5047" y="547"/>
                </a:lnTo>
                <a:lnTo>
                  <a:pt x="5118" y="515"/>
                </a:lnTo>
                <a:lnTo>
                  <a:pt x="5175" y="476"/>
                </a:lnTo>
                <a:lnTo>
                  <a:pt x="5208" y="470"/>
                </a:lnTo>
                <a:lnTo>
                  <a:pt x="5220" y="450"/>
                </a:lnTo>
                <a:lnTo>
                  <a:pt x="5433" y="495"/>
                </a:lnTo>
                <a:lnTo>
                  <a:pt x="4500" y="425"/>
                </a:lnTo>
                <a:lnTo>
                  <a:pt x="4500" y="431"/>
                </a:lnTo>
                <a:lnTo>
                  <a:pt x="4507" y="431"/>
                </a:lnTo>
                <a:lnTo>
                  <a:pt x="4513" y="425"/>
                </a:lnTo>
                <a:lnTo>
                  <a:pt x="4507" y="418"/>
                </a:lnTo>
                <a:lnTo>
                  <a:pt x="4500" y="425"/>
                </a:lnTo>
                <a:lnTo>
                  <a:pt x="5433" y="495"/>
                </a:lnTo>
                <a:lnTo>
                  <a:pt x="5047" y="457"/>
                </a:lnTo>
                <a:lnTo>
                  <a:pt x="5034" y="450"/>
                </a:lnTo>
                <a:lnTo>
                  <a:pt x="5008" y="457"/>
                </a:lnTo>
                <a:lnTo>
                  <a:pt x="5034" y="470"/>
                </a:lnTo>
                <a:lnTo>
                  <a:pt x="5060" y="470"/>
                </a:lnTo>
                <a:lnTo>
                  <a:pt x="5079" y="470"/>
                </a:lnTo>
                <a:lnTo>
                  <a:pt x="5085" y="470"/>
                </a:lnTo>
                <a:lnTo>
                  <a:pt x="5079" y="470"/>
                </a:lnTo>
                <a:lnTo>
                  <a:pt x="5066" y="457"/>
                </a:lnTo>
                <a:lnTo>
                  <a:pt x="5047" y="457"/>
                </a:lnTo>
                <a:lnTo>
                  <a:pt x="5433" y="495"/>
                </a:lnTo>
                <a:lnTo>
                  <a:pt x="4848" y="470"/>
                </a:lnTo>
                <a:lnTo>
                  <a:pt x="4841" y="476"/>
                </a:lnTo>
                <a:lnTo>
                  <a:pt x="4867" y="476"/>
                </a:lnTo>
                <a:lnTo>
                  <a:pt x="4860" y="470"/>
                </a:lnTo>
                <a:lnTo>
                  <a:pt x="4848" y="470"/>
                </a:lnTo>
                <a:lnTo>
                  <a:pt x="5433" y="495"/>
                </a:lnTo>
                <a:lnTo>
                  <a:pt x="3581" y="592"/>
                </a:lnTo>
                <a:lnTo>
                  <a:pt x="3517" y="579"/>
                </a:lnTo>
                <a:lnTo>
                  <a:pt x="3459" y="566"/>
                </a:lnTo>
                <a:lnTo>
                  <a:pt x="3420" y="560"/>
                </a:lnTo>
                <a:lnTo>
                  <a:pt x="3375" y="553"/>
                </a:lnTo>
                <a:lnTo>
                  <a:pt x="3305" y="547"/>
                </a:lnTo>
                <a:lnTo>
                  <a:pt x="3260" y="540"/>
                </a:lnTo>
                <a:lnTo>
                  <a:pt x="3234" y="534"/>
                </a:lnTo>
                <a:lnTo>
                  <a:pt x="3221" y="534"/>
                </a:lnTo>
                <a:lnTo>
                  <a:pt x="3202" y="534"/>
                </a:lnTo>
                <a:lnTo>
                  <a:pt x="3170" y="528"/>
                </a:lnTo>
                <a:lnTo>
                  <a:pt x="3086" y="521"/>
                </a:lnTo>
                <a:lnTo>
                  <a:pt x="3073" y="521"/>
                </a:lnTo>
                <a:lnTo>
                  <a:pt x="3067" y="521"/>
                </a:lnTo>
                <a:lnTo>
                  <a:pt x="3041" y="515"/>
                </a:lnTo>
                <a:lnTo>
                  <a:pt x="2970" y="515"/>
                </a:lnTo>
                <a:lnTo>
                  <a:pt x="2945" y="515"/>
                </a:lnTo>
                <a:lnTo>
                  <a:pt x="2919" y="508"/>
                </a:lnTo>
                <a:lnTo>
                  <a:pt x="2919" y="515"/>
                </a:lnTo>
                <a:lnTo>
                  <a:pt x="2919" y="521"/>
                </a:lnTo>
                <a:lnTo>
                  <a:pt x="2938" y="521"/>
                </a:lnTo>
                <a:lnTo>
                  <a:pt x="2964" y="521"/>
                </a:lnTo>
                <a:lnTo>
                  <a:pt x="2983" y="521"/>
                </a:lnTo>
                <a:lnTo>
                  <a:pt x="2990" y="528"/>
                </a:lnTo>
                <a:lnTo>
                  <a:pt x="2983" y="547"/>
                </a:lnTo>
                <a:lnTo>
                  <a:pt x="2977" y="553"/>
                </a:lnTo>
                <a:lnTo>
                  <a:pt x="3003" y="553"/>
                </a:lnTo>
                <a:lnTo>
                  <a:pt x="3022" y="547"/>
                </a:lnTo>
                <a:lnTo>
                  <a:pt x="3041" y="553"/>
                </a:lnTo>
                <a:lnTo>
                  <a:pt x="3060" y="553"/>
                </a:lnTo>
                <a:lnTo>
                  <a:pt x="3067" y="553"/>
                </a:lnTo>
                <a:lnTo>
                  <a:pt x="3067" y="560"/>
                </a:lnTo>
                <a:lnTo>
                  <a:pt x="3067" y="566"/>
                </a:lnTo>
                <a:lnTo>
                  <a:pt x="3073" y="566"/>
                </a:lnTo>
                <a:lnTo>
                  <a:pt x="3093" y="560"/>
                </a:lnTo>
                <a:lnTo>
                  <a:pt x="3112" y="566"/>
                </a:lnTo>
                <a:lnTo>
                  <a:pt x="3144" y="566"/>
                </a:lnTo>
                <a:lnTo>
                  <a:pt x="3163" y="585"/>
                </a:lnTo>
                <a:lnTo>
                  <a:pt x="3189" y="592"/>
                </a:lnTo>
                <a:lnTo>
                  <a:pt x="3183" y="585"/>
                </a:lnTo>
                <a:lnTo>
                  <a:pt x="3170" y="566"/>
                </a:lnTo>
                <a:lnTo>
                  <a:pt x="3163" y="566"/>
                </a:lnTo>
                <a:lnTo>
                  <a:pt x="3150" y="553"/>
                </a:lnTo>
                <a:lnTo>
                  <a:pt x="3157" y="553"/>
                </a:lnTo>
                <a:lnTo>
                  <a:pt x="3176" y="553"/>
                </a:lnTo>
                <a:lnTo>
                  <a:pt x="3183" y="553"/>
                </a:lnTo>
                <a:lnTo>
                  <a:pt x="3195" y="560"/>
                </a:lnTo>
                <a:lnTo>
                  <a:pt x="3221" y="579"/>
                </a:lnTo>
                <a:lnTo>
                  <a:pt x="3234" y="585"/>
                </a:lnTo>
                <a:lnTo>
                  <a:pt x="3221" y="566"/>
                </a:lnTo>
                <a:lnTo>
                  <a:pt x="3228" y="560"/>
                </a:lnTo>
                <a:lnTo>
                  <a:pt x="3247" y="560"/>
                </a:lnTo>
                <a:lnTo>
                  <a:pt x="3266" y="585"/>
                </a:lnTo>
                <a:lnTo>
                  <a:pt x="3279" y="598"/>
                </a:lnTo>
                <a:lnTo>
                  <a:pt x="3285" y="598"/>
                </a:lnTo>
                <a:lnTo>
                  <a:pt x="3279" y="579"/>
                </a:lnTo>
                <a:lnTo>
                  <a:pt x="3279" y="566"/>
                </a:lnTo>
                <a:lnTo>
                  <a:pt x="3279" y="560"/>
                </a:lnTo>
                <a:lnTo>
                  <a:pt x="3292" y="579"/>
                </a:lnTo>
                <a:lnTo>
                  <a:pt x="3292" y="585"/>
                </a:lnTo>
                <a:lnTo>
                  <a:pt x="3298" y="592"/>
                </a:lnTo>
                <a:lnTo>
                  <a:pt x="3305" y="598"/>
                </a:lnTo>
                <a:lnTo>
                  <a:pt x="3305" y="605"/>
                </a:lnTo>
                <a:lnTo>
                  <a:pt x="3324" y="598"/>
                </a:lnTo>
                <a:lnTo>
                  <a:pt x="3350" y="611"/>
                </a:lnTo>
                <a:lnTo>
                  <a:pt x="3356" y="611"/>
                </a:lnTo>
                <a:lnTo>
                  <a:pt x="3363" y="618"/>
                </a:lnTo>
                <a:lnTo>
                  <a:pt x="3375" y="618"/>
                </a:lnTo>
                <a:lnTo>
                  <a:pt x="3375" y="611"/>
                </a:lnTo>
                <a:lnTo>
                  <a:pt x="3382" y="605"/>
                </a:lnTo>
                <a:lnTo>
                  <a:pt x="3388" y="611"/>
                </a:lnTo>
                <a:lnTo>
                  <a:pt x="3401" y="618"/>
                </a:lnTo>
                <a:lnTo>
                  <a:pt x="3414" y="618"/>
                </a:lnTo>
                <a:lnTo>
                  <a:pt x="3401" y="611"/>
                </a:lnTo>
                <a:lnTo>
                  <a:pt x="3388" y="598"/>
                </a:lnTo>
                <a:lnTo>
                  <a:pt x="3382" y="585"/>
                </a:lnTo>
                <a:lnTo>
                  <a:pt x="3401" y="598"/>
                </a:lnTo>
                <a:lnTo>
                  <a:pt x="3420" y="605"/>
                </a:lnTo>
                <a:lnTo>
                  <a:pt x="3453" y="618"/>
                </a:lnTo>
                <a:lnTo>
                  <a:pt x="3408" y="592"/>
                </a:lnTo>
                <a:lnTo>
                  <a:pt x="3401" y="585"/>
                </a:lnTo>
                <a:lnTo>
                  <a:pt x="3401" y="579"/>
                </a:lnTo>
                <a:lnTo>
                  <a:pt x="3414" y="579"/>
                </a:lnTo>
                <a:lnTo>
                  <a:pt x="3433" y="579"/>
                </a:lnTo>
                <a:lnTo>
                  <a:pt x="3498" y="585"/>
                </a:lnTo>
                <a:lnTo>
                  <a:pt x="3562" y="598"/>
                </a:lnTo>
                <a:lnTo>
                  <a:pt x="3588" y="598"/>
                </a:lnTo>
                <a:lnTo>
                  <a:pt x="3613" y="611"/>
                </a:lnTo>
                <a:lnTo>
                  <a:pt x="3626" y="618"/>
                </a:lnTo>
                <a:lnTo>
                  <a:pt x="3684" y="618"/>
                </a:lnTo>
                <a:lnTo>
                  <a:pt x="3639" y="605"/>
                </a:lnTo>
                <a:lnTo>
                  <a:pt x="3607" y="592"/>
                </a:lnTo>
                <a:lnTo>
                  <a:pt x="3581" y="592"/>
                </a:lnTo>
                <a:lnTo>
                  <a:pt x="5433" y="495"/>
                </a:lnTo>
                <a:lnTo>
                  <a:pt x="3003" y="534"/>
                </a:lnTo>
                <a:lnTo>
                  <a:pt x="3003" y="528"/>
                </a:lnTo>
                <a:lnTo>
                  <a:pt x="3022" y="528"/>
                </a:lnTo>
                <a:lnTo>
                  <a:pt x="3009" y="534"/>
                </a:lnTo>
                <a:lnTo>
                  <a:pt x="3003" y="534"/>
                </a:lnTo>
                <a:lnTo>
                  <a:pt x="5433" y="495"/>
                </a:lnTo>
                <a:lnTo>
                  <a:pt x="3022" y="521"/>
                </a:lnTo>
                <a:lnTo>
                  <a:pt x="3022" y="515"/>
                </a:lnTo>
                <a:lnTo>
                  <a:pt x="3028" y="515"/>
                </a:lnTo>
                <a:lnTo>
                  <a:pt x="3048" y="521"/>
                </a:lnTo>
                <a:lnTo>
                  <a:pt x="3041" y="528"/>
                </a:lnTo>
                <a:lnTo>
                  <a:pt x="3028" y="528"/>
                </a:lnTo>
                <a:lnTo>
                  <a:pt x="3022" y="528"/>
                </a:lnTo>
                <a:lnTo>
                  <a:pt x="3022" y="521"/>
                </a:lnTo>
                <a:lnTo>
                  <a:pt x="5433" y="495"/>
                </a:lnTo>
                <a:lnTo>
                  <a:pt x="3054" y="521"/>
                </a:lnTo>
                <a:lnTo>
                  <a:pt x="3060" y="521"/>
                </a:lnTo>
                <a:lnTo>
                  <a:pt x="3073" y="534"/>
                </a:lnTo>
                <a:lnTo>
                  <a:pt x="3067" y="534"/>
                </a:lnTo>
                <a:lnTo>
                  <a:pt x="3054" y="521"/>
                </a:lnTo>
                <a:lnTo>
                  <a:pt x="5433" y="495"/>
                </a:lnTo>
                <a:lnTo>
                  <a:pt x="3356" y="585"/>
                </a:lnTo>
                <a:lnTo>
                  <a:pt x="3337" y="579"/>
                </a:lnTo>
                <a:lnTo>
                  <a:pt x="3330" y="566"/>
                </a:lnTo>
                <a:lnTo>
                  <a:pt x="3330" y="560"/>
                </a:lnTo>
                <a:lnTo>
                  <a:pt x="3337" y="560"/>
                </a:lnTo>
                <a:lnTo>
                  <a:pt x="3350" y="560"/>
                </a:lnTo>
                <a:lnTo>
                  <a:pt x="3363" y="566"/>
                </a:lnTo>
                <a:lnTo>
                  <a:pt x="3369" y="579"/>
                </a:lnTo>
                <a:lnTo>
                  <a:pt x="3363" y="585"/>
                </a:lnTo>
                <a:lnTo>
                  <a:pt x="3356" y="585"/>
                </a:lnTo>
                <a:lnTo>
                  <a:pt x="5433" y="495"/>
                </a:lnTo>
                <a:lnTo>
                  <a:pt x="4520" y="431"/>
                </a:lnTo>
                <a:lnTo>
                  <a:pt x="4526" y="438"/>
                </a:lnTo>
                <a:lnTo>
                  <a:pt x="4526" y="431"/>
                </a:lnTo>
                <a:lnTo>
                  <a:pt x="4520" y="431"/>
                </a:lnTo>
                <a:lnTo>
                  <a:pt x="5433" y="495"/>
                </a:lnTo>
                <a:lnTo>
                  <a:pt x="4860" y="553"/>
                </a:lnTo>
                <a:lnTo>
                  <a:pt x="4835" y="553"/>
                </a:lnTo>
                <a:lnTo>
                  <a:pt x="4822" y="560"/>
                </a:lnTo>
                <a:lnTo>
                  <a:pt x="4796" y="560"/>
                </a:lnTo>
                <a:lnTo>
                  <a:pt x="4777" y="566"/>
                </a:lnTo>
                <a:lnTo>
                  <a:pt x="4770" y="579"/>
                </a:lnTo>
                <a:lnTo>
                  <a:pt x="4764" y="579"/>
                </a:lnTo>
                <a:lnTo>
                  <a:pt x="4770" y="585"/>
                </a:lnTo>
                <a:lnTo>
                  <a:pt x="4790" y="579"/>
                </a:lnTo>
                <a:lnTo>
                  <a:pt x="4803" y="585"/>
                </a:lnTo>
                <a:lnTo>
                  <a:pt x="4809" y="585"/>
                </a:lnTo>
                <a:lnTo>
                  <a:pt x="4815" y="579"/>
                </a:lnTo>
                <a:lnTo>
                  <a:pt x="4815" y="566"/>
                </a:lnTo>
                <a:lnTo>
                  <a:pt x="4822" y="566"/>
                </a:lnTo>
                <a:lnTo>
                  <a:pt x="4835" y="579"/>
                </a:lnTo>
                <a:lnTo>
                  <a:pt x="4848" y="566"/>
                </a:lnTo>
                <a:lnTo>
                  <a:pt x="4873" y="553"/>
                </a:lnTo>
                <a:lnTo>
                  <a:pt x="4880" y="547"/>
                </a:lnTo>
                <a:lnTo>
                  <a:pt x="4873" y="547"/>
                </a:lnTo>
                <a:lnTo>
                  <a:pt x="4860" y="553"/>
                </a:lnTo>
                <a:lnTo>
                  <a:pt x="5433" y="495"/>
                </a:lnTo>
                <a:lnTo>
                  <a:pt x="5259" y="457"/>
                </a:lnTo>
                <a:lnTo>
                  <a:pt x="5240" y="450"/>
                </a:lnTo>
                <a:lnTo>
                  <a:pt x="5233" y="450"/>
                </a:lnTo>
                <a:lnTo>
                  <a:pt x="5233" y="457"/>
                </a:lnTo>
                <a:lnTo>
                  <a:pt x="5253" y="470"/>
                </a:lnTo>
                <a:lnTo>
                  <a:pt x="5272" y="457"/>
                </a:lnTo>
                <a:lnTo>
                  <a:pt x="5285" y="450"/>
                </a:lnTo>
                <a:lnTo>
                  <a:pt x="5278" y="444"/>
                </a:lnTo>
                <a:lnTo>
                  <a:pt x="5265" y="450"/>
                </a:lnTo>
                <a:lnTo>
                  <a:pt x="5259" y="457"/>
                </a:lnTo>
                <a:lnTo>
                  <a:pt x="5433" y="495"/>
                </a:lnTo>
                <a:lnTo>
                  <a:pt x="4938" y="270"/>
                </a:lnTo>
                <a:lnTo>
                  <a:pt x="4944" y="270"/>
                </a:lnTo>
                <a:lnTo>
                  <a:pt x="4944" y="264"/>
                </a:lnTo>
                <a:lnTo>
                  <a:pt x="4938" y="251"/>
                </a:lnTo>
                <a:lnTo>
                  <a:pt x="4925" y="251"/>
                </a:lnTo>
                <a:lnTo>
                  <a:pt x="4912" y="264"/>
                </a:lnTo>
                <a:lnTo>
                  <a:pt x="4912" y="270"/>
                </a:lnTo>
                <a:lnTo>
                  <a:pt x="4918" y="270"/>
                </a:lnTo>
                <a:lnTo>
                  <a:pt x="4938" y="270"/>
                </a:lnTo>
                <a:lnTo>
                  <a:pt x="5433" y="495"/>
                </a:lnTo>
                <a:lnTo>
                  <a:pt x="3228" y="418"/>
                </a:lnTo>
                <a:lnTo>
                  <a:pt x="3253" y="418"/>
                </a:lnTo>
                <a:lnTo>
                  <a:pt x="3260" y="418"/>
                </a:lnTo>
                <a:lnTo>
                  <a:pt x="3266" y="405"/>
                </a:lnTo>
                <a:lnTo>
                  <a:pt x="3273" y="405"/>
                </a:lnTo>
                <a:lnTo>
                  <a:pt x="3285" y="393"/>
                </a:lnTo>
                <a:lnTo>
                  <a:pt x="3279" y="393"/>
                </a:lnTo>
                <a:lnTo>
                  <a:pt x="3260" y="399"/>
                </a:lnTo>
                <a:lnTo>
                  <a:pt x="3247" y="405"/>
                </a:lnTo>
                <a:lnTo>
                  <a:pt x="3221" y="405"/>
                </a:lnTo>
                <a:lnTo>
                  <a:pt x="3202" y="405"/>
                </a:lnTo>
                <a:lnTo>
                  <a:pt x="3189" y="412"/>
                </a:lnTo>
                <a:lnTo>
                  <a:pt x="3176" y="425"/>
                </a:lnTo>
                <a:lnTo>
                  <a:pt x="3118" y="444"/>
                </a:lnTo>
                <a:lnTo>
                  <a:pt x="3086" y="457"/>
                </a:lnTo>
                <a:lnTo>
                  <a:pt x="3067" y="476"/>
                </a:lnTo>
                <a:lnTo>
                  <a:pt x="3073" y="476"/>
                </a:lnTo>
                <a:lnTo>
                  <a:pt x="3080" y="470"/>
                </a:lnTo>
                <a:lnTo>
                  <a:pt x="3105" y="450"/>
                </a:lnTo>
                <a:lnTo>
                  <a:pt x="3170" y="431"/>
                </a:lnTo>
                <a:lnTo>
                  <a:pt x="3195" y="425"/>
                </a:lnTo>
                <a:lnTo>
                  <a:pt x="3189" y="431"/>
                </a:lnTo>
                <a:lnTo>
                  <a:pt x="3208" y="438"/>
                </a:lnTo>
                <a:lnTo>
                  <a:pt x="3221" y="444"/>
                </a:lnTo>
                <a:lnTo>
                  <a:pt x="3228" y="444"/>
                </a:lnTo>
                <a:lnTo>
                  <a:pt x="3228" y="438"/>
                </a:lnTo>
                <a:lnTo>
                  <a:pt x="3215" y="431"/>
                </a:lnTo>
                <a:lnTo>
                  <a:pt x="3208" y="431"/>
                </a:lnTo>
                <a:lnTo>
                  <a:pt x="3208" y="418"/>
                </a:lnTo>
                <a:lnTo>
                  <a:pt x="3215" y="418"/>
                </a:lnTo>
                <a:lnTo>
                  <a:pt x="3228" y="418"/>
                </a:lnTo>
                <a:lnTo>
                  <a:pt x="5433" y="495"/>
                </a:lnTo>
                <a:lnTo>
                  <a:pt x="2983" y="502"/>
                </a:lnTo>
                <a:lnTo>
                  <a:pt x="2990" y="508"/>
                </a:lnTo>
                <a:lnTo>
                  <a:pt x="2996" y="502"/>
                </a:lnTo>
                <a:lnTo>
                  <a:pt x="2990" y="502"/>
                </a:lnTo>
                <a:lnTo>
                  <a:pt x="2983" y="502"/>
                </a:lnTo>
                <a:lnTo>
                  <a:pt x="5433" y="495"/>
                </a:lnTo>
                <a:lnTo>
                  <a:pt x="3009" y="502"/>
                </a:lnTo>
                <a:lnTo>
                  <a:pt x="3015" y="508"/>
                </a:lnTo>
                <a:lnTo>
                  <a:pt x="3022" y="502"/>
                </a:lnTo>
                <a:lnTo>
                  <a:pt x="3009" y="502"/>
                </a:lnTo>
                <a:lnTo>
                  <a:pt x="3003" y="502"/>
                </a:lnTo>
                <a:lnTo>
                  <a:pt x="3009" y="502"/>
                </a:lnTo>
                <a:lnTo>
                  <a:pt x="5433" y="495"/>
                </a:lnTo>
                <a:lnTo>
                  <a:pt x="3073" y="418"/>
                </a:lnTo>
                <a:lnTo>
                  <a:pt x="3086" y="412"/>
                </a:lnTo>
                <a:lnTo>
                  <a:pt x="3105" y="412"/>
                </a:lnTo>
                <a:lnTo>
                  <a:pt x="3118" y="412"/>
                </a:lnTo>
                <a:lnTo>
                  <a:pt x="3157" y="412"/>
                </a:lnTo>
                <a:lnTo>
                  <a:pt x="3170" y="412"/>
                </a:lnTo>
                <a:lnTo>
                  <a:pt x="3170" y="405"/>
                </a:lnTo>
                <a:lnTo>
                  <a:pt x="3163" y="405"/>
                </a:lnTo>
                <a:lnTo>
                  <a:pt x="3131" y="405"/>
                </a:lnTo>
                <a:lnTo>
                  <a:pt x="3125" y="405"/>
                </a:lnTo>
                <a:lnTo>
                  <a:pt x="3118" y="399"/>
                </a:lnTo>
                <a:lnTo>
                  <a:pt x="3125" y="399"/>
                </a:lnTo>
                <a:lnTo>
                  <a:pt x="3125" y="393"/>
                </a:lnTo>
                <a:lnTo>
                  <a:pt x="3105" y="399"/>
                </a:lnTo>
                <a:lnTo>
                  <a:pt x="3093" y="399"/>
                </a:lnTo>
                <a:lnTo>
                  <a:pt x="3073" y="405"/>
                </a:lnTo>
                <a:lnTo>
                  <a:pt x="3048" y="405"/>
                </a:lnTo>
                <a:lnTo>
                  <a:pt x="3022" y="412"/>
                </a:lnTo>
                <a:lnTo>
                  <a:pt x="3028" y="418"/>
                </a:lnTo>
                <a:lnTo>
                  <a:pt x="3048" y="412"/>
                </a:lnTo>
                <a:lnTo>
                  <a:pt x="3060" y="412"/>
                </a:lnTo>
                <a:lnTo>
                  <a:pt x="3067" y="412"/>
                </a:lnTo>
                <a:lnTo>
                  <a:pt x="3028" y="425"/>
                </a:lnTo>
                <a:lnTo>
                  <a:pt x="2996" y="444"/>
                </a:lnTo>
                <a:lnTo>
                  <a:pt x="2958" y="457"/>
                </a:lnTo>
                <a:lnTo>
                  <a:pt x="2945" y="476"/>
                </a:lnTo>
                <a:lnTo>
                  <a:pt x="2938" y="476"/>
                </a:lnTo>
                <a:lnTo>
                  <a:pt x="2945" y="476"/>
                </a:lnTo>
                <a:lnTo>
                  <a:pt x="2958" y="476"/>
                </a:lnTo>
                <a:lnTo>
                  <a:pt x="2958" y="470"/>
                </a:lnTo>
                <a:lnTo>
                  <a:pt x="2977" y="457"/>
                </a:lnTo>
                <a:lnTo>
                  <a:pt x="3022" y="444"/>
                </a:lnTo>
                <a:lnTo>
                  <a:pt x="3060" y="425"/>
                </a:lnTo>
                <a:lnTo>
                  <a:pt x="3073" y="418"/>
                </a:lnTo>
                <a:lnTo>
                  <a:pt x="5433" y="495"/>
                </a:lnTo>
                <a:lnTo>
                  <a:pt x="3003" y="405"/>
                </a:lnTo>
                <a:lnTo>
                  <a:pt x="2996" y="405"/>
                </a:lnTo>
                <a:lnTo>
                  <a:pt x="2990" y="405"/>
                </a:lnTo>
                <a:lnTo>
                  <a:pt x="2983" y="405"/>
                </a:lnTo>
                <a:lnTo>
                  <a:pt x="2990" y="412"/>
                </a:lnTo>
                <a:lnTo>
                  <a:pt x="2996" y="412"/>
                </a:lnTo>
                <a:lnTo>
                  <a:pt x="3003" y="405"/>
                </a:lnTo>
                <a:lnTo>
                  <a:pt x="5433" y="495"/>
                </a:lnTo>
                <a:lnTo>
                  <a:pt x="4648" y="450"/>
                </a:lnTo>
                <a:lnTo>
                  <a:pt x="4635" y="444"/>
                </a:lnTo>
                <a:lnTo>
                  <a:pt x="4623" y="444"/>
                </a:lnTo>
                <a:lnTo>
                  <a:pt x="4629" y="450"/>
                </a:lnTo>
                <a:lnTo>
                  <a:pt x="4635" y="457"/>
                </a:lnTo>
                <a:lnTo>
                  <a:pt x="4642" y="457"/>
                </a:lnTo>
                <a:lnTo>
                  <a:pt x="4648" y="470"/>
                </a:lnTo>
                <a:lnTo>
                  <a:pt x="4655" y="470"/>
                </a:lnTo>
                <a:lnTo>
                  <a:pt x="4661" y="457"/>
                </a:lnTo>
                <a:lnTo>
                  <a:pt x="4655" y="450"/>
                </a:lnTo>
                <a:lnTo>
                  <a:pt x="4648" y="450"/>
                </a:lnTo>
                <a:lnTo>
                  <a:pt x="5433" y="495"/>
                </a:lnTo>
                <a:lnTo>
                  <a:pt x="4603" y="444"/>
                </a:lnTo>
                <a:lnTo>
                  <a:pt x="4603" y="450"/>
                </a:lnTo>
                <a:lnTo>
                  <a:pt x="4610" y="450"/>
                </a:lnTo>
                <a:lnTo>
                  <a:pt x="4610" y="444"/>
                </a:lnTo>
                <a:lnTo>
                  <a:pt x="4603" y="444"/>
                </a:lnTo>
                <a:lnTo>
                  <a:pt x="5433" y="495"/>
                </a:lnTo>
                <a:lnTo>
                  <a:pt x="4719" y="290"/>
                </a:lnTo>
                <a:lnTo>
                  <a:pt x="4642" y="296"/>
                </a:lnTo>
                <a:lnTo>
                  <a:pt x="4603" y="309"/>
                </a:lnTo>
                <a:lnTo>
                  <a:pt x="4597" y="309"/>
                </a:lnTo>
                <a:lnTo>
                  <a:pt x="4584" y="315"/>
                </a:lnTo>
                <a:lnTo>
                  <a:pt x="4558" y="315"/>
                </a:lnTo>
                <a:lnTo>
                  <a:pt x="4533" y="328"/>
                </a:lnTo>
                <a:lnTo>
                  <a:pt x="4513" y="341"/>
                </a:lnTo>
                <a:lnTo>
                  <a:pt x="4507" y="341"/>
                </a:lnTo>
                <a:lnTo>
                  <a:pt x="4488" y="328"/>
                </a:lnTo>
                <a:lnTo>
                  <a:pt x="4481" y="328"/>
                </a:lnTo>
                <a:lnTo>
                  <a:pt x="4468" y="328"/>
                </a:lnTo>
                <a:lnTo>
                  <a:pt x="4462" y="335"/>
                </a:lnTo>
                <a:lnTo>
                  <a:pt x="4494" y="348"/>
                </a:lnTo>
                <a:lnTo>
                  <a:pt x="4571" y="373"/>
                </a:lnTo>
                <a:lnTo>
                  <a:pt x="4610" y="373"/>
                </a:lnTo>
                <a:lnTo>
                  <a:pt x="4635" y="380"/>
                </a:lnTo>
                <a:lnTo>
                  <a:pt x="4661" y="373"/>
                </a:lnTo>
                <a:lnTo>
                  <a:pt x="4597" y="367"/>
                </a:lnTo>
                <a:lnTo>
                  <a:pt x="4533" y="341"/>
                </a:lnTo>
                <a:lnTo>
                  <a:pt x="4623" y="309"/>
                </a:lnTo>
                <a:lnTo>
                  <a:pt x="4706" y="296"/>
                </a:lnTo>
                <a:lnTo>
                  <a:pt x="4777" y="290"/>
                </a:lnTo>
                <a:lnTo>
                  <a:pt x="4719" y="290"/>
                </a:lnTo>
                <a:lnTo>
                  <a:pt x="5433" y="495"/>
                </a:lnTo>
                <a:lnTo>
                  <a:pt x="4584" y="444"/>
                </a:lnTo>
                <a:lnTo>
                  <a:pt x="4590" y="450"/>
                </a:lnTo>
                <a:lnTo>
                  <a:pt x="4590" y="444"/>
                </a:lnTo>
                <a:lnTo>
                  <a:pt x="4584" y="444"/>
                </a:lnTo>
                <a:lnTo>
                  <a:pt x="5433" y="495"/>
                </a:lnTo>
                <a:lnTo>
                  <a:pt x="2733" y="534"/>
                </a:lnTo>
                <a:lnTo>
                  <a:pt x="2713" y="534"/>
                </a:lnTo>
                <a:lnTo>
                  <a:pt x="2707" y="534"/>
                </a:lnTo>
                <a:lnTo>
                  <a:pt x="2694" y="547"/>
                </a:lnTo>
                <a:lnTo>
                  <a:pt x="2694" y="553"/>
                </a:lnTo>
                <a:lnTo>
                  <a:pt x="2700" y="547"/>
                </a:lnTo>
                <a:lnTo>
                  <a:pt x="2707" y="540"/>
                </a:lnTo>
                <a:lnTo>
                  <a:pt x="2713" y="540"/>
                </a:lnTo>
                <a:lnTo>
                  <a:pt x="2726" y="534"/>
                </a:lnTo>
                <a:lnTo>
                  <a:pt x="2733" y="534"/>
                </a:lnTo>
                <a:lnTo>
                  <a:pt x="5433" y="495"/>
                </a:lnTo>
                <a:lnTo>
                  <a:pt x="3877" y="238"/>
                </a:lnTo>
                <a:lnTo>
                  <a:pt x="3877" y="232"/>
                </a:lnTo>
                <a:lnTo>
                  <a:pt x="3870" y="232"/>
                </a:lnTo>
                <a:lnTo>
                  <a:pt x="3877" y="238"/>
                </a:lnTo>
                <a:lnTo>
                  <a:pt x="5433" y="495"/>
                </a:lnTo>
                <a:lnTo>
                  <a:pt x="1055" y="103"/>
                </a:lnTo>
                <a:lnTo>
                  <a:pt x="1048" y="116"/>
                </a:lnTo>
                <a:lnTo>
                  <a:pt x="1048" y="123"/>
                </a:lnTo>
                <a:lnTo>
                  <a:pt x="1048" y="129"/>
                </a:lnTo>
                <a:lnTo>
                  <a:pt x="1055" y="116"/>
                </a:lnTo>
                <a:lnTo>
                  <a:pt x="1055" y="103"/>
                </a:lnTo>
                <a:lnTo>
                  <a:pt x="5433" y="495"/>
                </a:lnTo>
                <a:lnTo>
                  <a:pt x="1415" y="502"/>
                </a:lnTo>
                <a:lnTo>
                  <a:pt x="1434" y="508"/>
                </a:lnTo>
                <a:lnTo>
                  <a:pt x="1440" y="502"/>
                </a:lnTo>
                <a:lnTo>
                  <a:pt x="1428" y="495"/>
                </a:lnTo>
                <a:lnTo>
                  <a:pt x="1408" y="489"/>
                </a:lnTo>
                <a:lnTo>
                  <a:pt x="1395" y="489"/>
                </a:lnTo>
                <a:lnTo>
                  <a:pt x="1402" y="495"/>
                </a:lnTo>
                <a:lnTo>
                  <a:pt x="1415" y="502"/>
                </a:lnTo>
                <a:lnTo>
                  <a:pt x="5433" y="495"/>
                </a:lnTo>
                <a:lnTo>
                  <a:pt x="1023" y="116"/>
                </a:lnTo>
                <a:lnTo>
                  <a:pt x="1035" y="123"/>
                </a:lnTo>
                <a:lnTo>
                  <a:pt x="1042" y="123"/>
                </a:lnTo>
                <a:lnTo>
                  <a:pt x="1042" y="116"/>
                </a:lnTo>
                <a:lnTo>
                  <a:pt x="1035" y="110"/>
                </a:lnTo>
                <a:lnTo>
                  <a:pt x="1023" y="110"/>
                </a:lnTo>
                <a:lnTo>
                  <a:pt x="1023" y="116"/>
                </a:lnTo>
                <a:lnTo>
                  <a:pt x="5433" y="495"/>
                </a:lnTo>
                <a:lnTo>
                  <a:pt x="1440" y="33"/>
                </a:lnTo>
                <a:lnTo>
                  <a:pt x="1428" y="26"/>
                </a:lnTo>
                <a:lnTo>
                  <a:pt x="1415" y="20"/>
                </a:lnTo>
                <a:lnTo>
                  <a:pt x="1415" y="26"/>
                </a:lnTo>
                <a:lnTo>
                  <a:pt x="1428" y="39"/>
                </a:lnTo>
                <a:lnTo>
                  <a:pt x="1440" y="33"/>
                </a:lnTo>
                <a:lnTo>
                  <a:pt x="5433" y="495"/>
                </a:lnTo>
                <a:lnTo>
                  <a:pt x="785" y="65"/>
                </a:lnTo>
                <a:lnTo>
                  <a:pt x="785" y="71"/>
                </a:lnTo>
                <a:lnTo>
                  <a:pt x="798" y="65"/>
                </a:lnTo>
                <a:lnTo>
                  <a:pt x="791" y="65"/>
                </a:lnTo>
                <a:lnTo>
                  <a:pt x="785" y="65"/>
                </a:lnTo>
                <a:lnTo>
                  <a:pt x="5433" y="495"/>
                </a:lnTo>
                <a:lnTo>
                  <a:pt x="823" y="71"/>
                </a:lnTo>
                <a:lnTo>
                  <a:pt x="817" y="71"/>
                </a:lnTo>
                <a:lnTo>
                  <a:pt x="830" y="78"/>
                </a:lnTo>
                <a:lnTo>
                  <a:pt x="830" y="71"/>
                </a:lnTo>
                <a:lnTo>
                  <a:pt x="823" y="71"/>
                </a:lnTo>
                <a:lnTo>
                  <a:pt x="5433" y="495"/>
                </a:lnTo>
                <a:lnTo>
                  <a:pt x="1537" y="412"/>
                </a:lnTo>
                <a:lnTo>
                  <a:pt x="1537" y="405"/>
                </a:lnTo>
                <a:lnTo>
                  <a:pt x="1530" y="399"/>
                </a:lnTo>
                <a:lnTo>
                  <a:pt x="1524" y="399"/>
                </a:lnTo>
                <a:lnTo>
                  <a:pt x="1524" y="405"/>
                </a:lnTo>
                <a:lnTo>
                  <a:pt x="1530" y="412"/>
                </a:lnTo>
                <a:lnTo>
                  <a:pt x="1537" y="412"/>
                </a:lnTo>
                <a:lnTo>
                  <a:pt x="5433" y="495"/>
                </a:lnTo>
                <a:lnTo>
                  <a:pt x="1511" y="65"/>
                </a:lnTo>
                <a:lnTo>
                  <a:pt x="1505" y="65"/>
                </a:lnTo>
                <a:lnTo>
                  <a:pt x="1498" y="65"/>
                </a:lnTo>
                <a:lnTo>
                  <a:pt x="1505" y="65"/>
                </a:lnTo>
                <a:lnTo>
                  <a:pt x="1511" y="65"/>
                </a:lnTo>
                <a:lnTo>
                  <a:pt x="5433" y="495"/>
                </a:lnTo>
                <a:lnTo>
                  <a:pt x="1087" y="123"/>
                </a:lnTo>
                <a:lnTo>
                  <a:pt x="1093" y="123"/>
                </a:lnTo>
                <a:lnTo>
                  <a:pt x="1100" y="116"/>
                </a:lnTo>
                <a:lnTo>
                  <a:pt x="1087" y="116"/>
                </a:lnTo>
                <a:lnTo>
                  <a:pt x="1087" y="123"/>
                </a:lnTo>
                <a:lnTo>
                  <a:pt x="5433" y="495"/>
                </a:lnTo>
                <a:lnTo>
                  <a:pt x="1350" y="303"/>
                </a:lnTo>
                <a:lnTo>
                  <a:pt x="1286" y="290"/>
                </a:lnTo>
                <a:lnTo>
                  <a:pt x="1260" y="290"/>
                </a:lnTo>
                <a:lnTo>
                  <a:pt x="1241" y="290"/>
                </a:lnTo>
                <a:lnTo>
                  <a:pt x="1228" y="283"/>
                </a:lnTo>
                <a:lnTo>
                  <a:pt x="1222" y="283"/>
                </a:lnTo>
                <a:lnTo>
                  <a:pt x="1209" y="290"/>
                </a:lnTo>
                <a:lnTo>
                  <a:pt x="1183" y="290"/>
                </a:lnTo>
                <a:lnTo>
                  <a:pt x="1183" y="296"/>
                </a:lnTo>
                <a:lnTo>
                  <a:pt x="1203" y="296"/>
                </a:lnTo>
                <a:lnTo>
                  <a:pt x="1312" y="309"/>
                </a:lnTo>
                <a:lnTo>
                  <a:pt x="1363" y="309"/>
                </a:lnTo>
                <a:lnTo>
                  <a:pt x="1395" y="309"/>
                </a:lnTo>
                <a:lnTo>
                  <a:pt x="1395" y="309"/>
                </a:lnTo>
                <a:lnTo>
                  <a:pt x="1370" y="309"/>
                </a:lnTo>
                <a:lnTo>
                  <a:pt x="1350" y="303"/>
                </a:lnTo>
                <a:lnTo>
                  <a:pt x="5433" y="495"/>
                </a:lnTo>
                <a:lnTo>
                  <a:pt x="939" y="97"/>
                </a:lnTo>
                <a:lnTo>
                  <a:pt x="945" y="97"/>
                </a:lnTo>
                <a:lnTo>
                  <a:pt x="933" y="90"/>
                </a:lnTo>
                <a:lnTo>
                  <a:pt x="926" y="90"/>
                </a:lnTo>
                <a:lnTo>
                  <a:pt x="939" y="97"/>
                </a:lnTo>
                <a:lnTo>
                  <a:pt x="5433" y="495"/>
                </a:lnTo>
                <a:lnTo>
                  <a:pt x="3774" y="187"/>
                </a:lnTo>
                <a:lnTo>
                  <a:pt x="3780" y="187"/>
                </a:lnTo>
                <a:lnTo>
                  <a:pt x="3774" y="180"/>
                </a:lnTo>
                <a:lnTo>
                  <a:pt x="3774" y="187"/>
                </a:lnTo>
                <a:lnTo>
                  <a:pt x="5433" y="495"/>
                </a:lnTo>
                <a:lnTo>
                  <a:pt x="393" y="502"/>
                </a:lnTo>
                <a:lnTo>
                  <a:pt x="386" y="483"/>
                </a:lnTo>
                <a:lnTo>
                  <a:pt x="380" y="483"/>
                </a:lnTo>
                <a:lnTo>
                  <a:pt x="386" y="495"/>
                </a:lnTo>
                <a:lnTo>
                  <a:pt x="393" y="502"/>
                </a:lnTo>
                <a:lnTo>
                  <a:pt x="5433" y="495"/>
                </a:lnTo>
                <a:lnTo>
                  <a:pt x="605" y="547"/>
                </a:lnTo>
                <a:lnTo>
                  <a:pt x="598" y="547"/>
                </a:lnTo>
                <a:lnTo>
                  <a:pt x="598" y="553"/>
                </a:lnTo>
                <a:lnTo>
                  <a:pt x="605" y="547"/>
                </a:lnTo>
                <a:lnTo>
                  <a:pt x="5433" y="495"/>
                </a:lnTo>
                <a:lnTo>
                  <a:pt x="515" y="521"/>
                </a:lnTo>
                <a:lnTo>
                  <a:pt x="515" y="528"/>
                </a:lnTo>
                <a:lnTo>
                  <a:pt x="515" y="534"/>
                </a:lnTo>
                <a:lnTo>
                  <a:pt x="528" y="528"/>
                </a:lnTo>
                <a:lnTo>
                  <a:pt x="521" y="528"/>
                </a:lnTo>
                <a:lnTo>
                  <a:pt x="521" y="521"/>
                </a:lnTo>
                <a:lnTo>
                  <a:pt x="515" y="521"/>
                </a:lnTo>
                <a:lnTo>
                  <a:pt x="5433" y="495"/>
                </a:lnTo>
                <a:lnTo>
                  <a:pt x="450" y="303"/>
                </a:lnTo>
                <a:lnTo>
                  <a:pt x="418" y="296"/>
                </a:lnTo>
                <a:lnTo>
                  <a:pt x="393" y="296"/>
                </a:lnTo>
                <a:lnTo>
                  <a:pt x="373" y="296"/>
                </a:lnTo>
                <a:lnTo>
                  <a:pt x="335" y="290"/>
                </a:lnTo>
                <a:lnTo>
                  <a:pt x="322" y="290"/>
                </a:lnTo>
                <a:lnTo>
                  <a:pt x="309" y="290"/>
                </a:lnTo>
                <a:lnTo>
                  <a:pt x="290" y="283"/>
                </a:lnTo>
                <a:lnTo>
                  <a:pt x="270" y="290"/>
                </a:lnTo>
                <a:lnTo>
                  <a:pt x="283" y="296"/>
                </a:lnTo>
                <a:lnTo>
                  <a:pt x="309" y="296"/>
                </a:lnTo>
                <a:lnTo>
                  <a:pt x="309" y="303"/>
                </a:lnTo>
                <a:lnTo>
                  <a:pt x="309" y="309"/>
                </a:lnTo>
                <a:lnTo>
                  <a:pt x="328" y="315"/>
                </a:lnTo>
                <a:lnTo>
                  <a:pt x="360" y="315"/>
                </a:lnTo>
                <a:lnTo>
                  <a:pt x="386" y="315"/>
                </a:lnTo>
                <a:lnTo>
                  <a:pt x="405" y="315"/>
                </a:lnTo>
                <a:lnTo>
                  <a:pt x="405" y="309"/>
                </a:lnTo>
                <a:lnTo>
                  <a:pt x="386" y="309"/>
                </a:lnTo>
                <a:lnTo>
                  <a:pt x="373" y="309"/>
                </a:lnTo>
                <a:lnTo>
                  <a:pt x="367" y="309"/>
                </a:lnTo>
                <a:lnTo>
                  <a:pt x="348" y="309"/>
                </a:lnTo>
                <a:lnTo>
                  <a:pt x="335" y="309"/>
                </a:lnTo>
                <a:lnTo>
                  <a:pt x="328" y="309"/>
                </a:lnTo>
                <a:lnTo>
                  <a:pt x="322" y="303"/>
                </a:lnTo>
                <a:lnTo>
                  <a:pt x="341" y="303"/>
                </a:lnTo>
                <a:lnTo>
                  <a:pt x="373" y="303"/>
                </a:lnTo>
                <a:lnTo>
                  <a:pt x="412" y="309"/>
                </a:lnTo>
                <a:lnTo>
                  <a:pt x="431" y="309"/>
                </a:lnTo>
                <a:lnTo>
                  <a:pt x="450" y="309"/>
                </a:lnTo>
                <a:lnTo>
                  <a:pt x="463" y="309"/>
                </a:lnTo>
                <a:lnTo>
                  <a:pt x="450" y="303"/>
                </a:lnTo>
                <a:lnTo>
                  <a:pt x="5433" y="495"/>
                </a:lnTo>
                <a:lnTo>
                  <a:pt x="528" y="290"/>
                </a:lnTo>
                <a:lnTo>
                  <a:pt x="553" y="290"/>
                </a:lnTo>
                <a:lnTo>
                  <a:pt x="598" y="290"/>
                </a:lnTo>
                <a:lnTo>
                  <a:pt x="598" y="283"/>
                </a:lnTo>
                <a:lnTo>
                  <a:pt x="605" y="283"/>
                </a:lnTo>
                <a:lnTo>
                  <a:pt x="624" y="283"/>
                </a:lnTo>
                <a:lnTo>
                  <a:pt x="637" y="283"/>
                </a:lnTo>
                <a:lnTo>
                  <a:pt x="630" y="277"/>
                </a:lnTo>
                <a:lnTo>
                  <a:pt x="618" y="277"/>
                </a:lnTo>
                <a:lnTo>
                  <a:pt x="605" y="277"/>
                </a:lnTo>
                <a:lnTo>
                  <a:pt x="592" y="283"/>
                </a:lnTo>
                <a:lnTo>
                  <a:pt x="579" y="283"/>
                </a:lnTo>
                <a:lnTo>
                  <a:pt x="540" y="283"/>
                </a:lnTo>
                <a:lnTo>
                  <a:pt x="515" y="290"/>
                </a:lnTo>
                <a:lnTo>
                  <a:pt x="508" y="290"/>
                </a:lnTo>
                <a:lnTo>
                  <a:pt x="476" y="296"/>
                </a:lnTo>
                <a:lnTo>
                  <a:pt x="515" y="296"/>
                </a:lnTo>
                <a:lnTo>
                  <a:pt x="521" y="296"/>
                </a:lnTo>
                <a:lnTo>
                  <a:pt x="528" y="290"/>
                </a:lnTo>
                <a:lnTo>
                  <a:pt x="5433" y="495"/>
                </a:lnTo>
                <a:lnTo>
                  <a:pt x="926" y="354"/>
                </a:lnTo>
                <a:lnTo>
                  <a:pt x="900" y="341"/>
                </a:lnTo>
                <a:lnTo>
                  <a:pt x="875" y="328"/>
                </a:lnTo>
                <a:lnTo>
                  <a:pt x="843" y="328"/>
                </a:lnTo>
                <a:lnTo>
                  <a:pt x="836" y="328"/>
                </a:lnTo>
                <a:lnTo>
                  <a:pt x="843" y="335"/>
                </a:lnTo>
                <a:lnTo>
                  <a:pt x="862" y="341"/>
                </a:lnTo>
                <a:lnTo>
                  <a:pt x="894" y="367"/>
                </a:lnTo>
                <a:lnTo>
                  <a:pt x="926" y="380"/>
                </a:lnTo>
                <a:lnTo>
                  <a:pt x="965" y="393"/>
                </a:lnTo>
                <a:lnTo>
                  <a:pt x="1138" y="457"/>
                </a:lnTo>
                <a:lnTo>
                  <a:pt x="1203" y="489"/>
                </a:lnTo>
                <a:lnTo>
                  <a:pt x="1235" y="502"/>
                </a:lnTo>
                <a:lnTo>
                  <a:pt x="1241" y="502"/>
                </a:lnTo>
                <a:lnTo>
                  <a:pt x="1068" y="425"/>
                </a:lnTo>
                <a:lnTo>
                  <a:pt x="926" y="354"/>
                </a:lnTo>
                <a:lnTo>
                  <a:pt x="5433" y="495"/>
                </a:lnTo>
                <a:lnTo>
                  <a:pt x="418" y="322"/>
                </a:lnTo>
                <a:lnTo>
                  <a:pt x="412" y="328"/>
                </a:lnTo>
                <a:lnTo>
                  <a:pt x="431" y="322"/>
                </a:lnTo>
                <a:lnTo>
                  <a:pt x="438" y="315"/>
                </a:lnTo>
                <a:lnTo>
                  <a:pt x="425" y="315"/>
                </a:lnTo>
                <a:lnTo>
                  <a:pt x="418" y="322"/>
                </a:lnTo>
                <a:lnTo>
                  <a:pt x="5433" y="495"/>
                </a:lnTo>
                <a:lnTo>
                  <a:pt x="1318" y="508"/>
                </a:lnTo>
                <a:lnTo>
                  <a:pt x="1331" y="495"/>
                </a:lnTo>
                <a:lnTo>
                  <a:pt x="1344" y="489"/>
                </a:lnTo>
                <a:lnTo>
                  <a:pt x="1363" y="489"/>
                </a:lnTo>
                <a:lnTo>
                  <a:pt x="1389" y="495"/>
                </a:lnTo>
                <a:lnTo>
                  <a:pt x="1389" y="489"/>
                </a:lnTo>
                <a:lnTo>
                  <a:pt x="1357" y="476"/>
                </a:lnTo>
                <a:lnTo>
                  <a:pt x="1331" y="470"/>
                </a:lnTo>
                <a:lnTo>
                  <a:pt x="1260" y="444"/>
                </a:lnTo>
                <a:lnTo>
                  <a:pt x="1235" y="444"/>
                </a:lnTo>
                <a:lnTo>
                  <a:pt x="1215" y="438"/>
                </a:lnTo>
                <a:lnTo>
                  <a:pt x="1209" y="431"/>
                </a:lnTo>
                <a:lnTo>
                  <a:pt x="1203" y="438"/>
                </a:lnTo>
                <a:lnTo>
                  <a:pt x="1196" y="444"/>
                </a:lnTo>
                <a:lnTo>
                  <a:pt x="1203" y="444"/>
                </a:lnTo>
                <a:lnTo>
                  <a:pt x="1222" y="450"/>
                </a:lnTo>
                <a:lnTo>
                  <a:pt x="1235" y="450"/>
                </a:lnTo>
                <a:lnTo>
                  <a:pt x="1248" y="450"/>
                </a:lnTo>
                <a:lnTo>
                  <a:pt x="1286" y="470"/>
                </a:lnTo>
                <a:lnTo>
                  <a:pt x="1312" y="476"/>
                </a:lnTo>
                <a:lnTo>
                  <a:pt x="1338" y="476"/>
                </a:lnTo>
                <a:lnTo>
                  <a:pt x="1331" y="489"/>
                </a:lnTo>
                <a:lnTo>
                  <a:pt x="1318" y="502"/>
                </a:lnTo>
                <a:lnTo>
                  <a:pt x="1318" y="508"/>
                </a:lnTo>
                <a:lnTo>
                  <a:pt x="5433" y="495"/>
                </a:lnTo>
                <a:lnTo>
                  <a:pt x="450" y="328"/>
                </a:lnTo>
                <a:lnTo>
                  <a:pt x="470" y="328"/>
                </a:lnTo>
                <a:lnTo>
                  <a:pt x="476" y="328"/>
                </a:lnTo>
                <a:lnTo>
                  <a:pt x="476" y="322"/>
                </a:lnTo>
                <a:lnTo>
                  <a:pt x="470" y="322"/>
                </a:lnTo>
                <a:lnTo>
                  <a:pt x="450" y="322"/>
                </a:lnTo>
                <a:lnTo>
                  <a:pt x="450" y="328"/>
                </a:lnTo>
                <a:lnTo>
                  <a:pt x="444" y="328"/>
                </a:lnTo>
                <a:lnTo>
                  <a:pt x="450" y="328"/>
                </a:lnTo>
                <a:lnTo>
                  <a:pt x="5433" y="495"/>
                </a:lnTo>
                <a:lnTo>
                  <a:pt x="566" y="193"/>
                </a:lnTo>
                <a:lnTo>
                  <a:pt x="547" y="193"/>
                </a:lnTo>
                <a:lnTo>
                  <a:pt x="547" y="200"/>
                </a:lnTo>
                <a:lnTo>
                  <a:pt x="547" y="206"/>
                </a:lnTo>
                <a:lnTo>
                  <a:pt x="553" y="206"/>
                </a:lnTo>
                <a:lnTo>
                  <a:pt x="566" y="193"/>
                </a:lnTo>
                <a:lnTo>
                  <a:pt x="5433" y="495"/>
                </a:lnTo>
                <a:lnTo>
                  <a:pt x="277" y="58"/>
                </a:lnTo>
                <a:lnTo>
                  <a:pt x="270" y="52"/>
                </a:lnTo>
                <a:lnTo>
                  <a:pt x="264" y="52"/>
                </a:lnTo>
                <a:lnTo>
                  <a:pt x="264" y="58"/>
                </a:lnTo>
                <a:lnTo>
                  <a:pt x="277" y="58"/>
                </a:lnTo>
                <a:lnTo>
                  <a:pt x="5433" y="495"/>
                </a:lnTo>
                <a:lnTo>
                  <a:pt x="290" y="450"/>
                </a:lnTo>
                <a:lnTo>
                  <a:pt x="258" y="450"/>
                </a:lnTo>
                <a:lnTo>
                  <a:pt x="245" y="450"/>
                </a:lnTo>
                <a:lnTo>
                  <a:pt x="245" y="457"/>
                </a:lnTo>
                <a:lnTo>
                  <a:pt x="277" y="457"/>
                </a:lnTo>
                <a:lnTo>
                  <a:pt x="290" y="457"/>
                </a:lnTo>
                <a:lnTo>
                  <a:pt x="309" y="450"/>
                </a:lnTo>
                <a:lnTo>
                  <a:pt x="303" y="450"/>
                </a:lnTo>
                <a:lnTo>
                  <a:pt x="290" y="450"/>
                </a:lnTo>
                <a:lnTo>
                  <a:pt x="5433" y="495"/>
                </a:lnTo>
                <a:lnTo>
                  <a:pt x="193" y="213"/>
                </a:lnTo>
                <a:lnTo>
                  <a:pt x="193" y="219"/>
                </a:lnTo>
                <a:lnTo>
                  <a:pt x="206" y="219"/>
                </a:lnTo>
                <a:lnTo>
                  <a:pt x="200" y="213"/>
                </a:lnTo>
                <a:lnTo>
                  <a:pt x="193" y="213"/>
                </a:lnTo>
                <a:lnTo>
                  <a:pt x="5433" y="495"/>
                </a:lnTo>
                <a:lnTo>
                  <a:pt x="225" y="450"/>
                </a:lnTo>
                <a:lnTo>
                  <a:pt x="219" y="457"/>
                </a:lnTo>
                <a:lnTo>
                  <a:pt x="225" y="470"/>
                </a:lnTo>
                <a:lnTo>
                  <a:pt x="238" y="470"/>
                </a:lnTo>
                <a:lnTo>
                  <a:pt x="238" y="457"/>
                </a:lnTo>
                <a:lnTo>
                  <a:pt x="238" y="450"/>
                </a:lnTo>
                <a:lnTo>
                  <a:pt x="225" y="450"/>
                </a:lnTo>
                <a:lnTo>
                  <a:pt x="5433" y="495"/>
                </a:lnTo>
                <a:lnTo>
                  <a:pt x="161" y="225"/>
                </a:lnTo>
                <a:lnTo>
                  <a:pt x="174" y="225"/>
                </a:lnTo>
                <a:lnTo>
                  <a:pt x="168" y="219"/>
                </a:lnTo>
                <a:lnTo>
                  <a:pt x="155" y="225"/>
                </a:lnTo>
                <a:lnTo>
                  <a:pt x="161" y="225"/>
                </a:lnTo>
                <a:lnTo>
                  <a:pt x="5433" y="495"/>
                </a:lnTo>
                <a:lnTo>
                  <a:pt x="78" y="290"/>
                </a:lnTo>
                <a:lnTo>
                  <a:pt x="84" y="296"/>
                </a:lnTo>
                <a:lnTo>
                  <a:pt x="103" y="303"/>
                </a:lnTo>
                <a:lnTo>
                  <a:pt x="129" y="315"/>
                </a:lnTo>
                <a:lnTo>
                  <a:pt x="103" y="309"/>
                </a:lnTo>
                <a:lnTo>
                  <a:pt x="84" y="309"/>
                </a:lnTo>
                <a:lnTo>
                  <a:pt x="71" y="315"/>
                </a:lnTo>
                <a:lnTo>
                  <a:pt x="97" y="322"/>
                </a:lnTo>
                <a:lnTo>
                  <a:pt x="129" y="322"/>
                </a:lnTo>
                <a:lnTo>
                  <a:pt x="161" y="335"/>
                </a:lnTo>
                <a:lnTo>
                  <a:pt x="187" y="348"/>
                </a:lnTo>
                <a:lnTo>
                  <a:pt x="200" y="354"/>
                </a:lnTo>
                <a:lnTo>
                  <a:pt x="219" y="354"/>
                </a:lnTo>
                <a:lnTo>
                  <a:pt x="232" y="367"/>
                </a:lnTo>
                <a:lnTo>
                  <a:pt x="225" y="380"/>
                </a:lnTo>
                <a:lnTo>
                  <a:pt x="238" y="386"/>
                </a:lnTo>
                <a:lnTo>
                  <a:pt x="258" y="380"/>
                </a:lnTo>
                <a:lnTo>
                  <a:pt x="277" y="386"/>
                </a:lnTo>
                <a:lnTo>
                  <a:pt x="290" y="399"/>
                </a:lnTo>
                <a:lnTo>
                  <a:pt x="290" y="393"/>
                </a:lnTo>
                <a:lnTo>
                  <a:pt x="277" y="373"/>
                </a:lnTo>
                <a:lnTo>
                  <a:pt x="270" y="367"/>
                </a:lnTo>
                <a:lnTo>
                  <a:pt x="258" y="354"/>
                </a:lnTo>
                <a:lnTo>
                  <a:pt x="277" y="354"/>
                </a:lnTo>
                <a:lnTo>
                  <a:pt x="322" y="373"/>
                </a:lnTo>
                <a:lnTo>
                  <a:pt x="348" y="367"/>
                </a:lnTo>
                <a:lnTo>
                  <a:pt x="373" y="367"/>
                </a:lnTo>
                <a:lnTo>
                  <a:pt x="405" y="367"/>
                </a:lnTo>
                <a:lnTo>
                  <a:pt x="412" y="367"/>
                </a:lnTo>
                <a:lnTo>
                  <a:pt x="393" y="354"/>
                </a:lnTo>
                <a:lnTo>
                  <a:pt x="367" y="348"/>
                </a:lnTo>
                <a:lnTo>
                  <a:pt x="335" y="348"/>
                </a:lnTo>
                <a:lnTo>
                  <a:pt x="322" y="348"/>
                </a:lnTo>
                <a:lnTo>
                  <a:pt x="315" y="341"/>
                </a:lnTo>
                <a:lnTo>
                  <a:pt x="296" y="341"/>
                </a:lnTo>
                <a:lnTo>
                  <a:pt x="264" y="328"/>
                </a:lnTo>
                <a:lnTo>
                  <a:pt x="219" y="322"/>
                </a:lnTo>
                <a:lnTo>
                  <a:pt x="187" y="315"/>
                </a:lnTo>
                <a:lnTo>
                  <a:pt x="174" y="315"/>
                </a:lnTo>
                <a:lnTo>
                  <a:pt x="168" y="309"/>
                </a:lnTo>
                <a:lnTo>
                  <a:pt x="123" y="303"/>
                </a:lnTo>
                <a:lnTo>
                  <a:pt x="97" y="290"/>
                </a:lnTo>
                <a:lnTo>
                  <a:pt x="84" y="283"/>
                </a:lnTo>
                <a:lnTo>
                  <a:pt x="78" y="283"/>
                </a:lnTo>
                <a:lnTo>
                  <a:pt x="78" y="290"/>
                </a:lnTo>
                <a:lnTo>
                  <a:pt x="5433" y="495"/>
                </a:lnTo>
                <a:lnTo>
                  <a:pt x="309" y="508"/>
                </a:lnTo>
                <a:lnTo>
                  <a:pt x="303" y="508"/>
                </a:lnTo>
                <a:lnTo>
                  <a:pt x="296" y="515"/>
                </a:lnTo>
                <a:lnTo>
                  <a:pt x="303" y="515"/>
                </a:lnTo>
                <a:lnTo>
                  <a:pt x="309" y="508"/>
                </a:lnTo>
                <a:lnTo>
                  <a:pt x="5433" y="495"/>
                </a:lnTo>
                <a:lnTo>
                  <a:pt x="1338" y="20"/>
                </a:lnTo>
                <a:lnTo>
                  <a:pt x="1350" y="20"/>
                </a:lnTo>
                <a:lnTo>
                  <a:pt x="1338" y="7"/>
                </a:lnTo>
                <a:lnTo>
                  <a:pt x="1331" y="7"/>
                </a:lnTo>
                <a:lnTo>
                  <a:pt x="1325" y="13"/>
                </a:lnTo>
                <a:lnTo>
                  <a:pt x="1325" y="20"/>
                </a:lnTo>
                <a:lnTo>
                  <a:pt x="1338" y="20"/>
                </a:lnTo>
                <a:lnTo>
                  <a:pt x="5433" y="495"/>
                </a:lnTo>
                <a:lnTo>
                  <a:pt x="187" y="521"/>
                </a:lnTo>
                <a:lnTo>
                  <a:pt x="180" y="521"/>
                </a:lnTo>
                <a:lnTo>
                  <a:pt x="174" y="521"/>
                </a:lnTo>
                <a:lnTo>
                  <a:pt x="180" y="521"/>
                </a:lnTo>
                <a:lnTo>
                  <a:pt x="187" y="521"/>
                </a:lnTo>
                <a:lnTo>
                  <a:pt x="5433" y="495"/>
                </a:lnTo>
                <a:lnTo>
                  <a:pt x="39" y="206"/>
                </a:lnTo>
                <a:lnTo>
                  <a:pt x="13" y="187"/>
                </a:lnTo>
                <a:lnTo>
                  <a:pt x="0" y="180"/>
                </a:lnTo>
                <a:lnTo>
                  <a:pt x="0" y="193"/>
                </a:lnTo>
                <a:lnTo>
                  <a:pt x="26" y="213"/>
                </a:lnTo>
                <a:lnTo>
                  <a:pt x="65" y="219"/>
                </a:lnTo>
                <a:lnTo>
                  <a:pt x="97" y="225"/>
                </a:lnTo>
                <a:lnTo>
                  <a:pt x="39" y="206"/>
                </a:lnTo>
                <a:lnTo>
                  <a:pt x="5433" y="495"/>
                </a:lnTo>
                <a:lnTo>
                  <a:pt x="778" y="592"/>
                </a:lnTo>
                <a:lnTo>
                  <a:pt x="753" y="585"/>
                </a:lnTo>
                <a:lnTo>
                  <a:pt x="733" y="566"/>
                </a:lnTo>
                <a:lnTo>
                  <a:pt x="708" y="560"/>
                </a:lnTo>
                <a:lnTo>
                  <a:pt x="682" y="560"/>
                </a:lnTo>
                <a:lnTo>
                  <a:pt x="669" y="560"/>
                </a:lnTo>
                <a:lnTo>
                  <a:pt x="650" y="560"/>
                </a:lnTo>
                <a:lnTo>
                  <a:pt x="643" y="553"/>
                </a:lnTo>
                <a:lnTo>
                  <a:pt x="643" y="560"/>
                </a:lnTo>
                <a:lnTo>
                  <a:pt x="650" y="579"/>
                </a:lnTo>
                <a:lnTo>
                  <a:pt x="650" y="585"/>
                </a:lnTo>
                <a:lnTo>
                  <a:pt x="643" y="585"/>
                </a:lnTo>
                <a:lnTo>
                  <a:pt x="630" y="579"/>
                </a:lnTo>
                <a:lnTo>
                  <a:pt x="624" y="579"/>
                </a:lnTo>
                <a:lnTo>
                  <a:pt x="624" y="566"/>
                </a:lnTo>
                <a:lnTo>
                  <a:pt x="624" y="560"/>
                </a:lnTo>
                <a:lnTo>
                  <a:pt x="618" y="553"/>
                </a:lnTo>
                <a:lnTo>
                  <a:pt x="611" y="547"/>
                </a:lnTo>
                <a:lnTo>
                  <a:pt x="605" y="553"/>
                </a:lnTo>
                <a:lnTo>
                  <a:pt x="611" y="560"/>
                </a:lnTo>
                <a:lnTo>
                  <a:pt x="605" y="560"/>
                </a:lnTo>
                <a:lnTo>
                  <a:pt x="598" y="560"/>
                </a:lnTo>
                <a:lnTo>
                  <a:pt x="592" y="553"/>
                </a:lnTo>
                <a:lnTo>
                  <a:pt x="573" y="553"/>
                </a:lnTo>
                <a:lnTo>
                  <a:pt x="547" y="547"/>
                </a:lnTo>
                <a:lnTo>
                  <a:pt x="553" y="540"/>
                </a:lnTo>
                <a:lnTo>
                  <a:pt x="540" y="540"/>
                </a:lnTo>
                <a:lnTo>
                  <a:pt x="534" y="547"/>
                </a:lnTo>
                <a:lnTo>
                  <a:pt x="521" y="553"/>
                </a:lnTo>
                <a:lnTo>
                  <a:pt x="521" y="540"/>
                </a:lnTo>
                <a:lnTo>
                  <a:pt x="515" y="540"/>
                </a:lnTo>
                <a:lnTo>
                  <a:pt x="495" y="540"/>
                </a:lnTo>
                <a:lnTo>
                  <a:pt x="476" y="540"/>
                </a:lnTo>
                <a:lnTo>
                  <a:pt x="438" y="540"/>
                </a:lnTo>
                <a:lnTo>
                  <a:pt x="438" y="534"/>
                </a:lnTo>
                <a:lnTo>
                  <a:pt x="425" y="528"/>
                </a:lnTo>
                <a:lnTo>
                  <a:pt x="418" y="521"/>
                </a:lnTo>
                <a:lnTo>
                  <a:pt x="418" y="521"/>
                </a:lnTo>
                <a:lnTo>
                  <a:pt x="405" y="515"/>
                </a:lnTo>
                <a:lnTo>
                  <a:pt x="405" y="521"/>
                </a:lnTo>
                <a:lnTo>
                  <a:pt x="418" y="528"/>
                </a:lnTo>
                <a:lnTo>
                  <a:pt x="431" y="540"/>
                </a:lnTo>
                <a:lnTo>
                  <a:pt x="425" y="547"/>
                </a:lnTo>
                <a:lnTo>
                  <a:pt x="418" y="547"/>
                </a:lnTo>
                <a:lnTo>
                  <a:pt x="405" y="547"/>
                </a:lnTo>
                <a:lnTo>
                  <a:pt x="386" y="547"/>
                </a:lnTo>
                <a:lnTo>
                  <a:pt x="360" y="553"/>
                </a:lnTo>
                <a:lnTo>
                  <a:pt x="341" y="553"/>
                </a:lnTo>
                <a:lnTo>
                  <a:pt x="328" y="553"/>
                </a:lnTo>
                <a:lnTo>
                  <a:pt x="315" y="553"/>
                </a:lnTo>
                <a:lnTo>
                  <a:pt x="303" y="540"/>
                </a:lnTo>
                <a:lnTo>
                  <a:pt x="303" y="528"/>
                </a:lnTo>
                <a:lnTo>
                  <a:pt x="303" y="521"/>
                </a:lnTo>
                <a:lnTo>
                  <a:pt x="296" y="521"/>
                </a:lnTo>
                <a:lnTo>
                  <a:pt x="283" y="521"/>
                </a:lnTo>
                <a:lnTo>
                  <a:pt x="283" y="521"/>
                </a:lnTo>
                <a:lnTo>
                  <a:pt x="277" y="515"/>
                </a:lnTo>
                <a:lnTo>
                  <a:pt x="264" y="515"/>
                </a:lnTo>
                <a:lnTo>
                  <a:pt x="264" y="502"/>
                </a:lnTo>
                <a:lnTo>
                  <a:pt x="238" y="502"/>
                </a:lnTo>
                <a:lnTo>
                  <a:pt x="225" y="495"/>
                </a:lnTo>
                <a:lnTo>
                  <a:pt x="200" y="476"/>
                </a:lnTo>
                <a:lnTo>
                  <a:pt x="180" y="457"/>
                </a:lnTo>
                <a:lnTo>
                  <a:pt x="168" y="450"/>
                </a:lnTo>
                <a:lnTo>
                  <a:pt x="161" y="438"/>
                </a:lnTo>
                <a:lnTo>
                  <a:pt x="116" y="418"/>
                </a:lnTo>
                <a:lnTo>
                  <a:pt x="71" y="393"/>
                </a:lnTo>
                <a:lnTo>
                  <a:pt x="33" y="373"/>
                </a:lnTo>
                <a:lnTo>
                  <a:pt x="13" y="367"/>
                </a:lnTo>
                <a:lnTo>
                  <a:pt x="0" y="367"/>
                </a:lnTo>
                <a:lnTo>
                  <a:pt x="0" y="373"/>
                </a:lnTo>
                <a:lnTo>
                  <a:pt x="13" y="380"/>
                </a:lnTo>
                <a:lnTo>
                  <a:pt x="33" y="386"/>
                </a:lnTo>
                <a:lnTo>
                  <a:pt x="65" y="399"/>
                </a:lnTo>
                <a:lnTo>
                  <a:pt x="110" y="425"/>
                </a:lnTo>
                <a:lnTo>
                  <a:pt x="142" y="444"/>
                </a:lnTo>
                <a:lnTo>
                  <a:pt x="161" y="457"/>
                </a:lnTo>
                <a:lnTo>
                  <a:pt x="174" y="470"/>
                </a:lnTo>
                <a:lnTo>
                  <a:pt x="180" y="483"/>
                </a:lnTo>
                <a:lnTo>
                  <a:pt x="180" y="489"/>
                </a:lnTo>
                <a:lnTo>
                  <a:pt x="174" y="483"/>
                </a:lnTo>
                <a:lnTo>
                  <a:pt x="142" y="457"/>
                </a:lnTo>
                <a:lnTo>
                  <a:pt x="135" y="450"/>
                </a:lnTo>
                <a:lnTo>
                  <a:pt x="123" y="444"/>
                </a:lnTo>
                <a:lnTo>
                  <a:pt x="110" y="438"/>
                </a:lnTo>
                <a:lnTo>
                  <a:pt x="97" y="431"/>
                </a:lnTo>
                <a:lnTo>
                  <a:pt x="97" y="425"/>
                </a:lnTo>
                <a:lnTo>
                  <a:pt x="97" y="431"/>
                </a:lnTo>
                <a:lnTo>
                  <a:pt x="97" y="444"/>
                </a:lnTo>
                <a:lnTo>
                  <a:pt x="110" y="457"/>
                </a:lnTo>
                <a:lnTo>
                  <a:pt x="123" y="476"/>
                </a:lnTo>
                <a:lnTo>
                  <a:pt x="129" y="476"/>
                </a:lnTo>
                <a:lnTo>
                  <a:pt x="155" y="489"/>
                </a:lnTo>
                <a:lnTo>
                  <a:pt x="168" y="489"/>
                </a:lnTo>
                <a:lnTo>
                  <a:pt x="174" y="495"/>
                </a:lnTo>
                <a:lnTo>
                  <a:pt x="180" y="502"/>
                </a:lnTo>
                <a:lnTo>
                  <a:pt x="187" y="502"/>
                </a:lnTo>
                <a:lnTo>
                  <a:pt x="193" y="508"/>
                </a:lnTo>
                <a:lnTo>
                  <a:pt x="193" y="515"/>
                </a:lnTo>
                <a:lnTo>
                  <a:pt x="187" y="521"/>
                </a:lnTo>
                <a:lnTo>
                  <a:pt x="213" y="521"/>
                </a:lnTo>
                <a:lnTo>
                  <a:pt x="219" y="521"/>
                </a:lnTo>
                <a:lnTo>
                  <a:pt x="219" y="521"/>
                </a:lnTo>
                <a:lnTo>
                  <a:pt x="213" y="528"/>
                </a:lnTo>
                <a:lnTo>
                  <a:pt x="193" y="528"/>
                </a:lnTo>
                <a:lnTo>
                  <a:pt x="174" y="528"/>
                </a:lnTo>
                <a:lnTo>
                  <a:pt x="168" y="521"/>
                </a:lnTo>
                <a:lnTo>
                  <a:pt x="161" y="515"/>
                </a:lnTo>
                <a:lnTo>
                  <a:pt x="142" y="515"/>
                </a:lnTo>
                <a:lnTo>
                  <a:pt x="123" y="521"/>
                </a:lnTo>
                <a:lnTo>
                  <a:pt x="110" y="515"/>
                </a:lnTo>
                <a:lnTo>
                  <a:pt x="103" y="508"/>
                </a:lnTo>
                <a:lnTo>
                  <a:pt x="97" y="508"/>
                </a:lnTo>
                <a:lnTo>
                  <a:pt x="84" y="515"/>
                </a:lnTo>
                <a:lnTo>
                  <a:pt x="71" y="508"/>
                </a:lnTo>
                <a:lnTo>
                  <a:pt x="58" y="508"/>
                </a:lnTo>
                <a:lnTo>
                  <a:pt x="26" y="489"/>
                </a:lnTo>
                <a:lnTo>
                  <a:pt x="0" y="476"/>
                </a:lnTo>
                <a:lnTo>
                  <a:pt x="0" y="489"/>
                </a:lnTo>
                <a:lnTo>
                  <a:pt x="7" y="489"/>
                </a:lnTo>
                <a:lnTo>
                  <a:pt x="20" y="495"/>
                </a:lnTo>
                <a:lnTo>
                  <a:pt x="26" y="502"/>
                </a:lnTo>
                <a:lnTo>
                  <a:pt x="7" y="502"/>
                </a:lnTo>
                <a:lnTo>
                  <a:pt x="0" y="502"/>
                </a:lnTo>
                <a:lnTo>
                  <a:pt x="0" y="515"/>
                </a:lnTo>
                <a:lnTo>
                  <a:pt x="20" y="515"/>
                </a:lnTo>
                <a:lnTo>
                  <a:pt x="26" y="515"/>
                </a:lnTo>
                <a:lnTo>
                  <a:pt x="65" y="521"/>
                </a:lnTo>
                <a:lnTo>
                  <a:pt x="90" y="521"/>
                </a:lnTo>
                <a:lnTo>
                  <a:pt x="84" y="521"/>
                </a:lnTo>
                <a:lnTo>
                  <a:pt x="78" y="528"/>
                </a:lnTo>
                <a:lnTo>
                  <a:pt x="52" y="528"/>
                </a:lnTo>
                <a:lnTo>
                  <a:pt x="26" y="534"/>
                </a:lnTo>
                <a:lnTo>
                  <a:pt x="13" y="540"/>
                </a:lnTo>
                <a:lnTo>
                  <a:pt x="0" y="547"/>
                </a:lnTo>
                <a:lnTo>
                  <a:pt x="0" y="553"/>
                </a:lnTo>
                <a:lnTo>
                  <a:pt x="20" y="547"/>
                </a:lnTo>
                <a:lnTo>
                  <a:pt x="52" y="540"/>
                </a:lnTo>
                <a:lnTo>
                  <a:pt x="84" y="540"/>
                </a:lnTo>
                <a:lnTo>
                  <a:pt x="110" y="540"/>
                </a:lnTo>
                <a:lnTo>
                  <a:pt x="135" y="540"/>
                </a:lnTo>
                <a:lnTo>
                  <a:pt x="161" y="534"/>
                </a:lnTo>
                <a:lnTo>
                  <a:pt x="225" y="534"/>
                </a:lnTo>
                <a:lnTo>
                  <a:pt x="245" y="534"/>
                </a:lnTo>
                <a:lnTo>
                  <a:pt x="258" y="534"/>
                </a:lnTo>
                <a:lnTo>
                  <a:pt x="258" y="540"/>
                </a:lnTo>
                <a:lnTo>
                  <a:pt x="258" y="560"/>
                </a:lnTo>
                <a:lnTo>
                  <a:pt x="258" y="566"/>
                </a:lnTo>
                <a:lnTo>
                  <a:pt x="245" y="566"/>
                </a:lnTo>
                <a:lnTo>
                  <a:pt x="225" y="566"/>
                </a:lnTo>
                <a:lnTo>
                  <a:pt x="225" y="579"/>
                </a:lnTo>
                <a:lnTo>
                  <a:pt x="232" y="585"/>
                </a:lnTo>
                <a:lnTo>
                  <a:pt x="245" y="585"/>
                </a:lnTo>
                <a:lnTo>
                  <a:pt x="277" y="579"/>
                </a:lnTo>
                <a:lnTo>
                  <a:pt x="303" y="579"/>
                </a:lnTo>
                <a:lnTo>
                  <a:pt x="328" y="585"/>
                </a:lnTo>
                <a:lnTo>
                  <a:pt x="322" y="592"/>
                </a:lnTo>
                <a:lnTo>
                  <a:pt x="328" y="598"/>
                </a:lnTo>
                <a:lnTo>
                  <a:pt x="341" y="618"/>
                </a:lnTo>
                <a:lnTo>
                  <a:pt x="412" y="618"/>
                </a:lnTo>
                <a:lnTo>
                  <a:pt x="360" y="585"/>
                </a:lnTo>
                <a:lnTo>
                  <a:pt x="418" y="579"/>
                </a:lnTo>
                <a:lnTo>
                  <a:pt x="438" y="579"/>
                </a:lnTo>
                <a:lnTo>
                  <a:pt x="463" y="579"/>
                </a:lnTo>
                <a:lnTo>
                  <a:pt x="476" y="592"/>
                </a:lnTo>
                <a:lnTo>
                  <a:pt x="489" y="592"/>
                </a:lnTo>
                <a:lnTo>
                  <a:pt x="495" y="592"/>
                </a:lnTo>
                <a:lnTo>
                  <a:pt x="515" y="598"/>
                </a:lnTo>
                <a:lnTo>
                  <a:pt x="553" y="618"/>
                </a:lnTo>
                <a:lnTo>
                  <a:pt x="585" y="618"/>
                </a:lnTo>
                <a:lnTo>
                  <a:pt x="534" y="598"/>
                </a:lnTo>
                <a:lnTo>
                  <a:pt x="528" y="592"/>
                </a:lnTo>
                <a:lnTo>
                  <a:pt x="515" y="585"/>
                </a:lnTo>
                <a:lnTo>
                  <a:pt x="528" y="585"/>
                </a:lnTo>
                <a:lnTo>
                  <a:pt x="540" y="585"/>
                </a:lnTo>
                <a:lnTo>
                  <a:pt x="566" y="585"/>
                </a:lnTo>
                <a:lnTo>
                  <a:pt x="573" y="585"/>
                </a:lnTo>
                <a:lnTo>
                  <a:pt x="585" y="585"/>
                </a:lnTo>
                <a:lnTo>
                  <a:pt x="611" y="592"/>
                </a:lnTo>
                <a:lnTo>
                  <a:pt x="618" y="598"/>
                </a:lnTo>
                <a:lnTo>
                  <a:pt x="630" y="598"/>
                </a:lnTo>
                <a:lnTo>
                  <a:pt x="650" y="605"/>
                </a:lnTo>
                <a:lnTo>
                  <a:pt x="675" y="605"/>
                </a:lnTo>
                <a:lnTo>
                  <a:pt x="688" y="611"/>
                </a:lnTo>
                <a:lnTo>
                  <a:pt x="695" y="618"/>
                </a:lnTo>
                <a:lnTo>
                  <a:pt x="708" y="611"/>
                </a:lnTo>
                <a:lnTo>
                  <a:pt x="714" y="611"/>
                </a:lnTo>
                <a:lnTo>
                  <a:pt x="714" y="618"/>
                </a:lnTo>
                <a:lnTo>
                  <a:pt x="772" y="618"/>
                </a:lnTo>
                <a:lnTo>
                  <a:pt x="708" y="598"/>
                </a:lnTo>
                <a:lnTo>
                  <a:pt x="682" y="585"/>
                </a:lnTo>
                <a:lnTo>
                  <a:pt x="675" y="585"/>
                </a:lnTo>
                <a:lnTo>
                  <a:pt x="675" y="579"/>
                </a:lnTo>
                <a:lnTo>
                  <a:pt x="682" y="579"/>
                </a:lnTo>
                <a:lnTo>
                  <a:pt x="714" y="585"/>
                </a:lnTo>
                <a:lnTo>
                  <a:pt x="740" y="592"/>
                </a:lnTo>
                <a:lnTo>
                  <a:pt x="772" y="605"/>
                </a:lnTo>
                <a:lnTo>
                  <a:pt x="798" y="611"/>
                </a:lnTo>
                <a:lnTo>
                  <a:pt x="804" y="618"/>
                </a:lnTo>
                <a:lnTo>
                  <a:pt x="810" y="618"/>
                </a:lnTo>
                <a:lnTo>
                  <a:pt x="849" y="618"/>
                </a:lnTo>
                <a:lnTo>
                  <a:pt x="810" y="605"/>
                </a:lnTo>
                <a:lnTo>
                  <a:pt x="791" y="592"/>
                </a:lnTo>
                <a:lnTo>
                  <a:pt x="778" y="592"/>
                </a:lnTo>
                <a:lnTo>
                  <a:pt x="5433" y="495"/>
                </a:lnTo>
                <a:lnTo>
                  <a:pt x="110" y="521"/>
                </a:lnTo>
                <a:lnTo>
                  <a:pt x="116" y="521"/>
                </a:lnTo>
                <a:lnTo>
                  <a:pt x="155" y="521"/>
                </a:lnTo>
                <a:lnTo>
                  <a:pt x="161" y="528"/>
                </a:lnTo>
                <a:lnTo>
                  <a:pt x="142" y="528"/>
                </a:lnTo>
                <a:lnTo>
                  <a:pt x="123" y="528"/>
                </a:lnTo>
                <a:lnTo>
                  <a:pt x="110" y="521"/>
                </a:lnTo>
                <a:lnTo>
                  <a:pt x="5433" y="495"/>
                </a:lnTo>
                <a:lnTo>
                  <a:pt x="283" y="560"/>
                </a:lnTo>
                <a:lnTo>
                  <a:pt x="277" y="560"/>
                </a:lnTo>
                <a:lnTo>
                  <a:pt x="270" y="553"/>
                </a:lnTo>
                <a:lnTo>
                  <a:pt x="270" y="540"/>
                </a:lnTo>
                <a:lnTo>
                  <a:pt x="277" y="540"/>
                </a:lnTo>
                <a:lnTo>
                  <a:pt x="283" y="547"/>
                </a:lnTo>
                <a:lnTo>
                  <a:pt x="290" y="553"/>
                </a:lnTo>
                <a:lnTo>
                  <a:pt x="283" y="560"/>
                </a:lnTo>
                <a:lnTo>
                  <a:pt x="5433" y="495"/>
                </a:lnTo>
                <a:lnTo>
                  <a:pt x="206" y="373"/>
                </a:lnTo>
                <a:lnTo>
                  <a:pt x="193" y="373"/>
                </a:lnTo>
                <a:lnTo>
                  <a:pt x="187" y="380"/>
                </a:lnTo>
                <a:lnTo>
                  <a:pt x="193" y="386"/>
                </a:lnTo>
                <a:lnTo>
                  <a:pt x="200" y="386"/>
                </a:lnTo>
                <a:lnTo>
                  <a:pt x="206" y="380"/>
                </a:lnTo>
                <a:lnTo>
                  <a:pt x="219" y="373"/>
                </a:lnTo>
                <a:lnTo>
                  <a:pt x="206" y="373"/>
                </a:lnTo>
                <a:lnTo>
                  <a:pt x="5433" y="495"/>
                </a:lnTo>
                <a:lnTo>
                  <a:pt x="33" y="412"/>
                </a:lnTo>
                <a:lnTo>
                  <a:pt x="52" y="418"/>
                </a:lnTo>
                <a:lnTo>
                  <a:pt x="65" y="425"/>
                </a:lnTo>
                <a:lnTo>
                  <a:pt x="84" y="431"/>
                </a:lnTo>
                <a:lnTo>
                  <a:pt x="78" y="425"/>
                </a:lnTo>
                <a:lnTo>
                  <a:pt x="65" y="418"/>
                </a:lnTo>
                <a:lnTo>
                  <a:pt x="39" y="405"/>
                </a:lnTo>
                <a:lnTo>
                  <a:pt x="13" y="393"/>
                </a:lnTo>
                <a:lnTo>
                  <a:pt x="26" y="399"/>
                </a:lnTo>
                <a:lnTo>
                  <a:pt x="33" y="412"/>
                </a:lnTo>
                <a:lnTo>
                  <a:pt x="5433" y="495"/>
                </a:lnTo>
                <a:lnTo>
                  <a:pt x="515" y="71"/>
                </a:lnTo>
                <a:lnTo>
                  <a:pt x="508" y="78"/>
                </a:lnTo>
                <a:lnTo>
                  <a:pt x="515" y="84"/>
                </a:lnTo>
                <a:lnTo>
                  <a:pt x="521" y="78"/>
                </a:lnTo>
                <a:lnTo>
                  <a:pt x="528" y="78"/>
                </a:lnTo>
                <a:lnTo>
                  <a:pt x="521" y="71"/>
                </a:lnTo>
                <a:lnTo>
                  <a:pt x="515" y="71"/>
                </a:lnTo>
                <a:lnTo>
                  <a:pt x="5433" y="495"/>
                </a:lnTo>
                <a:lnTo>
                  <a:pt x="219" y="225"/>
                </a:lnTo>
                <a:lnTo>
                  <a:pt x="219" y="232"/>
                </a:lnTo>
                <a:lnTo>
                  <a:pt x="225" y="232"/>
                </a:lnTo>
                <a:lnTo>
                  <a:pt x="225" y="225"/>
                </a:lnTo>
                <a:lnTo>
                  <a:pt x="219" y="225"/>
                </a:lnTo>
                <a:lnTo>
                  <a:pt x="5433" y="495"/>
                </a:lnTo>
                <a:lnTo>
                  <a:pt x="1273" y="129"/>
                </a:lnTo>
                <a:lnTo>
                  <a:pt x="1286" y="129"/>
                </a:lnTo>
                <a:lnTo>
                  <a:pt x="1293" y="123"/>
                </a:lnTo>
                <a:lnTo>
                  <a:pt x="1286" y="116"/>
                </a:lnTo>
                <a:lnTo>
                  <a:pt x="1273" y="116"/>
                </a:lnTo>
                <a:lnTo>
                  <a:pt x="1254" y="116"/>
                </a:lnTo>
                <a:lnTo>
                  <a:pt x="1273" y="129"/>
                </a:lnTo>
                <a:lnTo>
                  <a:pt x="5433" y="495"/>
                </a:lnTo>
                <a:lnTo>
                  <a:pt x="470" y="84"/>
                </a:lnTo>
                <a:lnTo>
                  <a:pt x="476" y="84"/>
                </a:lnTo>
                <a:lnTo>
                  <a:pt x="483" y="84"/>
                </a:lnTo>
                <a:lnTo>
                  <a:pt x="476" y="78"/>
                </a:lnTo>
                <a:lnTo>
                  <a:pt x="470" y="78"/>
                </a:lnTo>
                <a:lnTo>
                  <a:pt x="450" y="78"/>
                </a:lnTo>
                <a:lnTo>
                  <a:pt x="470" y="84"/>
                </a:lnTo>
                <a:lnTo>
                  <a:pt x="5433" y="495"/>
                </a:lnTo>
                <a:lnTo>
                  <a:pt x="1357" y="161"/>
                </a:lnTo>
                <a:lnTo>
                  <a:pt x="1408" y="174"/>
                </a:lnTo>
                <a:lnTo>
                  <a:pt x="1492" y="193"/>
                </a:lnTo>
                <a:lnTo>
                  <a:pt x="1537" y="213"/>
                </a:lnTo>
                <a:lnTo>
                  <a:pt x="1582" y="219"/>
                </a:lnTo>
                <a:lnTo>
                  <a:pt x="1582" y="213"/>
                </a:lnTo>
                <a:lnTo>
                  <a:pt x="1575" y="213"/>
                </a:lnTo>
                <a:lnTo>
                  <a:pt x="1543" y="206"/>
                </a:lnTo>
                <a:lnTo>
                  <a:pt x="1473" y="187"/>
                </a:lnTo>
                <a:lnTo>
                  <a:pt x="1428" y="168"/>
                </a:lnTo>
                <a:lnTo>
                  <a:pt x="1376" y="142"/>
                </a:lnTo>
                <a:lnTo>
                  <a:pt x="1344" y="135"/>
                </a:lnTo>
                <a:lnTo>
                  <a:pt x="1325" y="129"/>
                </a:lnTo>
                <a:lnTo>
                  <a:pt x="1338" y="142"/>
                </a:lnTo>
                <a:lnTo>
                  <a:pt x="1357" y="161"/>
                </a:lnTo>
                <a:lnTo>
                  <a:pt x="5433" y="495"/>
                </a:lnTo>
                <a:lnTo>
                  <a:pt x="881" y="20"/>
                </a:lnTo>
                <a:lnTo>
                  <a:pt x="978" y="52"/>
                </a:lnTo>
                <a:lnTo>
                  <a:pt x="1068" y="78"/>
                </a:lnTo>
                <a:lnTo>
                  <a:pt x="1158" y="110"/>
                </a:lnTo>
                <a:lnTo>
                  <a:pt x="1138" y="110"/>
                </a:lnTo>
                <a:lnTo>
                  <a:pt x="1113" y="116"/>
                </a:lnTo>
                <a:lnTo>
                  <a:pt x="1119" y="123"/>
                </a:lnTo>
                <a:lnTo>
                  <a:pt x="1145" y="123"/>
                </a:lnTo>
                <a:lnTo>
                  <a:pt x="1196" y="116"/>
                </a:lnTo>
                <a:lnTo>
                  <a:pt x="1228" y="135"/>
                </a:lnTo>
                <a:lnTo>
                  <a:pt x="1299" y="168"/>
                </a:lnTo>
                <a:lnTo>
                  <a:pt x="1421" y="225"/>
                </a:lnTo>
                <a:lnTo>
                  <a:pt x="1511" y="264"/>
                </a:lnTo>
                <a:lnTo>
                  <a:pt x="1524" y="277"/>
                </a:lnTo>
                <a:lnTo>
                  <a:pt x="1447" y="225"/>
                </a:lnTo>
                <a:lnTo>
                  <a:pt x="1254" y="135"/>
                </a:lnTo>
                <a:lnTo>
                  <a:pt x="1215" y="123"/>
                </a:lnTo>
                <a:lnTo>
                  <a:pt x="1228" y="116"/>
                </a:lnTo>
                <a:lnTo>
                  <a:pt x="1235" y="116"/>
                </a:lnTo>
                <a:lnTo>
                  <a:pt x="1183" y="110"/>
                </a:lnTo>
                <a:lnTo>
                  <a:pt x="1132" y="90"/>
                </a:lnTo>
                <a:lnTo>
                  <a:pt x="1016" y="39"/>
                </a:lnTo>
                <a:lnTo>
                  <a:pt x="907" y="13"/>
                </a:lnTo>
                <a:lnTo>
                  <a:pt x="810" y="0"/>
                </a:lnTo>
                <a:lnTo>
                  <a:pt x="669" y="7"/>
                </a:lnTo>
                <a:lnTo>
                  <a:pt x="547" y="13"/>
                </a:lnTo>
                <a:lnTo>
                  <a:pt x="489" y="33"/>
                </a:lnTo>
                <a:lnTo>
                  <a:pt x="682" y="13"/>
                </a:lnTo>
                <a:lnTo>
                  <a:pt x="778" y="7"/>
                </a:lnTo>
                <a:lnTo>
                  <a:pt x="881" y="20"/>
                </a:lnTo>
                <a:lnTo>
                  <a:pt x="5433" y="495"/>
                </a:lnTo>
                <a:lnTo>
                  <a:pt x="225" y="71"/>
                </a:lnTo>
                <a:lnTo>
                  <a:pt x="219" y="65"/>
                </a:lnTo>
                <a:lnTo>
                  <a:pt x="213" y="65"/>
                </a:lnTo>
                <a:lnTo>
                  <a:pt x="206" y="71"/>
                </a:lnTo>
                <a:lnTo>
                  <a:pt x="213" y="71"/>
                </a:lnTo>
                <a:lnTo>
                  <a:pt x="225" y="71"/>
                </a:lnTo>
                <a:lnTo>
                  <a:pt x="5433" y="495"/>
                </a:lnTo>
                <a:lnTo>
                  <a:pt x="534" y="97"/>
                </a:lnTo>
                <a:lnTo>
                  <a:pt x="618" y="84"/>
                </a:lnTo>
                <a:lnTo>
                  <a:pt x="656" y="71"/>
                </a:lnTo>
                <a:lnTo>
                  <a:pt x="592" y="84"/>
                </a:lnTo>
                <a:lnTo>
                  <a:pt x="412" y="97"/>
                </a:lnTo>
                <a:lnTo>
                  <a:pt x="283" y="110"/>
                </a:lnTo>
                <a:lnTo>
                  <a:pt x="206" y="129"/>
                </a:lnTo>
                <a:lnTo>
                  <a:pt x="155" y="155"/>
                </a:lnTo>
                <a:lnTo>
                  <a:pt x="193" y="135"/>
                </a:lnTo>
                <a:lnTo>
                  <a:pt x="238" y="129"/>
                </a:lnTo>
                <a:lnTo>
                  <a:pt x="303" y="116"/>
                </a:lnTo>
                <a:lnTo>
                  <a:pt x="534" y="97"/>
                </a:lnTo>
                <a:lnTo>
                  <a:pt x="5433" y="495"/>
                </a:lnTo>
                <a:lnTo>
                  <a:pt x="1929" y="592"/>
                </a:lnTo>
                <a:lnTo>
                  <a:pt x="1955" y="585"/>
                </a:lnTo>
                <a:lnTo>
                  <a:pt x="2013" y="560"/>
                </a:lnTo>
                <a:lnTo>
                  <a:pt x="2019" y="560"/>
                </a:lnTo>
                <a:lnTo>
                  <a:pt x="2025" y="553"/>
                </a:lnTo>
                <a:lnTo>
                  <a:pt x="1987" y="553"/>
                </a:lnTo>
                <a:lnTo>
                  <a:pt x="1923" y="579"/>
                </a:lnTo>
                <a:lnTo>
                  <a:pt x="1890" y="592"/>
                </a:lnTo>
                <a:lnTo>
                  <a:pt x="1871" y="598"/>
                </a:lnTo>
                <a:lnTo>
                  <a:pt x="1833" y="585"/>
                </a:lnTo>
                <a:lnTo>
                  <a:pt x="1807" y="585"/>
                </a:lnTo>
                <a:lnTo>
                  <a:pt x="1788" y="579"/>
                </a:lnTo>
                <a:lnTo>
                  <a:pt x="1781" y="566"/>
                </a:lnTo>
                <a:lnTo>
                  <a:pt x="1800" y="560"/>
                </a:lnTo>
                <a:lnTo>
                  <a:pt x="1820" y="553"/>
                </a:lnTo>
                <a:lnTo>
                  <a:pt x="1878" y="528"/>
                </a:lnTo>
                <a:lnTo>
                  <a:pt x="1916" y="528"/>
                </a:lnTo>
                <a:lnTo>
                  <a:pt x="1884" y="521"/>
                </a:lnTo>
                <a:lnTo>
                  <a:pt x="1871" y="515"/>
                </a:lnTo>
                <a:lnTo>
                  <a:pt x="1858" y="521"/>
                </a:lnTo>
                <a:lnTo>
                  <a:pt x="1813" y="534"/>
                </a:lnTo>
                <a:lnTo>
                  <a:pt x="1781" y="547"/>
                </a:lnTo>
                <a:lnTo>
                  <a:pt x="1762" y="560"/>
                </a:lnTo>
                <a:lnTo>
                  <a:pt x="1736" y="547"/>
                </a:lnTo>
                <a:lnTo>
                  <a:pt x="1678" y="521"/>
                </a:lnTo>
                <a:lnTo>
                  <a:pt x="1640" y="515"/>
                </a:lnTo>
                <a:lnTo>
                  <a:pt x="1633" y="521"/>
                </a:lnTo>
                <a:lnTo>
                  <a:pt x="1614" y="515"/>
                </a:lnTo>
                <a:lnTo>
                  <a:pt x="1575" y="502"/>
                </a:lnTo>
                <a:lnTo>
                  <a:pt x="1550" y="489"/>
                </a:lnTo>
                <a:lnTo>
                  <a:pt x="1537" y="489"/>
                </a:lnTo>
                <a:lnTo>
                  <a:pt x="1530" y="483"/>
                </a:lnTo>
                <a:lnTo>
                  <a:pt x="1550" y="457"/>
                </a:lnTo>
                <a:lnTo>
                  <a:pt x="1563" y="438"/>
                </a:lnTo>
                <a:lnTo>
                  <a:pt x="1569" y="431"/>
                </a:lnTo>
                <a:lnTo>
                  <a:pt x="1582" y="431"/>
                </a:lnTo>
                <a:lnTo>
                  <a:pt x="1595" y="438"/>
                </a:lnTo>
                <a:lnTo>
                  <a:pt x="1601" y="438"/>
                </a:lnTo>
                <a:lnTo>
                  <a:pt x="1627" y="450"/>
                </a:lnTo>
                <a:lnTo>
                  <a:pt x="1646" y="457"/>
                </a:lnTo>
                <a:lnTo>
                  <a:pt x="1672" y="476"/>
                </a:lnTo>
                <a:lnTo>
                  <a:pt x="1730" y="502"/>
                </a:lnTo>
                <a:lnTo>
                  <a:pt x="1710" y="483"/>
                </a:lnTo>
                <a:lnTo>
                  <a:pt x="1678" y="470"/>
                </a:lnTo>
                <a:lnTo>
                  <a:pt x="1646" y="444"/>
                </a:lnTo>
                <a:lnTo>
                  <a:pt x="1608" y="431"/>
                </a:lnTo>
                <a:lnTo>
                  <a:pt x="1595" y="418"/>
                </a:lnTo>
                <a:lnTo>
                  <a:pt x="1614" y="412"/>
                </a:lnTo>
                <a:lnTo>
                  <a:pt x="1627" y="393"/>
                </a:lnTo>
                <a:lnTo>
                  <a:pt x="1653" y="405"/>
                </a:lnTo>
                <a:lnTo>
                  <a:pt x="1698" y="418"/>
                </a:lnTo>
                <a:lnTo>
                  <a:pt x="1717" y="431"/>
                </a:lnTo>
                <a:lnTo>
                  <a:pt x="1723" y="431"/>
                </a:lnTo>
                <a:lnTo>
                  <a:pt x="1736" y="425"/>
                </a:lnTo>
                <a:lnTo>
                  <a:pt x="1775" y="450"/>
                </a:lnTo>
                <a:lnTo>
                  <a:pt x="1813" y="476"/>
                </a:lnTo>
                <a:lnTo>
                  <a:pt x="1852" y="489"/>
                </a:lnTo>
                <a:lnTo>
                  <a:pt x="1871" y="502"/>
                </a:lnTo>
                <a:lnTo>
                  <a:pt x="1903" y="508"/>
                </a:lnTo>
                <a:lnTo>
                  <a:pt x="1923" y="515"/>
                </a:lnTo>
                <a:lnTo>
                  <a:pt x="1948" y="521"/>
                </a:lnTo>
                <a:lnTo>
                  <a:pt x="1974" y="521"/>
                </a:lnTo>
                <a:lnTo>
                  <a:pt x="1935" y="515"/>
                </a:lnTo>
                <a:lnTo>
                  <a:pt x="1910" y="502"/>
                </a:lnTo>
                <a:lnTo>
                  <a:pt x="1871" y="489"/>
                </a:lnTo>
                <a:lnTo>
                  <a:pt x="1858" y="483"/>
                </a:lnTo>
                <a:lnTo>
                  <a:pt x="1852" y="483"/>
                </a:lnTo>
                <a:lnTo>
                  <a:pt x="1845" y="483"/>
                </a:lnTo>
                <a:lnTo>
                  <a:pt x="1826" y="476"/>
                </a:lnTo>
                <a:lnTo>
                  <a:pt x="1800" y="450"/>
                </a:lnTo>
                <a:lnTo>
                  <a:pt x="1768" y="431"/>
                </a:lnTo>
                <a:lnTo>
                  <a:pt x="1749" y="425"/>
                </a:lnTo>
                <a:lnTo>
                  <a:pt x="1723" y="418"/>
                </a:lnTo>
                <a:lnTo>
                  <a:pt x="1665" y="399"/>
                </a:lnTo>
                <a:lnTo>
                  <a:pt x="1659" y="393"/>
                </a:lnTo>
                <a:lnTo>
                  <a:pt x="1653" y="393"/>
                </a:lnTo>
                <a:lnTo>
                  <a:pt x="1653" y="386"/>
                </a:lnTo>
                <a:lnTo>
                  <a:pt x="1665" y="380"/>
                </a:lnTo>
                <a:lnTo>
                  <a:pt x="1678" y="354"/>
                </a:lnTo>
                <a:lnTo>
                  <a:pt x="1672" y="354"/>
                </a:lnTo>
                <a:lnTo>
                  <a:pt x="1665" y="354"/>
                </a:lnTo>
                <a:lnTo>
                  <a:pt x="1653" y="367"/>
                </a:lnTo>
                <a:lnTo>
                  <a:pt x="1633" y="348"/>
                </a:lnTo>
                <a:lnTo>
                  <a:pt x="1608" y="335"/>
                </a:lnTo>
                <a:lnTo>
                  <a:pt x="1582" y="328"/>
                </a:lnTo>
                <a:lnTo>
                  <a:pt x="1563" y="328"/>
                </a:lnTo>
                <a:lnTo>
                  <a:pt x="1537" y="341"/>
                </a:lnTo>
                <a:lnTo>
                  <a:pt x="1524" y="335"/>
                </a:lnTo>
                <a:lnTo>
                  <a:pt x="1473" y="328"/>
                </a:lnTo>
                <a:lnTo>
                  <a:pt x="1460" y="322"/>
                </a:lnTo>
                <a:lnTo>
                  <a:pt x="1447" y="315"/>
                </a:lnTo>
                <a:lnTo>
                  <a:pt x="1421" y="309"/>
                </a:lnTo>
                <a:lnTo>
                  <a:pt x="1408" y="309"/>
                </a:lnTo>
                <a:lnTo>
                  <a:pt x="1408" y="315"/>
                </a:lnTo>
                <a:lnTo>
                  <a:pt x="1421" y="322"/>
                </a:lnTo>
                <a:lnTo>
                  <a:pt x="1428" y="328"/>
                </a:lnTo>
                <a:lnTo>
                  <a:pt x="1492" y="341"/>
                </a:lnTo>
                <a:lnTo>
                  <a:pt x="1524" y="354"/>
                </a:lnTo>
                <a:lnTo>
                  <a:pt x="1505" y="380"/>
                </a:lnTo>
                <a:lnTo>
                  <a:pt x="1492" y="405"/>
                </a:lnTo>
                <a:lnTo>
                  <a:pt x="1511" y="393"/>
                </a:lnTo>
                <a:lnTo>
                  <a:pt x="1530" y="373"/>
                </a:lnTo>
                <a:lnTo>
                  <a:pt x="1537" y="367"/>
                </a:lnTo>
                <a:lnTo>
                  <a:pt x="1550" y="367"/>
                </a:lnTo>
                <a:lnTo>
                  <a:pt x="1563" y="380"/>
                </a:lnTo>
                <a:lnTo>
                  <a:pt x="1595" y="386"/>
                </a:lnTo>
                <a:lnTo>
                  <a:pt x="1608" y="393"/>
                </a:lnTo>
                <a:lnTo>
                  <a:pt x="1614" y="399"/>
                </a:lnTo>
                <a:lnTo>
                  <a:pt x="1601" y="399"/>
                </a:lnTo>
                <a:lnTo>
                  <a:pt x="1575" y="405"/>
                </a:lnTo>
                <a:lnTo>
                  <a:pt x="1569" y="418"/>
                </a:lnTo>
                <a:lnTo>
                  <a:pt x="1563" y="418"/>
                </a:lnTo>
                <a:lnTo>
                  <a:pt x="1550" y="412"/>
                </a:lnTo>
                <a:lnTo>
                  <a:pt x="1543" y="412"/>
                </a:lnTo>
                <a:lnTo>
                  <a:pt x="1543" y="418"/>
                </a:lnTo>
                <a:lnTo>
                  <a:pt x="1550" y="425"/>
                </a:lnTo>
                <a:lnTo>
                  <a:pt x="1556" y="425"/>
                </a:lnTo>
                <a:lnTo>
                  <a:pt x="1530" y="444"/>
                </a:lnTo>
                <a:lnTo>
                  <a:pt x="1492" y="476"/>
                </a:lnTo>
                <a:lnTo>
                  <a:pt x="1440" y="450"/>
                </a:lnTo>
                <a:lnTo>
                  <a:pt x="1440" y="444"/>
                </a:lnTo>
                <a:lnTo>
                  <a:pt x="1447" y="431"/>
                </a:lnTo>
                <a:lnTo>
                  <a:pt x="1460" y="425"/>
                </a:lnTo>
                <a:lnTo>
                  <a:pt x="1466" y="412"/>
                </a:lnTo>
                <a:lnTo>
                  <a:pt x="1466" y="405"/>
                </a:lnTo>
                <a:lnTo>
                  <a:pt x="1453" y="412"/>
                </a:lnTo>
                <a:lnTo>
                  <a:pt x="1453" y="393"/>
                </a:lnTo>
                <a:lnTo>
                  <a:pt x="1434" y="405"/>
                </a:lnTo>
                <a:lnTo>
                  <a:pt x="1421" y="418"/>
                </a:lnTo>
                <a:lnTo>
                  <a:pt x="1415" y="425"/>
                </a:lnTo>
                <a:lnTo>
                  <a:pt x="1363" y="425"/>
                </a:lnTo>
                <a:lnTo>
                  <a:pt x="1344" y="412"/>
                </a:lnTo>
                <a:lnTo>
                  <a:pt x="1305" y="393"/>
                </a:lnTo>
                <a:lnTo>
                  <a:pt x="1267" y="380"/>
                </a:lnTo>
                <a:lnTo>
                  <a:pt x="1248" y="367"/>
                </a:lnTo>
                <a:lnTo>
                  <a:pt x="1235" y="367"/>
                </a:lnTo>
                <a:lnTo>
                  <a:pt x="1222" y="354"/>
                </a:lnTo>
                <a:lnTo>
                  <a:pt x="1164" y="335"/>
                </a:lnTo>
                <a:lnTo>
                  <a:pt x="1145" y="328"/>
                </a:lnTo>
                <a:lnTo>
                  <a:pt x="1119" y="315"/>
                </a:lnTo>
                <a:lnTo>
                  <a:pt x="1068" y="303"/>
                </a:lnTo>
                <a:lnTo>
                  <a:pt x="952" y="264"/>
                </a:lnTo>
                <a:lnTo>
                  <a:pt x="900" y="238"/>
                </a:lnTo>
                <a:lnTo>
                  <a:pt x="823" y="213"/>
                </a:lnTo>
                <a:lnTo>
                  <a:pt x="753" y="200"/>
                </a:lnTo>
                <a:lnTo>
                  <a:pt x="695" y="193"/>
                </a:lnTo>
                <a:lnTo>
                  <a:pt x="611" y="187"/>
                </a:lnTo>
                <a:lnTo>
                  <a:pt x="585" y="180"/>
                </a:lnTo>
                <a:lnTo>
                  <a:pt x="579" y="180"/>
                </a:lnTo>
                <a:lnTo>
                  <a:pt x="573" y="187"/>
                </a:lnTo>
                <a:lnTo>
                  <a:pt x="579" y="206"/>
                </a:lnTo>
                <a:lnTo>
                  <a:pt x="579" y="213"/>
                </a:lnTo>
                <a:lnTo>
                  <a:pt x="585" y="213"/>
                </a:lnTo>
                <a:lnTo>
                  <a:pt x="598" y="200"/>
                </a:lnTo>
                <a:lnTo>
                  <a:pt x="605" y="200"/>
                </a:lnTo>
                <a:lnTo>
                  <a:pt x="611" y="200"/>
                </a:lnTo>
                <a:lnTo>
                  <a:pt x="624" y="206"/>
                </a:lnTo>
                <a:lnTo>
                  <a:pt x="688" y="213"/>
                </a:lnTo>
                <a:lnTo>
                  <a:pt x="720" y="225"/>
                </a:lnTo>
                <a:lnTo>
                  <a:pt x="746" y="232"/>
                </a:lnTo>
                <a:lnTo>
                  <a:pt x="804" y="238"/>
                </a:lnTo>
                <a:lnTo>
                  <a:pt x="836" y="251"/>
                </a:lnTo>
                <a:lnTo>
                  <a:pt x="888" y="264"/>
                </a:lnTo>
                <a:lnTo>
                  <a:pt x="952" y="283"/>
                </a:lnTo>
                <a:lnTo>
                  <a:pt x="990" y="296"/>
                </a:lnTo>
                <a:lnTo>
                  <a:pt x="1087" y="322"/>
                </a:lnTo>
                <a:lnTo>
                  <a:pt x="1029" y="322"/>
                </a:lnTo>
                <a:lnTo>
                  <a:pt x="990" y="322"/>
                </a:lnTo>
                <a:lnTo>
                  <a:pt x="952" y="322"/>
                </a:lnTo>
                <a:lnTo>
                  <a:pt x="926" y="328"/>
                </a:lnTo>
                <a:lnTo>
                  <a:pt x="933" y="335"/>
                </a:lnTo>
                <a:lnTo>
                  <a:pt x="939" y="335"/>
                </a:lnTo>
                <a:lnTo>
                  <a:pt x="965" y="328"/>
                </a:lnTo>
                <a:lnTo>
                  <a:pt x="1023" y="328"/>
                </a:lnTo>
                <a:lnTo>
                  <a:pt x="1061" y="328"/>
                </a:lnTo>
                <a:lnTo>
                  <a:pt x="1100" y="328"/>
                </a:lnTo>
                <a:lnTo>
                  <a:pt x="1119" y="335"/>
                </a:lnTo>
                <a:lnTo>
                  <a:pt x="1132" y="335"/>
                </a:lnTo>
                <a:lnTo>
                  <a:pt x="1138" y="341"/>
                </a:lnTo>
                <a:lnTo>
                  <a:pt x="1164" y="367"/>
                </a:lnTo>
                <a:lnTo>
                  <a:pt x="1190" y="373"/>
                </a:lnTo>
                <a:lnTo>
                  <a:pt x="1215" y="373"/>
                </a:lnTo>
                <a:lnTo>
                  <a:pt x="1248" y="386"/>
                </a:lnTo>
                <a:lnTo>
                  <a:pt x="1260" y="393"/>
                </a:lnTo>
                <a:lnTo>
                  <a:pt x="1235" y="393"/>
                </a:lnTo>
                <a:lnTo>
                  <a:pt x="1196" y="380"/>
                </a:lnTo>
                <a:lnTo>
                  <a:pt x="1183" y="386"/>
                </a:lnTo>
                <a:lnTo>
                  <a:pt x="1183" y="393"/>
                </a:lnTo>
                <a:lnTo>
                  <a:pt x="1190" y="393"/>
                </a:lnTo>
                <a:lnTo>
                  <a:pt x="1209" y="399"/>
                </a:lnTo>
                <a:lnTo>
                  <a:pt x="1254" y="405"/>
                </a:lnTo>
                <a:lnTo>
                  <a:pt x="1267" y="412"/>
                </a:lnTo>
                <a:lnTo>
                  <a:pt x="1286" y="412"/>
                </a:lnTo>
                <a:lnTo>
                  <a:pt x="1293" y="412"/>
                </a:lnTo>
                <a:lnTo>
                  <a:pt x="1299" y="418"/>
                </a:lnTo>
                <a:lnTo>
                  <a:pt x="1318" y="425"/>
                </a:lnTo>
                <a:lnTo>
                  <a:pt x="1325" y="425"/>
                </a:lnTo>
                <a:lnTo>
                  <a:pt x="1344" y="431"/>
                </a:lnTo>
                <a:lnTo>
                  <a:pt x="1376" y="438"/>
                </a:lnTo>
                <a:lnTo>
                  <a:pt x="1389" y="444"/>
                </a:lnTo>
                <a:lnTo>
                  <a:pt x="1402" y="457"/>
                </a:lnTo>
                <a:lnTo>
                  <a:pt x="1428" y="470"/>
                </a:lnTo>
                <a:lnTo>
                  <a:pt x="1473" y="495"/>
                </a:lnTo>
                <a:lnTo>
                  <a:pt x="1466" y="502"/>
                </a:lnTo>
                <a:lnTo>
                  <a:pt x="1453" y="515"/>
                </a:lnTo>
                <a:lnTo>
                  <a:pt x="1447" y="521"/>
                </a:lnTo>
                <a:lnTo>
                  <a:pt x="1395" y="553"/>
                </a:lnTo>
                <a:lnTo>
                  <a:pt x="1370" y="547"/>
                </a:lnTo>
                <a:lnTo>
                  <a:pt x="1344" y="547"/>
                </a:lnTo>
                <a:lnTo>
                  <a:pt x="1318" y="547"/>
                </a:lnTo>
                <a:lnTo>
                  <a:pt x="1305" y="540"/>
                </a:lnTo>
                <a:lnTo>
                  <a:pt x="1305" y="534"/>
                </a:lnTo>
                <a:lnTo>
                  <a:pt x="1293" y="534"/>
                </a:lnTo>
                <a:lnTo>
                  <a:pt x="1267" y="528"/>
                </a:lnTo>
                <a:lnTo>
                  <a:pt x="1248" y="521"/>
                </a:lnTo>
                <a:lnTo>
                  <a:pt x="1003" y="425"/>
                </a:lnTo>
                <a:lnTo>
                  <a:pt x="881" y="380"/>
                </a:lnTo>
                <a:lnTo>
                  <a:pt x="843" y="367"/>
                </a:lnTo>
                <a:lnTo>
                  <a:pt x="804" y="348"/>
                </a:lnTo>
                <a:lnTo>
                  <a:pt x="759" y="335"/>
                </a:lnTo>
                <a:lnTo>
                  <a:pt x="733" y="328"/>
                </a:lnTo>
                <a:lnTo>
                  <a:pt x="708" y="322"/>
                </a:lnTo>
                <a:lnTo>
                  <a:pt x="675" y="322"/>
                </a:lnTo>
                <a:lnTo>
                  <a:pt x="605" y="322"/>
                </a:lnTo>
                <a:lnTo>
                  <a:pt x="592" y="322"/>
                </a:lnTo>
                <a:lnTo>
                  <a:pt x="592" y="309"/>
                </a:lnTo>
                <a:lnTo>
                  <a:pt x="566" y="309"/>
                </a:lnTo>
                <a:lnTo>
                  <a:pt x="547" y="309"/>
                </a:lnTo>
                <a:lnTo>
                  <a:pt x="540" y="315"/>
                </a:lnTo>
                <a:lnTo>
                  <a:pt x="540" y="322"/>
                </a:lnTo>
                <a:lnTo>
                  <a:pt x="534" y="322"/>
                </a:lnTo>
                <a:lnTo>
                  <a:pt x="521" y="322"/>
                </a:lnTo>
                <a:lnTo>
                  <a:pt x="515" y="315"/>
                </a:lnTo>
                <a:lnTo>
                  <a:pt x="502" y="315"/>
                </a:lnTo>
                <a:lnTo>
                  <a:pt x="495" y="322"/>
                </a:lnTo>
                <a:lnTo>
                  <a:pt x="483" y="328"/>
                </a:lnTo>
                <a:lnTo>
                  <a:pt x="483" y="335"/>
                </a:lnTo>
                <a:lnTo>
                  <a:pt x="489" y="328"/>
                </a:lnTo>
                <a:lnTo>
                  <a:pt x="495" y="341"/>
                </a:lnTo>
                <a:lnTo>
                  <a:pt x="508" y="348"/>
                </a:lnTo>
                <a:lnTo>
                  <a:pt x="547" y="348"/>
                </a:lnTo>
                <a:lnTo>
                  <a:pt x="566" y="354"/>
                </a:lnTo>
                <a:lnTo>
                  <a:pt x="592" y="367"/>
                </a:lnTo>
                <a:lnTo>
                  <a:pt x="605" y="367"/>
                </a:lnTo>
                <a:lnTo>
                  <a:pt x="618" y="354"/>
                </a:lnTo>
                <a:lnTo>
                  <a:pt x="624" y="367"/>
                </a:lnTo>
                <a:lnTo>
                  <a:pt x="630" y="373"/>
                </a:lnTo>
                <a:lnTo>
                  <a:pt x="637" y="386"/>
                </a:lnTo>
                <a:lnTo>
                  <a:pt x="656" y="386"/>
                </a:lnTo>
                <a:lnTo>
                  <a:pt x="714" y="405"/>
                </a:lnTo>
                <a:lnTo>
                  <a:pt x="733" y="418"/>
                </a:lnTo>
                <a:lnTo>
                  <a:pt x="701" y="418"/>
                </a:lnTo>
                <a:lnTo>
                  <a:pt x="637" y="418"/>
                </a:lnTo>
                <a:lnTo>
                  <a:pt x="598" y="412"/>
                </a:lnTo>
                <a:lnTo>
                  <a:pt x="585" y="412"/>
                </a:lnTo>
                <a:lnTo>
                  <a:pt x="566" y="418"/>
                </a:lnTo>
                <a:lnTo>
                  <a:pt x="540" y="425"/>
                </a:lnTo>
                <a:lnTo>
                  <a:pt x="534" y="425"/>
                </a:lnTo>
                <a:lnTo>
                  <a:pt x="521" y="418"/>
                </a:lnTo>
                <a:lnTo>
                  <a:pt x="515" y="412"/>
                </a:lnTo>
                <a:lnTo>
                  <a:pt x="508" y="412"/>
                </a:lnTo>
                <a:lnTo>
                  <a:pt x="495" y="418"/>
                </a:lnTo>
                <a:lnTo>
                  <a:pt x="489" y="418"/>
                </a:lnTo>
                <a:lnTo>
                  <a:pt x="463" y="418"/>
                </a:lnTo>
                <a:lnTo>
                  <a:pt x="438" y="418"/>
                </a:lnTo>
                <a:lnTo>
                  <a:pt x="418" y="425"/>
                </a:lnTo>
                <a:lnTo>
                  <a:pt x="380" y="438"/>
                </a:lnTo>
                <a:lnTo>
                  <a:pt x="367" y="444"/>
                </a:lnTo>
                <a:lnTo>
                  <a:pt x="348" y="450"/>
                </a:lnTo>
                <a:lnTo>
                  <a:pt x="335" y="450"/>
                </a:lnTo>
                <a:lnTo>
                  <a:pt x="322" y="457"/>
                </a:lnTo>
                <a:lnTo>
                  <a:pt x="322" y="470"/>
                </a:lnTo>
                <a:lnTo>
                  <a:pt x="328" y="470"/>
                </a:lnTo>
                <a:lnTo>
                  <a:pt x="348" y="457"/>
                </a:lnTo>
                <a:lnTo>
                  <a:pt x="360" y="457"/>
                </a:lnTo>
                <a:lnTo>
                  <a:pt x="367" y="470"/>
                </a:lnTo>
                <a:lnTo>
                  <a:pt x="373" y="470"/>
                </a:lnTo>
                <a:lnTo>
                  <a:pt x="380" y="457"/>
                </a:lnTo>
                <a:lnTo>
                  <a:pt x="405" y="457"/>
                </a:lnTo>
                <a:lnTo>
                  <a:pt x="405" y="450"/>
                </a:lnTo>
                <a:lnTo>
                  <a:pt x="386" y="457"/>
                </a:lnTo>
                <a:lnTo>
                  <a:pt x="386" y="450"/>
                </a:lnTo>
                <a:lnTo>
                  <a:pt x="399" y="444"/>
                </a:lnTo>
                <a:lnTo>
                  <a:pt x="431" y="438"/>
                </a:lnTo>
                <a:lnTo>
                  <a:pt x="495" y="438"/>
                </a:lnTo>
                <a:lnTo>
                  <a:pt x="540" y="438"/>
                </a:lnTo>
                <a:lnTo>
                  <a:pt x="585" y="450"/>
                </a:lnTo>
                <a:lnTo>
                  <a:pt x="611" y="470"/>
                </a:lnTo>
                <a:lnTo>
                  <a:pt x="592" y="470"/>
                </a:lnTo>
                <a:lnTo>
                  <a:pt x="573" y="457"/>
                </a:lnTo>
                <a:lnTo>
                  <a:pt x="547" y="457"/>
                </a:lnTo>
                <a:lnTo>
                  <a:pt x="528" y="457"/>
                </a:lnTo>
                <a:lnTo>
                  <a:pt x="515" y="450"/>
                </a:lnTo>
                <a:lnTo>
                  <a:pt x="476" y="457"/>
                </a:lnTo>
                <a:lnTo>
                  <a:pt x="438" y="457"/>
                </a:lnTo>
                <a:lnTo>
                  <a:pt x="483" y="457"/>
                </a:lnTo>
                <a:lnTo>
                  <a:pt x="502" y="470"/>
                </a:lnTo>
                <a:lnTo>
                  <a:pt x="534" y="470"/>
                </a:lnTo>
                <a:lnTo>
                  <a:pt x="553" y="470"/>
                </a:lnTo>
                <a:lnTo>
                  <a:pt x="573" y="476"/>
                </a:lnTo>
                <a:lnTo>
                  <a:pt x="598" y="483"/>
                </a:lnTo>
                <a:lnTo>
                  <a:pt x="643" y="489"/>
                </a:lnTo>
                <a:lnTo>
                  <a:pt x="669" y="495"/>
                </a:lnTo>
                <a:lnTo>
                  <a:pt x="701" y="508"/>
                </a:lnTo>
                <a:lnTo>
                  <a:pt x="746" y="528"/>
                </a:lnTo>
                <a:lnTo>
                  <a:pt x="791" y="540"/>
                </a:lnTo>
                <a:lnTo>
                  <a:pt x="843" y="560"/>
                </a:lnTo>
                <a:lnTo>
                  <a:pt x="888" y="566"/>
                </a:lnTo>
                <a:lnTo>
                  <a:pt x="907" y="579"/>
                </a:lnTo>
                <a:lnTo>
                  <a:pt x="939" y="592"/>
                </a:lnTo>
                <a:lnTo>
                  <a:pt x="965" y="605"/>
                </a:lnTo>
                <a:lnTo>
                  <a:pt x="1003" y="605"/>
                </a:lnTo>
                <a:lnTo>
                  <a:pt x="1042" y="611"/>
                </a:lnTo>
                <a:lnTo>
                  <a:pt x="1080" y="618"/>
                </a:lnTo>
                <a:lnTo>
                  <a:pt x="1119" y="618"/>
                </a:lnTo>
                <a:lnTo>
                  <a:pt x="1113" y="605"/>
                </a:lnTo>
                <a:lnTo>
                  <a:pt x="1068" y="598"/>
                </a:lnTo>
                <a:lnTo>
                  <a:pt x="1023" y="598"/>
                </a:lnTo>
                <a:lnTo>
                  <a:pt x="978" y="592"/>
                </a:lnTo>
                <a:lnTo>
                  <a:pt x="952" y="585"/>
                </a:lnTo>
                <a:lnTo>
                  <a:pt x="926" y="566"/>
                </a:lnTo>
                <a:lnTo>
                  <a:pt x="900" y="560"/>
                </a:lnTo>
                <a:lnTo>
                  <a:pt x="875" y="560"/>
                </a:lnTo>
                <a:lnTo>
                  <a:pt x="798" y="534"/>
                </a:lnTo>
                <a:lnTo>
                  <a:pt x="753" y="521"/>
                </a:lnTo>
                <a:lnTo>
                  <a:pt x="830" y="540"/>
                </a:lnTo>
                <a:lnTo>
                  <a:pt x="759" y="515"/>
                </a:lnTo>
                <a:lnTo>
                  <a:pt x="759" y="508"/>
                </a:lnTo>
                <a:lnTo>
                  <a:pt x="772" y="515"/>
                </a:lnTo>
                <a:lnTo>
                  <a:pt x="791" y="521"/>
                </a:lnTo>
                <a:lnTo>
                  <a:pt x="823" y="521"/>
                </a:lnTo>
                <a:lnTo>
                  <a:pt x="823" y="521"/>
                </a:lnTo>
                <a:lnTo>
                  <a:pt x="823" y="515"/>
                </a:lnTo>
                <a:lnTo>
                  <a:pt x="875" y="521"/>
                </a:lnTo>
                <a:lnTo>
                  <a:pt x="913" y="528"/>
                </a:lnTo>
                <a:lnTo>
                  <a:pt x="945" y="534"/>
                </a:lnTo>
                <a:lnTo>
                  <a:pt x="997" y="534"/>
                </a:lnTo>
                <a:lnTo>
                  <a:pt x="1035" y="540"/>
                </a:lnTo>
                <a:lnTo>
                  <a:pt x="1100" y="560"/>
                </a:lnTo>
                <a:lnTo>
                  <a:pt x="1132" y="560"/>
                </a:lnTo>
                <a:lnTo>
                  <a:pt x="1132" y="566"/>
                </a:lnTo>
                <a:lnTo>
                  <a:pt x="1119" y="579"/>
                </a:lnTo>
                <a:lnTo>
                  <a:pt x="1113" y="585"/>
                </a:lnTo>
                <a:lnTo>
                  <a:pt x="1119" y="592"/>
                </a:lnTo>
                <a:lnTo>
                  <a:pt x="1138" y="585"/>
                </a:lnTo>
                <a:lnTo>
                  <a:pt x="1151" y="579"/>
                </a:lnTo>
                <a:lnTo>
                  <a:pt x="1170" y="566"/>
                </a:lnTo>
                <a:lnTo>
                  <a:pt x="1196" y="560"/>
                </a:lnTo>
                <a:lnTo>
                  <a:pt x="1209" y="553"/>
                </a:lnTo>
                <a:lnTo>
                  <a:pt x="1215" y="553"/>
                </a:lnTo>
                <a:lnTo>
                  <a:pt x="1222" y="560"/>
                </a:lnTo>
                <a:lnTo>
                  <a:pt x="1228" y="566"/>
                </a:lnTo>
                <a:lnTo>
                  <a:pt x="1235" y="560"/>
                </a:lnTo>
                <a:lnTo>
                  <a:pt x="1254" y="553"/>
                </a:lnTo>
                <a:lnTo>
                  <a:pt x="1260" y="553"/>
                </a:lnTo>
                <a:lnTo>
                  <a:pt x="1260" y="560"/>
                </a:lnTo>
                <a:lnTo>
                  <a:pt x="1248" y="566"/>
                </a:lnTo>
                <a:lnTo>
                  <a:pt x="1248" y="579"/>
                </a:lnTo>
                <a:lnTo>
                  <a:pt x="1260" y="579"/>
                </a:lnTo>
                <a:lnTo>
                  <a:pt x="1273" y="579"/>
                </a:lnTo>
                <a:lnTo>
                  <a:pt x="1293" y="592"/>
                </a:lnTo>
                <a:lnTo>
                  <a:pt x="1344" y="605"/>
                </a:lnTo>
                <a:lnTo>
                  <a:pt x="1331" y="618"/>
                </a:lnTo>
                <a:lnTo>
                  <a:pt x="1363" y="618"/>
                </a:lnTo>
                <a:lnTo>
                  <a:pt x="1363" y="611"/>
                </a:lnTo>
                <a:lnTo>
                  <a:pt x="1395" y="618"/>
                </a:lnTo>
                <a:lnTo>
                  <a:pt x="1421" y="618"/>
                </a:lnTo>
                <a:lnTo>
                  <a:pt x="1376" y="605"/>
                </a:lnTo>
                <a:lnTo>
                  <a:pt x="1395" y="598"/>
                </a:lnTo>
                <a:lnTo>
                  <a:pt x="1415" y="605"/>
                </a:lnTo>
                <a:lnTo>
                  <a:pt x="1440" y="605"/>
                </a:lnTo>
                <a:lnTo>
                  <a:pt x="1428" y="598"/>
                </a:lnTo>
                <a:lnTo>
                  <a:pt x="1408" y="592"/>
                </a:lnTo>
                <a:lnTo>
                  <a:pt x="1408" y="585"/>
                </a:lnTo>
                <a:lnTo>
                  <a:pt x="1408" y="579"/>
                </a:lnTo>
                <a:lnTo>
                  <a:pt x="1421" y="560"/>
                </a:lnTo>
                <a:lnTo>
                  <a:pt x="1434" y="560"/>
                </a:lnTo>
                <a:lnTo>
                  <a:pt x="1460" y="566"/>
                </a:lnTo>
                <a:lnTo>
                  <a:pt x="1473" y="566"/>
                </a:lnTo>
                <a:lnTo>
                  <a:pt x="1492" y="560"/>
                </a:lnTo>
                <a:lnTo>
                  <a:pt x="1518" y="560"/>
                </a:lnTo>
                <a:lnTo>
                  <a:pt x="1550" y="566"/>
                </a:lnTo>
                <a:lnTo>
                  <a:pt x="1608" y="566"/>
                </a:lnTo>
                <a:lnTo>
                  <a:pt x="1633" y="579"/>
                </a:lnTo>
                <a:lnTo>
                  <a:pt x="1665" y="579"/>
                </a:lnTo>
                <a:lnTo>
                  <a:pt x="1704" y="579"/>
                </a:lnTo>
                <a:lnTo>
                  <a:pt x="1710" y="585"/>
                </a:lnTo>
                <a:lnTo>
                  <a:pt x="1704" y="592"/>
                </a:lnTo>
                <a:lnTo>
                  <a:pt x="1698" y="598"/>
                </a:lnTo>
                <a:lnTo>
                  <a:pt x="1665" y="618"/>
                </a:lnTo>
                <a:lnTo>
                  <a:pt x="1685" y="618"/>
                </a:lnTo>
                <a:lnTo>
                  <a:pt x="1698" y="611"/>
                </a:lnTo>
                <a:lnTo>
                  <a:pt x="1717" y="598"/>
                </a:lnTo>
                <a:lnTo>
                  <a:pt x="1730" y="585"/>
                </a:lnTo>
                <a:lnTo>
                  <a:pt x="1743" y="592"/>
                </a:lnTo>
                <a:lnTo>
                  <a:pt x="1768" y="598"/>
                </a:lnTo>
                <a:lnTo>
                  <a:pt x="1775" y="598"/>
                </a:lnTo>
                <a:lnTo>
                  <a:pt x="1775" y="592"/>
                </a:lnTo>
                <a:lnTo>
                  <a:pt x="1781" y="592"/>
                </a:lnTo>
                <a:lnTo>
                  <a:pt x="1800" y="598"/>
                </a:lnTo>
                <a:lnTo>
                  <a:pt x="1813" y="598"/>
                </a:lnTo>
                <a:lnTo>
                  <a:pt x="1820" y="598"/>
                </a:lnTo>
                <a:lnTo>
                  <a:pt x="1865" y="611"/>
                </a:lnTo>
                <a:lnTo>
                  <a:pt x="1878" y="611"/>
                </a:lnTo>
                <a:lnTo>
                  <a:pt x="1884" y="618"/>
                </a:lnTo>
                <a:lnTo>
                  <a:pt x="1948" y="618"/>
                </a:lnTo>
                <a:lnTo>
                  <a:pt x="1942" y="611"/>
                </a:lnTo>
                <a:lnTo>
                  <a:pt x="1942" y="598"/>
                </a:lnTo>
                <a:lnTo>
                  <a:pt x="1910" y="598"/>
                </a:lnTo>
                <a:lnTo>
                  <a:pt x="1929" y="592"/>
                </a:lnTo>
                <a:lnTo>
                  <a:pt x="5433" y="495"/>
                </a:lnTo>
                <a:lnTo>
                  <a:pt x="1556" y="348"/>
                </a:lnTo>
                <a:lnTo>
                  <a:pt x="1556" y="341"/>
                </a:lnTo>
                <a:lnTo>
                  <a:pt x="1575" y="341"/>
                </a:lnTo>
                <a:lnTo>
                  <a:pt x="1620" y="354"/>
                </a:lnTo>
                <a:lnTo>
                  <a:pt x="1646" y="380"/>
                </a:lnTo>
                <a:lnTo>
                  <a:pt x="1633" y="380"/>
                </a:lnTo>
                <a:lnTo>
                  <a:pt x="1556" y="348"/>
                </a:lnTo>
                <a:lnTo>
                  <a:pt x="5433" y="495"/>
                </a:lnTo>
                <a:lnTo>
                  <a:pt x="714" y="450"/>
                </a:lnTo>
                <a:lnTo>
                  <a:pt x="733" y="457"/>
                </a:lnTo>
                <a:lnTo>
                  <a:pt x="727" y="470"/>
                </a:lnTo>
                <a:lnTo>
                  <a:pt x="714" y="470"/>
                </a:lnTo>
                <a:lnTo>
                  <a:pt x="708" y="450"/>
                </a:lnTo>
                <a:lnTo>
                  <a:pt x="708" y="444"/>
                </a:lnTo>
                <a:lnTo>
                  <a:pt x="714" y="450"/>
                </a:lnTo>
                <a:lnTo>
                  <a:pt x="5433" y="495"/>
                </a:lnTo>
                <a:lnTo>
                  <a:pt x="746" y="489"/>
                </a:lnTo>
                <a:lnTo>
                  <a:pt x="708" y="483"/>
                </a:lnTo>
                <a:lnTo>
                  <a:pt x="682" y="476"/>
                </a:lnTo>
                <a:lnTo>
                  <a:pt x="656" y="476"/>
                </a:lnTo>
                <a:lnTo>
                  <a:pt x="650" y="470"/>
                </a:lnTo>
                <a:lnTo>
                  <a:pt x="650" y="457"/>
                </a:lnTo>
                <a:lnTo>
                  <a:pt x="643" y="450"/>
                </a:lnTo>
                <a:lnTo>
                  <a:pt x="630" y="444"/>
                </a:lnTo>
                <a:lnTo>
                  <a:pt x="624" y="438"/>
                </a:lnTo>
                <a:lnTo>
                  <a:pt x="637" y="438"/>
                </a:lnTo>
                <a:lnTo>
                  <a:pt x="643" y="438"/>
                </a:lnTo>
                <a:lnTo>
                  <a:pt x="656" y="444"/>
                </a:lnTo>
                <a:lnTo>
                  <a:pt x="688" y="450"/>
                </a:lnTo>
                <a:lnTo>
                  <a:pt x="720" y="476"/>
                </a:lnTo>
                <a:lnTo>
                  <a:pt x="746" y="489"/>
                </a:lnTo>
                <a:lnTo>
                  <a:pt x="5433" y="495"/>
                </a:lnTo>
                <a:lnTo>
                  <a:pt x="907" y="521"/>
                </a:lnTo>
                <a:lnTo>
                  <a:pt x="855" y="508"/>
                </a:lnTo>
                <a:lnTo>
                  <a:pt x="843" y="508"/>
                </a:lnTo>
                <a:lnTo>
                  <a:pt x="823" y="502"/>
                </a:lnTo>
                <a:lnTo>
                  <a:pt x="804" y="502"/>
                </a:lnTo>
                <a:lnTo>
                  <a:pt x="791" y="489"/>
                </a:lnTo>
                <a:lnTo>
                  <a:pt x="759" y="483"/>
                </a:lnTo>
                <a:lnTo>
                  <a:pt x="746" y="476"/>
                </a:lnTo>
                <a:lnTo>
                  <a:pt x="740" y="470"/>
                </a:lnTo>
                <a:lnTo>
                  <a:pt x="746" y="470"/>
                </a:lnTo>
                <a:lnTo>
                  <a:pt x="772" y="457"/>
                </a:lnTo>
                <a:lnTo>
                  <a:pt x="785" y="457"/>
                </a:lnTo>
                <a:lnTo>
                  <a:pt x="798" y="470"/>
                </a:lnTo>
                <a:lnTo>
                  <a:pt x="810" y="476"/>
                </a:lnTo>
                <a:lnTo>
                  <a:pt x="836" y="476"/>
                </a:lnTo>
                <a:lnTo>
                  <a:pt x="855" y="476"/>
                </a:lnTo>
                <a:lnTo>
                  <a:pt x="862" y="483"/>
                </a:lnTo>
                <a:lnTo>
                  <a:pt x="888" y="495"/>
                </a:lnTo>
                <a:lnTo>
                  <a:pt x="907" y="502"/>
                </a:lnTo>
                <a:lnTo>
                  <a:pt x="920" y="508"/>
                </a:lnTo>
                <a:lnTo>
                  <a:pt x="913" y="515"/>
                </a:lnTo>
                <a:lnTo>
                  <a:pt x="907" y="521"/>
                </a:lnTo>
                <a:lnTo>
                  <a:pt x="5433" y="495"/>
                </a:lnTo>
                <a:lnTo>
                  <a:pt x="1241" y="547"/>
                </a:lnTo>
                <a:lnTo>
                  <a:pt x="1222" y="540"/>
                </a:lnTo>
                <a:lnTo>
                  <a:pt x="1209" y="540"/>
                </a:lnTo>
                <a:lnTo>
                  <a:pt x="1203" y="534"/>
                </a:lnTo>
                <a:lnTo>
                  <a:pt x="1196" y="534"/>
                </a:lnTo>
                <a:lnTo>
                  <a:pt x="1196" y="540"/>
                </a:lnTo>
                <a:lnTo>
                  <a:pt x="1170" y="540"/>
                </a:lnTo>
                <a:lnTo>
                  <a:pt x="1170" y="534"/>
                </a:lnTo>
                <a:lnTo>
                  <a:pt x="1170" y="521"/>
                </a:lnTo>
                <a:lnTo>
                  <a:pt x="1170" y="521"/>
                </a:lnTo>
                <a:lnTo>
                  <a:pt x="1164" y="521"/>
                </a:lnTo>
                <a:lnTo>
                  <a:pt x="1145" y="515"/>
                </a:lnTo>
                <a:lnTo>
                  <a:pt x="1100" y="508"/>
                </a:lnTo>
                <a:lnTo>
                  <a:pt x="1068" y="508"/>
                </a:lnTo>
                <a:lnTo>
                  <a:pt x="1042" y="508"/>
                </a:lnTo>
                <a:lnTo>
                  <a:pt x="1003" y="502"/>
                </a:lnTo>
                <a:lnTo>
                  <a:pt x="965" y="489"/>
                </a:lnTo>
                <a:lnTo>
                  <a:pt x="952" y="483"/>
                </a:lnTo>
                <a:lnTo>
                  <a:pt x="939" y="476"/>
                </a:lnTo>
                <a:lnTo>
                  <a:pt x="907" y="457"/>
                </a:lnTo>
                <a:lnTo>
                  <a:pt x="881" y="450"/>
                </a:lnTo>
                <a:lnTo>
                  <a:pt x="843" y="438"/>
                </a:lnTo>
                <a:lnTo>
                  <a:pt x="798" y="425"/>
                </a:lnTo>
                <a:lnTo>
                  <a:pt x="778" y="418"/>
                </a:lnTo>
                <a:lnTo>
                  <a:pt x="720" y="393"/>
                </a:lnTo>
                <a:lnTo>
                  <a:pt x="688" y="373"/>
                </a:lnTo>
                <a:lnTo>
                  <a:pt x="669" y="354"/>
                </a:lnTo>
                <a:lnTo>
                  <a:pt x="669" y="348"/>
                </a:lnTo>
                <a:lnTo>
                  <a:pt x="669" y="341"/>
                </a:lnTo>
                <a:lnTo>
                  <a:pt x="675" y="341"/>
                </a:lnTo>
                <a:lnTo>
                  <a:pt x="682" y="354"/>
                </a:lnTo>
                <a:lnTo>
                  <a:pt x="688" y="354"/>
                </a:lnTo>
                <a:lnTo>
                  <a:pt x="695" y="354"/>
                </a:lnTo>
                <a:lnTo>
                  <a:pt x="701" y="348"/>
                </a:lnTo>
                <a:lnTo>
                  <a:pt x="733" y="354"/>
                </a:lnTo>
                <a:lnTo>
                  <a:pt x="817" y="380"/>
                </a:lnTo>
                <a:lnTo>
                  <a:pt x="855" y="386"/>
                </a:lnTo>
                <a:lnTo>
                  <a:pt x="907" y="399"/>
                </a:lnTo>
                <a:lnTo>
                  <a:pt x="939" y="412"/>
                </a:lnTo>
                <a:lnTo>
                  <a:pt x="952" y="418"/>
                </a:lnTo>
                <a:lnTo>
                  <a:pt x="990" y="438"/>
                </a:lnTo>
                <a:lnTo>
                  <a:pt x="1132" y="495"/>
                </a:lnTo>
                <a:lnTo>
                  <a:pt x="1248" y="534"/>
                </a:lnTo>
                <a:lnTo>
                  <a:pt x="1248" y="540"/>
                </a:lnTo>
                <a:lnTo>
                  <a:pt x="1241" y="547"/>
                </a:lnTo>
                <a:lnTo>
                  <a:pt x="5433" y="495"/>
                </a:lnTo>
                <a:lnTo>
                  <a:pt x="1350" y="598"/>
                </a:lnTo>
                <a:lnTo>
                  <a:pt x="1312" y="585"/>
                </a:lnTo>
                <a:lnTo>
                  <a:pt x="1299" y="579"/>
                </a:lnTo>
                <a:lnTo>
                  <a:pt x="1273" y="560"/>
                </a:lnTo>
                <a:lnTo>
                  <a:pt x="1273" y="553"/>
                </a:lnTo>
                <a:lnTo>
                  <a:pt x="1286" y="553"/>
                </a:lnTo>
                <a:lnTo>
                  <a:pt x="1305" y="560"/>
                </a:lnTo>
                <a:lnTo>
                  <a:pt x="1318" y="560"/>
                </a:lnTo>
                <a:lnTo>
                  <a:pt x="1331" y="566"/>
                </a:lnTo>
                <a:lnTo>
                  <a:pt x="1357" y="585"/>
                </a:lnTo>
                <a:lnTo>
                  <a:pt x="1350" y="598"/>
                </a:lnTo>
                <a:lnTo>
                  <a:pt x="5433" y="495"/>
                </a:lnTo>
                <a:lnTo>
                  <a:pt x="1370" y="566"/>
                </a:lnTo>
                <a:lnTo>
                  <a:pt x="1357" y="566"/>
                </a:lnTo>
                <a:lnTo>
                  <a:pt x="1357" y="560"/>
                </a:lnTo>
                <a:lnTo>
                  <a:pt x="1363" y="560"/>
                </a:lnTo>
                <a:lnTo>
                  <a:pt x="1376" y="560"/>
                </a:lnTo>
                <a:lnTo>
                  <a:pt x="1370" y="566"/>
                </a:lnTo>
                <a:lnTo>
                  <a:pt x="5433" y="495"/>
                </a:lnTo>
                <a:lnTo>
                  <a:pt x="1659" y="560"/>
                </a:lnTo>
                <a:lnTo>
                  <a:pt x="1633" y="560"/>
                </a:lnTo>
                <a:lnTo>
                  <a:pt x="1601" y="553"/>
                </a:lnTo>
                <a:lnTo>
                  <a:pt x="1569" y="553"/>
                </a:lnTo>
                <a:lnTo>
                  <a:pt x="1543" y="553"/>
                </a:lnTo>
                <a:lnTo>
                  <a:pt x="1518" y="547"/>
                </a:lnTo>
                <a:lnTo>
                  <a:pt x="1492" y="553"/>
                </a:lnTo>
                <a:lnTo>
                  <a:pt x="1453" y="553"/>
                </a:lnTo>
                <a:lnTo>
                  <a:pt x="1434" y="547"/>
                </a:lnTo>
                <a:lnTo>
                  <a:pt x="1440" y="540"/>
                </a:lnTo>
                <a:lnTo>
                  <a:pt x="1453" y="521"/>
                </a:lnTo>
                <a:lnTo>
                  <a:pt x="1460" y="521"/>
                </a:lnTo>
                <a:lnTo>
                  <a:pt x="1466" y="521"/>
                </a:lnTo>
                <a:lnTo>
                  <a:pt x="1492" y="521"/>
                </a:lnTo>
                <a:lnTo>
                  <a:pt x="1479" y="515"/>
                </a:lnTo>
                <a:lnTo>
                  <a:pt x="1473" y="508"/>
                </a:lnTo>
                <a:lnTo>
                  <a:pt x="1479" y="502"/>
                </a:lnTo>
                <a:lnTo>
                  <a:pt x="1498" y="495"/>
                </a:lnTo>
                <a:lnTo>
                  <a:pt x="1511" y="495"/>
                </a:lnTo>
                <a:lnTo>
                  <a:pt x="1543" y="508"/>
                </a:lnTo>
                <a:lnTo>
                  <a:pt x="1582" y="521"/>
                </a:lnTo>
                <a:lnTo>
                  <a:pt x="1633" y="534"/>
                </a:lnTo>
                <a:lnTo>
                  <a:pt x="1678" y="560"/>
                </a:lnTo>
                <a:lnTo>
                  <a:pt x="1659" y="560"/>
                </a:lnTo>
                <a:lnTo>
                  <a:pt x="5433" y="495"/>
                </a:lnTo>
                <a:lnTo>
                  <a:pt x="444" y="84"/>
                </a:lnTo>
                <a:lnTo>
                  <a:pt x="444" y="78"/>
                </a:lnTo>
                <a:lnTo>
                  <a:pt x="438" y="84"/>
                </a:lnTo>
                <a:lnTo>
                  <a:pt x="431" y="90"/>
                </a:lnTo>
                <a:lnTo>
                  <a:pt x="438" y="90"/>
                </a:lnTo>
                <a:lnTo>
                  <a:pt x="444" y="84"/>
                </a:lnTo>
                <a:lnTo>
                  <a:pt x="5433" y="495"/>
                </a:lnTo>
                <a:lnTo>
                  <a:pt x="296" y="39"/>
                </a:lnTo>
                <a:lnTo>
                  <a:pt x="315" y="39"/>
                </a:lnTo>
                <a:lnTo>
                  <a:pt x="322" y="39"/>
                </a:lnTo>
                <a:lnTo>
                  <a:pt x="328" y="39"/>
                </a:lnTo>
                <a:lnTo>
                  <a:pt x="322" y="39"/>
                </a:lnTo>
                <a:lnTo>
                  <a:pt x="309" y="39"/>
                </a:lnTo>
                <a:lnTo>
                  <a:pt x="296" y="39"/>
                </a:lnTo>
                <a:lnTo>
                  <a:pt x="290" y="39"/>
                </a:lnTo>
                <a:lnTo>
                  <a:pt x="296" y="39"/>
                </a:lnTo>
                <a:lnTo>
                  <a:pt x="5433" y="495"/>
                </a:lnTo>
                <a:lnTo>
                  <a:pt x="380" y="380"/>
                </a:lnTo>
                <a:lnTo>
                  <a:pt x="386" y="386"/>
                </a:lnTo>
                <a:lnTo>
                  <a:pt x="399" y="380"/>
                </a:lnTo>
                <a:lnTo>
                  <a:pt x="386" y="380"/>
                </a:lnTo>
                <a:lnTo>
                  <a:pt x="380" y="380"/>
                </a:lnTo>
                <a:lnTo>
                  <a:pt x="5433" y="495"/>
                </a:lnTo>
                <a:lnTo>
                  <a:pt x="2527" y="328"/>
                </a:lnTo>
                <a:lnTo>
                  <a:pt x="2559" y="315"/>
                </a:lnTo>
                <a:lnTo>
                  <a:pt x="2572" y="315"/>
                </a:lnTo>
                <a:lnTo>
                  <a:pt x="2578" y="315"/>
                </a:lnTo>
                <a:lnTo>
                  <a:pt x="2585" y="309"/>
                </a:lnTo>
                <a:lnTo>
                  <a:pt x="2598" y="309"/>
                </a:lnTo>
                <a:lnTo>
                  <a:pt x="2610" y="309"/>
                </a:lnTo>
                <a:lnTo>
                  <a:pt x="2610" y="303"/>
                </a:lnTo>
                <a:lnTo>
                  <a:pt x="2604" y="303"/>
                </a:lnTo>
                <a:lnTo>
                  <a:pt x="2559" y="309"/>
                </a:lnTo>
                <a:lnTo>
                  <a:pt x="2546" y="309"/>
                </a:lnTo>
                <a:lnTo>
                  <a:pt x="2527" y="315"/>
                </a:lnTo>
                <a:lnTo>
                  <a:pt x="2482" y="328"/>
                </a:lnTo>
                <a:lnTo>
                  <a:pt x="2418" y="341"/>
                </a:lnTo>
                <a:lnTo>
                  <a:pt x="2385" y="341"/>
                </a:lnTo>
                <a:lnTo>
                  <a:pt x="2360" y="341"/>
                </a:lnTo>
                <a:lnTo>
                  <a:pt x="2347" y="354"/>
                </a:lnTo>
                <a:lnTo>
                  <a:pt x="2328" y="354"/>
                </a:lnTo>
                <a:lnTo>
                  <a:pt x="2295" y="367"/>
                </a:lnTo>
                <a:lnTo>
                  <a:pt x="2283" y="367"/>
                </a:lnTo>
                <a:lnTo>
                  <a:pt x="2276" y="367"/>
                </a:lnTo>
                <a:lnTo>
                  <a:pt x="2270" y="373"/>
                </a:lnTo>
                <a:lnTo>
                  <a:pt x="2270" y="380"/>
                </a:lnTo>
                <a:lnTo>
                  <a:pt x="2283" y="380"/>
                </a:lnTo>
                <a:lnTo>
                  <a:pt x="2295" y="380"/>
                </a:lnTo>
                <a:lnTo>
                  <a:pt x="2302" y="380"/>
                </a:lnTo>
                <a:lnTo>
                  <a:pt x="2321" y="373"/>
                </a:lnTo>
                <a:lnTo>
                  <a:pt x="2340" y="373"/>
                </a:lnTo>
                <a:lnTo>
                  <a:pt x="2366" y="354"/>
                </a:lnTo>
                <a:lnTo>
                  <a:pt x="2373" y="354"/>
                </a:lnTo>
                <a:lnTo>
                  <a:pt x="2379" y="354"/>
                </a:lnTo>
                <a:lnTo>
                  <a:pt x="2424" y="354"/>
                </a:lnTo>
                <a:lnTo>
                  <a:pt x="2437" y="348"/>
                </a:lnTo>
                <a:lnTo>
                  <a:pt x="2450" y="341"/>
                </a:lnTo>
                <a:lnTo>
                  <a:pt x="2475" y="335"/>
                </a:lnTo>
                <a:lnTo>
                  <a:pt x="2527" y="328"/>
                </a:lnTo>
                <a:lnTo>
                  <a:pt x="5433" y="495"/>
                </a:lnTo>
                <a:lnTo>
                  <a:pt x="2302" y="341"/>
                </a:lnTo>
                <a:lnTo>
                  <a:pt x="2295" y="335"/>
                </a:lnTo>
                <a:lnTo>
                  <a:pt x="2283" y="328"/>
                </a:lnTo>
                <a:lnTo>
                  <a:pt x="2289" y="335"/>
                </a:lnTo>
                <a:lnTo>
                  <a:pt x="2302" y="341"/>
                </a:lnTo>
                <a:lnTo>
                  <a:pt x="5433" y="495"/>
                </a:lnTo>
                <a:lnTo>
                  <a:pt x="2347" y="335"/>
                </a:lnTo>
                <a:lnTo>
                  <a:pt x="2328" y="335"/>
                </a:lnTo>
                <a:lnTo>
                  <a:pt x="2328" y="341"/>
                </a:lnTo>
                <a:lnTo>
                  <a:pt x="2340" y="341"/>
                </a:lnTo>
                <a:lnTo>
                  <a:pt x="2347" y="335"/>
                </a:lnTo>
                <a:lnTo>
                  <a:pt x="5433" y="495"/>
                </a:lnTo>
                <a:lnTo>
                  <a:pt x="3099" y="303"/>
                </a:lnTo>
                <a:lnTo>
                  <a:pt x="3118" y="309"/>
                </a:lnTo>
                <a:lnTo>
                  <a:pt x="3144" y="315"/>
                </a:lnTo>
                <a:lnTo>
                  <a:pt x="3183" y="335"/>
                </a:lnTo>
                <a:lnTo>
                  <a:pt x="3189" y="335"/>
                </a:lnTo>
                <a:lnTo>
                  <a:pt x="3195" y="341"/>
                </a:lnTo>
                <a:lnTo>
                  <a:pt x="3202" y="348"/>
                </a:lnTo>
                <a:lnTo>
                  <a:pt x="3163" y="380"/>
                </a:lnTo>
                <a:lnTo>
                  <a:pt x="3150" y="380"/>
                </a:lnTo>
                <a:lnTo>
                  <a:pt x="3144" y="386"/>
                </a:lnTo>
                <a:lnTo>
                  <a:pt x="3150" y="393"/>
                </a:lnTo>
                <a:lnTo>
                  <a:pt x="3144" y="393"/>
                </a:lnTo>
                <a:lnTo>
                  <a:pt x="3150" y="393"/>
                </a:lnTo>
                <a:lnTo>
                  <a:pt x="3189" y="380"/>
                </a:lnTo>
                <a:lnTo>
                  <a:pt x="3195" y="373"/>
                </a:lnTo>
                <a:lnTo>
                  <a:pt x="3208" y="367"/>
                </a:lnTo>
                <a:lnTo>
                  <a:pt x="3215" y="367"/>
                </a:lnTo>
                <a:lnTo>
                  <a:pt x="3234" y="373"/>
                </a:lnTo>
                <a:lnTo>
                  <a:pt x="3247" y="380"/>
                </a:lnTo>
                <a:lnTo>
                  <a:pt x="3253" y="380"/>
                </a:lnTo>
                <a:lnTo>
                  <a:pt x="3253" y="373"/>
                </a:lnTo>
                <a:lnTo>
                  <a:pt x="3247" y="367"/>
                </a:lnTo>
                <a:lnTo>
                  <a:pt x="3247" y="341"/>
                </a:lnTo>
                <a:lnTo>
                  <a:pt x="3234" y="341"/>
                </a:lnTo>
                <a:lnTo>
                  <a:pt x="3228" y="348"/>
                </a:lnTo>
                <a:lnTo>
                  <a:pt x="3228" y="341"/>
                </a:lnTo>
                <a:lnTo>
                  <a:pt x="3215" y="341"/>
                </a:lnTo>
                <a:lnTo>
                  <a:pt x="3202" y="328"/>
                </a:lnTo>
                <a:lnTo>
                  <a:pt x="3189" y="322"/>
                </a:lnTo>
                <a:lnTo>
                  <a:pt x="3183" y="322"/>
                </a:lnTo>
                <a:lnTo>
                  <a:pt x="3183" y="315"/>
                </a:lnTo>
                <a:lnTo>
                  <a:pt x="3163" y="309"/>
                </a:lnTo>
                <a:lnTo>
                  <a:pt x="3131" y="309"/>
                </a:lnTo>
                <a:lnTo>
                  <a:pt x="3118" y="303"/>
                </a:lnTo>
                <a:lnTo>
                  <a:pt x="3105" y="296"/>
                </a:lnTo>
                <a:lnTo>
                  <a:pt x="3099" y="303"/>
                </a:lnTo>
                <a:lnTo>
                  <a:pt x="5433" y="495"/>
                </a:lnTo>
                <a:lnTo>
                  <a:pt x="2520" y="399"/>
                </a:lnTo>
                <a:lnTo>
                  <a:pt x="2565" y="393"/>
                </a:lnTo>
                <a:lnTo>
                  <a:pt x="2604" y="386"/>
                </a:lnTo>
                <a:lnTo>
                  <a:pt x="2643" y="380"/>
                </a:lnTo>
                <a:lnTo>
                  <a:pt x="2662" y="373"/>
                </a:lnTo>
                <a:lnTo>
                  <a:pt x="2681" y="367"/>
                </a:lnTo>
                <a:lnTo>
                  <a:pt x="2694" y="354"/>
                </a:lnTo>
                <a:lnTo>
                  <a:pt x="2726" y="354"/>
                </a:lnTo>
                <a:lnTo>
                  <a:pt x="2758" y="348"/>
                </a:lnTo>
                <a:lnTo>
                  <a:pt x="2784" y="341"/>
                </a:lnTo>
                <a:lnTo>
                  <a:pt x="2790" y="341"/>
                </a:lnTo>
                <a:lnTo>
                  <a:pt x="2784" y="335"/>
                </a:lnTo>
                <a:lnTo>
                  <a:pt x="2707" y="348"/>
                </a:lnTo>
                <a:lnTo>
                  <a:pt x="2662" y="367"/>
                </a:lnTo>
                <a:lnTo>
                  <a:pt x="2630" y="373"/>
                </a:lnTo>
                <a:lnTo>
                  <a:pt x="2578" y="380"/>
                </a:lnTo>
                <a:lnTo>
                  <a:pt x="2546" y="386"/>
                </a:lnTo>
                <a:lnTo>
                  <a:pt x="2495" y="399"/>
                </a:lnTo>
                <a:lnTo>
                  <a:pt x="2520" y="399"/>
                </a:lnTo>
                <a:lnTo>
                  <a:pt x="5433" y="495"/>
                </a:lnTo>
                <a:lnTo>
                  <a:pt x="3015" y="386"/>
                </a:lnTo>
                <a:lnTo>
                  <a:pt x="3067" y="399"/>
                </a:lnTo>
                <a:lnTo>
                  <a:pt x="3067" y="393"/>
                </a:lnTo>
                <a:lnTo>
                  <a:pt x="3041" y="386"/>
                </a:lnTo>
                <a:lnTo>
                  <a:pt x="2990" y="367"/>
                </a:lnTo>
                <a:lnTo>
                  <a:pt x="2964" y="354"/>
                </a:lnTo>
                <a:lnTo>
                  <a:pt x="2951" y="354"/>
                </a:lnTo>
                <a:lnTo>
                  <a:pt x="2951" y="348"/>
                </a:lnTo>
                <a:lnTo>
                  <a:pt x="2970" y="328"/>
                </a:lnTo>
                <a:lnTo>
                  <a:pt x="3003" y="315"/>
                </a:lnTo>
                <a:lnTo>
                  <a:pt x="3060" y="303"/>
                </a:lnTo>
                <a:lnTo>
                  <a:pt x="3080" y="303"/>
                </a:lnTo>
                <a:lnTo>
                  <a:pt x="3080" y="296"/>
                </a:lnTo>
                <a:lnTo>
                  <a:pt x="3080" y="290"/>
                </a:lnTo>
                <a:lnTo>
                  <a:pt x="3086" y="290"/>
                </a:lnTo>
                <a:lnTo>
                  <a:pt x="3099" y="283"/>
                </a:lnTo>
                <a:lnTo>
                  <a:pt x="3086" y="283"/>
                </a:lnTo>
                <a:lnTo>
                  <a:pt x="3067" y="290"/>
                </a:lnTo>
                <a:lnTo>
                  <a:pt x="3028" y="303"/>
                </a:lnTo>
                <a:lnTo>
                  <a:pt x="2951" y="322"/>
                </a:lnTo>
                <a:lnTo>
                  <a:pt x="2906" y="341"/>
                </a:lnTo>
                <a:lnTo>
                  <a:pt x="2835" y="380"/>
                </a:lnTo>
                <a:lnTo>
                  <a:pt x="2758" y="412"/>
                </a:lnTo>
                <a:lnTo>
                  <a:pt x="2655" y="438"/>
                </a:lnTo>
                <a:lnTo>
                  <a:pt x="2565" y="450"/>
                </a:lnTo>
                <a:lnTo>
                  <a:pt x="2553" y="450"/>
                </a:lnTo>
                <a:lnTo>
                  <a:pt x="2527" y="457"/>
                </a:lnTo>
                <a:lnTo>
                  <a:pt x="2508" y="470"/>
                </a:lnTo>
                <a:lnTo>
                  <a:pt x="2495" y="470"/>
                </a:lnTo>
                <a:lnTo>
                  <a:pt x="2469" y="450"/>
                </a:lnTo>
                <a:lnTo>
                  <a:pt x="2463" y="450"/>
                </a:lnTo>
                <a:lnTo>
                  <a:pt x="2469" y="457"/>
                </a:lnTo>
                <a:lnTo>
                  <a:pt x="2469" y="470"/>
                </a:lnTo>
                <a:lnTo>
                  <a:pt x="2463" y="470"/>
                </a:lnTo>
                <a:lnTo>
                  <a:pt x="2418" y="470"/>
                </a:lnTo>
                <a:lnTo>
                  <a:pt x="2373" y="457"/>
                </a:lnTo>
                <a:lnTo>
                  <a:pt x="2321" y="457"/>
                </a:lnTo>
                <a:lnTo>
                  <a:pt x="2283" y="444"/>
                </a:lnTo>
                <a:lnTo>
                  <a:pt x="2218" y="431"/>
                </a:lnTo>
                <a:lnTo>
                  <a:pt x="2135" y="412"/>
                </a:lnTo>
                <a:lnTo>
                  <a:pt x="2141" y="418"/>
                </a:lnTo>
                <a:lnTo>
                  <a:pt x="2167" y="431"/>
                </a:lnTo>
                <a:lnTo>
                  <a:pt x="2199" y="438"/>
                </a:lnTo>
                <a:lnTo>
                  <a:pt x="2212" y="431"/>
                </a:lnTo>
                <a:lnTo>
                  <a:pt x="2231" y="438"/>
                </a:lnTo>
                <a:lnTo>
                  <a:pt x="2238" y="438"/>
                </a:lnTo>
                <a:lnTo>
                  <a:pt x="2238" y="444"/>
                </a:lnTo>
                <a:lnTo>
                  <a:pt x="2238" y="450"/>
                </a:lnTo>
                <a:lnTo>
                  <a:pt x="2231" y="450"/>
                </a:lnTo>
                <a:lnTo>
                  <a:pt x="2212" y="444"/>
                </a:lnTo>
                <a:lnTo>
                  <a:pt x="2180" y="438"/>
                </a:lnTo>
                <a:lnTo>
                  <a:pt x="2141" y="431"/>
                </a:lnTo>
                <a:lnTo>
                  <a:pt x="2180" y="450"/>
                </a:lnTo>
                <a:lnTo>
                  <a:pt x="2096" y="457"/>
                </a:lnTo>
                <a:lnTo>
                  <a:pt x="2058" y="457"/>
                </a:lnTo>
                <a:lnTo>
                  <a:pt x="2019" y="450"/>
                </a:lnTo>
                <a:lnTo>
                  <a:pt x="2013" y="450"/>
                </a:lnTo>
                <a:lnTo>
                  <a:pt x="1993" y="450"/>
                </a:lnTo>
                <a:lnTo>
                  <a:pt x="1968" y="450"/>
                </a:lnTo>
                <a:lnTo>
                  <a:pt x="1942" y="438"/>
                </a:lnTo>
                <a:lnTo>
                  <a:pt x="1923" y="438"/>
                </a:lnTo>
                <a:lnTo>
                  <a:pt x="1903" y="431"/>
                </a:lnTo>
                <a:lnTo>
                  <a:pt x="1878" y="418"/>
                </a:lnTo>
                <a:lnTo>
                  <a:pt x="1865" y="418"/>
                </a:lnTo>
                <a:lnTo>
                  <a:pt x="1865" y="425"/>
                </a:lnTo>
                <a:lnTo>
                  <a:pt x="1865" y="438"/>
                </a:lnTo>
                <a:lnTo>
                  <a:pt x="1884" y="450"/>
                </a:lnTo>
                <a:lnTo>
                  <a:pt x="1916" y="457"/>
                </a:lnTo>
                <a:lnTo>
                  <a:pt x="1961" y="470"/>
                </a:lnTo>
                <a:lnTo>
                  <a:pt x="1993" y="470"/>
                </a:lnTo>
                <a:lnTo>
                  <a:pt x="2006" y="470"/>
                </a:lnTo>
                <a:lnTo>
                  <a:pt x="2032" y="476"/>
                </a:lnTo>
                <a:lnTo>
                  <a:pt x="2058" y="476"/>
                </a:lnTo>
                <a:lnTo>
                  <a:pt x="2083" y="483"/>
                </a:lnTo>
                <a:lnTo>
                  <a:pt x="2109" y="476"/>
                </a:lnTo>
                <a:lnTo>
                  <a:pt x="2135" y="476"/>
                </a:lnTo>
                <a:lnTo>
                  <a:pt x="2180" y="470"/>
                </a:lnTo>
                <a:lnTo>
                  <a:pt x="2225" y="470"/>
                </a:lnTo>
                <a:lnTo>
                  <a:pt x="2238" y="476"/>
                </a:lnTo>
                <a:lnTo>
                  <a:pt x="2257" y="483"/>
                </a:lnTo>
                <a:lnTo>
                  <a:pt x="2283" y="489"/>
                </a:lnTo>
                <a:lnTo>
                  <a:pt x="2315" y="495"/>
                </a:lnTo>
                <a:lnTo>
                  <a:pt x="2321" y="489"/>
                </a:lnTo>
                <a:lnTo>
                  <a:pt x="2334" y="495"/>
                </a:lnTo>
                <a:lnTo>
                  <a:pt x="2360" y="508"/>
                </a:lnTo>
                <a:lnTo>
                  <a:pt x="2360" y="489"/>
                </a:lnTo>
                <a:lnTo>
                  <a:pt x="2366" y="489"/>
                </a:lnTo>
                <a:lnTo>
                  <a:pt x="2385" y="489"/>
                </a:lnTo>
                <a:lnTo>
                  <a:pt x="2405" y="495"/>
                </a:lnTo>
                <a:lnTo>
                  <a:pt x="2405" y="489"/>
                </a:lnTo>
                <a:lnTo>
                  <a:pt x="2424" y="489"/>
                </a:lnTo>
                <a:lnTo>
                  <a:pt x="2437" y="489"/>
                </a:lnTo>
                <a:lnTo>
                  <a:pt x="2450" y="495"/>
                </a:lnTo>
                <a:lnTo>
                  <a:pt x="2469" y="502"/>
                </a:lnTo>
                <a:lnTo>
                  <a:pt x="2456" y="489"/>
                </a:lnTo>
                <a:lnTo>
                  <a:pt x="2482" y="483"/>
                </a:lnTo>
                <a:lnTo>
                  <a:pt x="2488" y="489"/>
                </a:lnTo>
                <a:lnTo>
                  <a:pt x="2520" y="495"/>
                </a:lnTo>
                <a:lnTo>
                  <a:pt x="2546" y="508"/>
                </a:lnTo>
                <a:lnTo>
                  <a:pt x="2565" y="515"/>
                </a:lnTo>
                <a:lnTo>
                  <a:pt x="2578" y="521"/>
                </a:lnTo>
                <a:lnTo>
                  <a:pt x="2598" y="528"/>
                </a:lnTo>
                <a:lnTo>
                  <a:pt x="2623" y="534"/>
                </a:lnTo>
                <a:lnTo>
                  <a:pt x="2630" y="540"/>
                </a:lnTo>
                <a:lnTo>
                  <a:pt x="2636" y="540"/>
                </a:lnTo>
                <a:lnTo>
                  <a:pt x="2623" y="521"/>
                </a:lnTo>
                <a:lnTo>
                  <a:pt x="2604" y="515"/>
                </a:lnTo>
                <a:lnTo>
                  <a:pt x="2578" y="502"/>
                </a:lnTo>
                <a:lnTo>
                  <a:pt x="2546" y="483"/>
                </a:lnTo>
                <a:lnTo>
                  <a:pt x="2630" y="457"/>
                </a:lnTo>
                <a:lnTo>
                  <a:pt x="2675" y="450"/>
                </a:lnTo>
                <a:lnTo>
                  <a:pt x="2700" y="450"/>
                </a:lnTo>
                <a:lnTo>
                  <a:pt x="2733" y="431"/>
                </a:lnTo>
                <a:lnTo>
                  <a:pt x="2745" y="431"/>
                </a:lnTo>
                <a:lnTo>
                  <a:pt x="2771" y="438"/>
                </a:lnTo>
                <a:lnTo>
                  <a:pt x="2816" y="444"/>
                </a:lnTo>
                <a:lnTo>
                  <a:pt x="2784" y="431"/>
                </a:lnTo>
                <a:lnTo>
                  <a:pt x="2771" y="425"/>
                </a:lnTo>
                <a:lnTo>
                  <a:pt x="2765" y="425"/>
                </a:lnTo>
                <a:lnTo>
                  <a:pt x="2771" y="418"/>
                </a:lnTo>
                <a:lnTo>
                  <a:pt x="2887" y="373"/>
                </a:lnTo>
                <a:lnTo>
                  <a:pt x="2919" y="367"/>
                </a:lnTo>
                <a:lnTo>
                  <a:pt x="2964" y="373"/>
                </a:lnTo>
                <a:lnTo>
                  <a:pt x="3015" y="386"/>
                </a:lnTo>
                <a:lnTo>
                  <a:pt x="5433" y="495"/>
                </a:lnTo>
                <a:lnTo>
                  <a:pt x="2283" y="457"/>
                </a:lnTo>
                <a:lnTo>
                  <a:pt x="2270" y="457"/>
                </a:lnTo>
                <a:lnTo>
                  <a:pt x="2270" y="450"/>
                </a:lnTo>
                <a:lnTo>
                  <a:pt x="2283" y="450"/>
                </a:lnTo>
                <a:lnTo>
                  <a:pt x="2289" y="450"/>
                </a:lnTo>
                <a:lnTo>
                  <a:pt x="2315" y="457"/>
                </a:lnTo>
                <a:lnTo>
                  <a:pt x="2315" y="470"/>
                </a:lnTo>
                <a:lnTo>
                  <a:pt x="2302" y="470"/>
                </a:lnTo>
                <a:lnTo>
                  <a:pt x="2283" y="457"/>
                </a:lnTo>
                <a:lnTo>
                  <a:pt x="5433" y="495"/>
                </a:lnTo>
                <a:lnTo>
                  <a:pt x="3067" y="187"/>
                </a:lnTo>
                <a:lnTo>
                  <a:pt x="3080" y="180"/>
                </a:lnTo>
                <a:lnTo>
                  <a:pt x="3086" y="180"/>
                </a:lnTo>
                <a:lnTo>
                  <a:pt x="3086" y="174"/>
                </a:lnTo>
                <a:lnTo>
                  <a:pt x="3067" y="174"/>
                </a:lnTo>
                <a:lnTo>
                  <a:pt x="3060" y="174"/>
                </a:lnTo>
                <a:lnTo>
                  <a:pt x="3060" y="180"/>
                </a:lnTo>
                <a:lnTo>
                  <a:pt x="3060" y="187"/>
                </a:lnTo>
                <a:lnTo>
                  <a:pt x="3067" y="187"/>
                </a:lnTo>
                <a:lnTo>
                  <a:pt x="5433" y="495"/>
                </a:lnTo>
                <a:lnTo>
                  <a:pt x="2495" y="367"/>
                </a:lnTo>
                <a:lnTo>
                  <a:pt x="2501" y="367"/>
                </a:lnTo>
                <a:lnTo>
                  <a:pt x="2508" y="348"/>
                </a:lnTo>
                <a:lnTo>
                  <a:pt x="2501" y="348"/>
                </a:lnTo>
                <a:lnTo>
                  <a:pt x="2495" y="367"/>
                </a:lnTo>
                <a:lnTo>
                  <a:pt x="5433" y="495"/>
                </a:lnTo>
                <a:lnTo>
                  <a:pt x="2469" y="367"/>
                </a:lnTo>
                <a:lnTo>
                  <a:pt x="2469" y="354"/>
                </a:lnTo>
                <a:lnTo>
                  <a:pt x="2450" y="348"/>
                </a:lnTo>
                <a:lnTo>
                  <a:pt x="2456" y="354"/>
                </a:lnTo>
                <a:lnTo>
                  <a:pt x="2469" y="367"/>
                </a:lnTo>
                <a:lnTo>
                  <a:pt x="5433" y="495"/>
                </a:lnTo>
                <a:lnTo>
                  <a:pt x="2565" y="367"/>
                </a:lnTo>
                <a:lnTo>
                  <a:pt x="2572" y="373"/>
                </a:lnTo>
                <a:lnTo>
                  <a:pt x="2578" y="373"/>
                </a:lnTo>
                <a:lnTo>
                  <a:pt x="2578" y="367"/>
                </a:lnTo>
                <a:lnTo>
                  <a:pt x="2565" y="367"/>
                </a:lnTo>
                <a:lnTo>
                  <a:pt x="5433" y="495"/>
                </a:lnTo>
                <a:lnTo>
                  <a:pt x="2598" y="367"/>
                </a:lnTo>
                <a:lnTo>
                  <a:pt x="2610" y="367"/>
                </a:lnTo>
                <a:lnTo>
                  <a:pt x="2610" y="354"/>
                </a:lnTo>
                <a:lnTo>
                  <a:pt x="2598" y="354"/>
                </a:lnTo>
                <a:lnTo>
                  <a:pt x="2598" y="367"/>
                </a:lnTo>
                <a:lnTo>
                  <a:pt x="5433" y="495"/>
                </a:lnTo>
                <a:lnTo>
                  <a:pt x="2373" y="425"/>
                </a:lnTo>
                <a:lnTo>
                  <a:pt x="2379" y="431"/>
                </a:lnTo>
                <a:lnTo>
                  <a:pt x="2392" y="431"/>
                </a:lnTo>
                <a:lnTo>
                  <a:pt x="2373" y="425"/>
                </a:lnTo>
                <a:lnTo>
                  <a:pt x="5433" y="495"/>
                </a:lnTo>
                <a:lnTo>
                  <a:pt x="3581" y="238"/>
                </a:lnTo>
                <a:lnTo>
                  <a:pt x="3607" y="245"/>
                </a:lnTo>
                <a:lnTo>
                  <a:pt x="3639" y="251"/>
                </a:lnTo>
                <a:lnTo>
                  <a:pt x="3658" y="251"/>
                </a:lnTo>
                <a:lnTo>
                  <a:pt x="3665" y="251"/>
                </a:lnTo>
                <a:lnTo>
                  <a:pt x="3658" y="245"/>
                </a:lnTo>
                <a:lnTo>
                  <a:pt x="3626" y="238"/>
                </a:lnTo>
                <a:lnTo>
                  <a:pt x="3594" y="238"/>
                </a:lnTo>
                <a:lnTo>
                  <a:pt x="3581" y="232"/>
                </a:lnTo>
                <a:lnTo>
                  <a:pt x="3568" y="232"/>
                </a:lnTo>
                <a:lnTo>
                  <a:pt x="3568" y="238"/>
                </a:lnTo>
                <a:lnTo>
                  <a:pt x="3581" y="238"/>
                </a:lnTo>
                <a:lnTo>
                  <a:pt x="5433" y="495"/>
                </a:lnTo>
                <a:lnTo>
                  <a:pt x="3523" y="232"/>
                </a:lnTo>
                <a:lnTo>
                  <a:pt x="3536" y="238"/>
                </a:lnTo>
                <a:lnTo>
                  <a:pt x="3543" y="238"/>
                </a:lnTo>
                <a:lnTo>
                  <a:pt x="3562" y="238"/>
                </a:lnTo>
                <a:lnTo>
                  <a:pt x="3562" y="232"/>
                </a:lnTo>
                <a:lnTo>
                  <a:pt x="3555" y="232"/>
                </a:lnTo>
                <a:lnTo>
                  <a:pt x="3543" y="225"/>
                </a:lnTo>
                <a:lnTo>
                  <a:pt x="3517" y="225"/>
                </a:lnTo>
                <a:lnTo>
                  <a:pt x="3517" y="232"/>
                </a:lnTo>
                <a:lnTo>
                  <a:pt x="3523" y="232"/>
                </a:lnTo>
                <a:lnTo>
                  <a:pt x="5433" y="495"/>
                </a:lnTo>
                <a:lnTo>
                  <a:pt x="3491" y="225"/>
                </a:lnTo>
                <a:lnTo>
                  <a:pt x="3491" y="219"/>
                </a:lnTo>
                <a:lnTo>
                  <a:pt x="3485" y="219"/>
                </a:lnTo>
                <a:lnTo>
                  <a:pt x="3465" y="225"/>
                </a:lnTo>
                <a:lnTo>
                  <a:pt x="3440" y="219"/>
                </a:lnTo>
                <a:lnTo>
                  <a:pt x="3427" y="219"/>
                </a:lnTo>
                <a:lnTo>
                  <a:pt x="3420" y="219"/>
                </a:lnTo>
                <a:lnTo>
                  <a:pt x="3440" y="225"/>
                </a:lnTo>
                <a:lnTo>
                  <a:pt x="3472" y="232"/>
                </a:lnTo>
                <a:lnTo>
                  <a:pt x="3491" y="232"/>
                </a:lnTo>
                <a:lnTo>
                  <a:pt x="3491" y="225"/>
                </a:lnTo>
                <a:lnTo>
                  <a:pt x="5433" y="495"/>
                </a:lnTo>
                <a:lnTo>
                  <a:pt x="3787" y="213"/>
                </a:lnTo>
                <a:lnTo>
                  <a:pt x="3761" y="206"/>
                </a:lnTo>
                <a:lnTo>
                  <a:pt x="3735" y="206"/>
                </a:lnTo>
                <a:lnTo>
                  <a:pt x="3768" y="213"/>
                </a:lnTo>
                <a:lnTo>
                  <a:pt x="3787" y="213"/>
                </a:lnTo>
                <a:lnTo>
                  <a:pt x="5433" y="495"/>
                </a:lnTo>
                <a:lnTo>
                  <a:pt x="3735" y="264"/>
                </a:lnTo>
                <a:lnTo>
                  <a:pt x="3723" y="251"/>
                </a:lnTo>
                <a:lnTo>
                  <a:pt x="3716" y="251"/>
                </a:lnTo>
                <a:lnTo>
                  <a:pt x="3716" y="264"/>
                </a:lnTo>
                <a:lnTo>
                  <a:pt x="3723" y="270"/>
                </a:lnTo>
                <a:lnTo>
                  <a:pt x="3729" y="270"/>
                </a:lnTo>
                <a:lnTo>
                  <a:pt x="3735" y="270"/>
                </a:lnTo>
                <a:lnTo>
                  <a:pt x="3735" y="264"/>
                </a:lnTo>
                <a:lnTo>
                  <a:pt x="5433" y="495"/>
                </a:lnTo>
                <a:lnTo>
                  <a:pt x="3273" y="348"/>
                </a:lnTo>
                <a:lnTo>
                  <a:pt x="3292" y="341"/>
                </a:lnTo>
                <a:lnTo>
                  <a:pt x="3298" y="335"/>
                </a:lnTo>
                <a:lnTo>
                  <a:pt x="3318" y="328"/>
                </a:lnTo>
                <a:lnTo>
                  <a:pt x="3305" y="322"/>
                </a:lnTo>
                <a:lnTo>
                  <a:pt x="3292" y="328"/>
                </a:lnTo>
                <a:lnTo>
                  <a:pt x="3285" y="335"/>
                </a:lnTo>
                <a:lnTo>
                  <a:pt x="3260" y="335"/>
                </a:lnTo>
                <a:lnTo>
                  <a:pt x="3253" y="341"/>
                </a:lnTo>
                <a:lnTo>
                  <a:pt x="3253" y="348"/>
                </a:lnTo>
                <a:lnTo>
                  <a:pt x="3273" y="348"/>
                </a:lnTo>
                <a:lnTo>
                  <a:pt x="5433" y="495"/>
                </a:lnTo>
                <a:lnTo>
                  <a:pt x="3292" y="238"/>
                </a:lnTo>
                <a:lnTo>
                  <a:pt x="3292" y="245"/>
                </a:lnTo>
                <a:lnTo>
                  <a:pt x="3305" y="245"/>
                </a:lnTo>
                <a:lnTo>
                  <a:pt x="3305" y="232"/>
                </a:lnTo>
                <a:lnTo>
                  <a:pt x="3298" y="232"/>
                </a:lnTo>
                <a:lnTo>
                  <a:pt x="3292" y="238"/>
                </a:lnTo>
                <a:lnTo>
                  <a:pt x="5433" y="495"/>
                </a:lnTo>
                <a:lnTo>
                  <a:pt x="3125" y="225"/>
                </a:lnTo>
                <a:lnTo>
                  <a:pt x="3163" y="219"/>
                </a:lnTo>
                <a:lnTo>
                  <a:pt x="3195" y="219"/>
                </a:lnTo>
                <a:lnTo>
                  <a:pt x="3215" y="219"/>
                </a:lnTo>
                <a:lnTo>
                  <a:pt x="3215" y="232"/>
                </a:lnTo>
                <a:lnTo>
                  <a:pt x="3221" y="232"/>
                </a:lnTo>
                <a:lnTo>
                  <a:pt x="3234" y="225"/>
                </a:lnTo>
                <a:lnTo>
                  <a:pt x="3247" y="213"/>
                </a:lnTo>
                <a:lnTo>
                  <a:pt x="3247" y="206"/>
                </a:lnTo>
                <a:lnTo>
                  <a:pt x="3234" y="206"/>
                </a:lnTo>
                <a:lnTo>
                  <a:pt x="3189" y="206"/>
                </a:lnTo>
                <a:lnTo>
                  <a:pt x="3163" y="206"/>
                </a:lnTo>
                <a:lnTo>
                  <a:pt x="3144" y="213"/>
                </a:lnTo>
                <a:lnTo>
                  <a:pt x="3125" y="213"/>
                </a:lnTo>
                <a:lnTo>
                  <a:pt x="3112" y="219"/>
                </a:lnTo>
                <a:lnTo>
                  <a:pt x="3105" y="219"/>
                </a:lnTo>
                <a:lnTo>
                  <a:pt x="3112" y="225"/>
                </a:lnTo>
                <a:lnTo>
                  <a:pt x="3125" y="225"/>
                </a:lnTo>
                <a:lnTo>
                  <a:pt x="5433" y="495"/>
                </a:lnTo>
                <a:lnTo>
                  <a:pt x="3388" y="309"/>
                </a:lnTo>
                <a:lnTo>
                  <a:pt x="3363" y="315"/>
                </a:lnTo>
                <a:lnTo>
                  <a:pt x="3337" y="322"/>
                </a:lnTo>
                <a:lnTo>
                  <a:pt x="3330" y="328"/>
                </a:lnTo>
                <a:lnTo>
                  <a:pt x="3337" y="335"/>
                </a:lnTo>
                <a:lnTo>
                  <a:pt x="3350" y="328"/>
                </a:lnTo>
                <a:lnTo>
                  <a:pt x="3356" y="328"/>
                </a:lnTo>
                <a:lnTo>
                  <a:pt x="3375" y="328"/>
                </a:lnTo>
                <a:lnTo>
                  <a:pt x="3382" y="322"/>
                </a:lnTo>
                <a:lnTo>
                  <a:pt x="3408" y="322"/>
                </a:lnTo>
                <a:lnTo>
                  <a:pt x="3395" y="328"/>
                </a:lnTo>
                <a:lnTo>
                  <a:pt x="3382" y="335"/>
                </a:lnTo>
                <a:lnTo>
                  <a:pt x="3375" y="341"/>
                </a:lnTo>
                <a:lnTo>
                  <a:pt x="3363" y="348"/>
                </a:lnTo>
                <a:lnTo>
                  <a:pt x="3356" y="354"/>
                </a:lnTo>
                <a:lnTo>
                  <a:pt x="3363" y="354"/>
                </a:lnTo>
                <a:lnTo>
                  <a:pt x="3375" y="348"/>
                </a:lnTo>
                <a:lnTo>
                  <a:pt x="3395" y="341"/>
                </a:lnTo>
                <a:lnTo>
                  <a:pt x="3408" y="335"/>
                </a:lnTo>
                <a:lnTo>
                  <a:pt x="3433" y="328"/>
                </a:lnTo>
                <a:lnTo>
                  <a:pt x="3459" y="328"/>
                </a:lnTo>
                <a:lnTo>
                  <a:pt x="3472" y="322"/>
                </a:lnTo>
                <a:lnTo>
                  <a:pt x="3498" y="322"/>
                </a:lnTo>
                <a:lnTo>
                  <a:pt x="3510" y="315"/>
                </a:lnTo>
                <a:lnTo>
                  <a:pt x="3536" y="315"/>
                </a:lnTo>
                <a:lnTo>
                  <a:pt x="3562" y="309"/>
                </a:lnTo>
                <a:lnTo>
                  <a:pt x="3607" y="309"/>
                </a:lnTo>
                <a:lnTo>
                  <a:pt x="3626" y="309"/>
                </a:lnTo>
                <a:lnTo>
                  <a:pt x="3639" y="315"/>
                </a:lnTo>
                <a:lnTo>
                  <a:pt x="3665" y="309"/>
                </a:lnTo>
                <a:lnTo>
                  <a:pt x="3735" y="315"/>
                </a:lnTo>
                <a:lnTo>
                  <a:pt x="3761" y="315"/>
                </a:lnTo>
                <a:lnTo>
                  <a:pt x="3774" y="322"/>
                </a:lnTo>
                <a:lnTo>
                  <a:pt x="3774" y="315"/>
                </a:lnTo>
                <a:lnTo>
                  <a:pt x="3774" y="309"/>
                </a:lnTo>
                <a:lnTo>
                  <a:pt x="3735" y="309"/>
                </a:lnTo>
                <a:lnTo>
                  <a:pt x="3716" y="309"/>
                </a:lnTo>
                <a:lnTo>
                  <a:pt x="3703" y="309"/>
                </a:lnTo>
                <a:lnTo>
                  <a:pt x="3645" y="309"/>
                </a:lnTo>
                <a:lnTo>
                  <a:pt x="3633" y="303"/>
                </a:lnTo>
                <a:lnTo>
                  <a:pt x="3613" y="303"/>
                </a:lnTo>
                <a:lnTo>
                  <a:pt x="3600" y="303"/>
                </a:lnTo>
                <a:lnTo>
                  <a:pt x="3588" y="303"/>
                </a:lnTo>
                <a:lnTo>
                  <a:pt x="3594" y="303"/>
                </a:lnTo>
                <a:lnTo>
                  <a:pt x="3568" y="309"/>
                </a:lnTo>
                <a:lnTo>
                  <a:pt x="3555" y="303"/>
                </a:lnTo>
                <a:lnTo>
                  <a:pt x="3530" y="303"/>
                </a:lnTo>
                <a:lnTo>
                  <a:pt x="3530" y="309"/>
                </a:lnTo>
                <a:lnTo>
                  <a:pt x="3510" y="309"/>
                </a:lnTo>
                <a:lnTo>
                  <a:pt x="3465" y="309"/>
                </a:lnTo>
                <a:lnTo>
                  <a:pt x="3433" y="309"/>
                </a:lnTo>
                <a:lnTo>
                  <a:pt x="3408" y="309"/>
                </a:lnTo>
                <a:lnTo>
                  <a:pt x="3388" y="309"/>
                </a:lnTo>
                <a:lnTo>
                  <a:pt x="5433" y="495"/>
                </a:lnTo>
                <a:lnTo>
                  <a:pt x="3337" y="213"/>
                </a:lnTo>
                <a:lnTo>
                  <a:pt x="3356" y="219"/>
                </a:lnTo>
                <a:lnTo>
                  <a:pt x="3382" y="219"/>
                </a:lnTo>
                <a:lnTo>
                  <a:pt x="3388" y="219"/>
                </a:lnTo>
                <a:lnTo>
                  <a:pt x="3395" y="213"/>
                </a:lnTo>
                <a:lnTo>
                  <a:pt x="3388" y="213"/>
                </a:lnTo>
                <a:lnTo>
                  <a:pt x="3375" y="206"/>
                </a:lnTo>
                <a:lnTo>
                  <a:pt x="3356" y="206"/>
                </a:lnTo>
                <a:lnTo>
                  <a:pt x="3337" y="206"/>
                </a:lnTo>
                <a:lnTo>
                  <a:pt x="3324" y="206"/>
                </a:lnTo>
                <a:lnTo>
                  <a:pt x="3324" y="213"/>
                </a:lnTo>
                <a:lnTo>
                  <a:pt x="3337" y="213"/>
                </a:lnTo>
                <a:lnTo>
                  <a:pt x="5433" y="495"/>
                </a:lnTo>
                <a:lnTo>
                  <a:pt x="3285" y="219"/>
                </a:lnTo>
                <a:lnTo>
                  <a:pt x="3318" y="213"/>
                </a:lnTo>
                <a:lnTo>
                  <a:pt x="3324" y="213"/>
                </a:lnTo>
                <a:lnTo>
                  <a:pt x="3318" y="206"/>
                </a:lnTo>
                <a:lnTo>
                  <a:pt x="3305" y="206"/>
                </a:lnTo>
                <a:lnTo>
                  <a:pt x="3285" y="206"/>
                </a:lnTo>
                <a:lnTo>
                  <a:pt x="3273" y="206"/>
                </a:lnTo>
                <a:lnTo>
                  <a:pt x="3266" y="213"/>
                </a:lnTo>
                <a:lnTo>
                  <a:pt x="3273" y="219"/>
                </a:lnTo>
                <a:lnTo>
                  <a:pt x="3285" y="219"/>
                </a:lnTo>
                <a:lnTo>
                  <a:pt x="5433" y="495"/>
                </a:lnTo>
                <a:lnTo>
                  <a:pt x="2900" y="264"/>
                </a:lnTo>
                <a:lnTo>
                  <a:pt x="2906" y="251"/>
                </a:lnTo>
                <a:lnTo>
                  <a:pt x="2919" y="251"/>
                </a:lnTo>
                <a:lnTo>
                  <a:pt x="2925" y="264"/>
                </a:lnTo>
                <a:lnTo>
                  <a:pt x="2938" y="264"/>
                </a:lnTo>
                <a:lnTo>
                  <a:pt x="2945" y="264"/>
                </a:lnTo>
                <a:lnTo>
                  <a:pt x="2938" y="251"/>
                </a:lnTo>
                <a:lnTo>
                  <a:pt x="2925" y="245"/>
                </a:lnTo>
                <a:lnTo>
                  <a:pt x="2938" y="238"/>
                </a:lnTo>
                <a:lnTo>
                  <a:pt x="2951" y="238"/>
                </a:lnTo>
                <a:lnTo>
                  <a:pt x="2958" y="238"/>
                </a:lnTo>
                <a:lnTo>
                  <a:pt x="2951" y="232"/>
                </a:lnTo>
                <a:lnTo>
                  <a:pt x="2925" y="232"/>
                </a:lnTo>
                <a:lnTo>
                  <a:pt x="2906" y="245"/>
                </a:lnTo>
                <a:lnTo>
                  <a:pt x="2887" y="251"/>
                </a:lnTo>
                <a:lnTo>
                  <a:pt x="2880" y="264"/>
                </a:lnTo>
                <a:lnTo>
                  <a:pt x="2887" y="270"/>
                </a:lnTo>
                <a:lnTo>
                  <a:pt x="2893" y="270"/>
                </a:lnTo>
                <a:lnTo>
                  <a:pt x="2900" y="264"/>
                </a:lnTo>
                <a:lnTo>
                  <a:pt x="5433" y="495"/>
                </a:lnTo>
                <a:lnTo>
                  <a:pt x="1723" y="270"/>
                </a:lnTo>
                <a:lnTo>
                  <a:pt x="1723" y="264"/>
                </a:lnTo>
                <a:lnTo>
                  <a:pt x="1717" y="264"/>
                </a:lnTo>
                <a:lnTo>
                  <a:pt x="1710" y="264"/>
                </a:lnTo>
                <a:lnTo>
                  <a:pt x="1704" y="270"/>
                </a:lnTo>
                <a:lnTo>
                  <a:pt x="1717" y="277"/>
                </a:lnTo>
                <a:lnTo>
                  <a:pt x="1723" y="277"/>
                </a:lnTo>
                <a:lnTo>
                  <a:pt x="1723" y="270"/>
                </a:lnTo>
                <a:lnTo>
                  <a:pt x="5433" y="495"/>
                </a:lnTo>
                <a:lnTo>
                  <a:pt x="1762" y="341"/>
                </a:lnTo>
                <a:lnTo>
                  <a:pt x="1768" y="341"/>
                </a:lnTo>
                <a:lnTo>
                  <a:pt x="1775" y="348"/>
                </a:lnTo>
                <a:lnTo>
                  <a:pt x="1788" y="348"/>
                </a:lnTo>
                <a:lnTo>
                  <a:pt x="1800" y="341"/>
                </a:lnTo>
                <a:lnTo>
                  <a:pt x="1781" y="341"/>
                </a:lnTo>
                <a:lnTo>
                  <a:pt x="1775" y="335"/>
                </a:lnTo>
                <a:lnTo>
                  <a:pt x="1768" y="328"/>
                </a:lnTo>
                <a:lnTo>
                  <a:pt x="1781" y="315"/>
                </a:lnTo>
                <a:lnTo>
                  <a:pt x="1788" y="315"/>
                </a:lnTo>
                <a:lnTo>
                  <a:pt x="1800" y="315"/>
                </a:lnTo>
                <a:lnTo>
                  <a:pt x="1813" y="315"/>
                </a:lnTo>
                <a:lnTo>
                  <a:pt x="1820" y="328"/>
                </a:lnTo>
                <a:lnTo>
                  <a:pt x="1820" y="335"/>
                </a:lnTo>
                <a:lnTo>
                  <a:pt x="1826" y="328"/>
                </a:lnTo>
                <a:lnTo>
                  <a:pt x="1826" y="315"/>
                </a:lnTo>
                <a:lnTo>
                  <a:pt x="1820" y="309"/>
                </a:lnTo>
                <a:lnTo>
                  <a:pt x="1807" y="309"/>
                </a:lnTo>
                <a:lnTo>
                  <a:pt x="1800" y="303"/>
                </a:lnTo>
                <a:lnTo>
                  <a:pt x="1781" y="296"/>
                </a:lnTo>
                <a:lnTo>
                  <a:pt x="1775" y="296"/>
                </a:lnTo>
                <a:lnTo>
                  <a:pt x="1775" y="303"/>
                </a:lnTo>
                <a:lnTo>
                  <a:pt x="1755" y="315"/>
                </a:lnTo>
                <a:lnTo>
                  <a:pt x="1743" y="322"/>
                </a:lnTo>
                <a:lnTo>
                  <a:pt x="1730" y="328"/>
                </a:lnTo>
                <a:lnTo>
                  <a:pt x="1730" y="335"/>
                </a:lnTo>
                <a:lnTo>
                  <a:pt x="1749" y="335"/>
                </a:lnTo>
                <a:lnTo>
                  <a:pt x="1755" y="335"/>
                </a:lnTo>
                <a:lnTo>
                  <a:pt x="1762" y="341"/>
                </a:lnTo>
                <a:lnTo>
                  <a:pt x="5433" y="495"/>
                </a:lnTo>
                <a:lnTo>
                  <a:pt x="1839" y="303"/>
                </a:lnTo>
                <a:lnTo>
                  <a:pt x="1839" y="296"/>
                </a:lnTo>
                <a:lnTo>
                  <a:pt x="1833" y="309"/>
                </a:lnTo>
                <a:lnTo>
                  <a:pt x="1833" y="309"/>
                </a:lnTo>
                <a:lnTo>
                  <a:pt x="1839" y="309"/>
                </a:lnTo>
                <a:lnTo>
                  <a:pt x="1839" y="303"/>
                </a:lnTo>
                <a:lnTo>
                  <a:pt x="5433" y="495"/>
                </a:lnTo>
                <a:lnTo>
                  <a:pt x="1755" y="296"/>
                </a:lnTo>
                <a:lnTo>
                  <a:pt x="1762" y="296"/>
                </a:lnTo>
                <a:lnTo>
                  <a:pt x="1755" y="290"/>
                </a:lnTo>
                <a:lnTo>
                  <a:pt x="1743" y="277"/>
                </a:lnTo>
                <a:lnTo>
                  <a:pt x="1736" y="277"/>
                </a:lnTo>
                <a:lnTo>
                  <a:pt x="1736" y="283"/>
                </a:lnTo>
                <a:lnTo>
                  <a:pt x="1743" y="290"/>
                </a:lnTo>
                <a:lnTo>
                  <a:pt x="1755" y="296"/>
                </a:lnTo>
                <a:lnTo>
                  <a:pt x="5433" y="495"/>
                </a:lnTo>
                <a:lnTo>
                  <a:pt x="1717" y="309"/>
                </a:lnTo>
                <a:lnTo>
                  <a:pt x="1717" y="315"/>
                </a:lnTo>
                <a:lnTo>
                  <a:pt x="1723" y="322"/>
                </a:lnTo>
                <a:lnTo>
                  <a:pt x="1723" y="315"/>
                </a:lnTo>
                <a:lnTo>
                  <a:pt x="1723" y="309"/>
                </a:lnTo>
                <a:lnTo>
                  <a:pt x="1723" y="309"/>
                </a:lnTo>
                <a:lnTo>
                  <a:pt x="1717" y="309"/>
                </a:lnTo>
                <a:lnTo>
                  <a:pt x="5433" y="495"/>
                </a:lnTo>
                <a:lnTo>
                  <a:pt x="1833" y="431"/>
                </a:lnTo>
                <a:lnTo>
                  <a:pt x="1833" y="438"/>
                </a:lnTo>
                <a:lnTo>
                  <a:pt x="1839" y="444"/>
                </a:lnTo>
                <a:lnTo>
                  <a:pt x="1852" y="450"/>
                </a:lnTo>
                <a:lnTo>
                  <a:pt x="1858" y="444"/>
                </a:lnTo>
                <a:lnTo>
                  <a:pt x="1852" y="438"/>
                </a:lnTo>
                <a:lnTo>
                  <a:pt x="1839" y="431"/>
                </a:lnTo>
                <a:lnTo>
                  <a:pt x="1833" y="431"/>
                </a:lnTo>
                <a:lnTo>
                  <a:pt x="5433" y="495"/>
                </a:lnTo>
                <a:lnTo>
                  <a:pt x="1601" y="225"/>
                </a:lnTo>
                <a:lnTo>
                  <a:pt x="1608" y="238"/>
                </a:lnTo>
                <a:lnTo>
                  <a:pt x="1620" y="238"/>
                </a:lnTo>
                <a:lnTo>
                  <a:pt x="1608" y="219"/>
                </a:lnTo>
                <a:lnTo>
                  <a:pt x="1601" y="219"/>
                </a:lnTo>
                <a:lnTo>
                  <a:pt x="1601" y="225"/>
                </a:lnTo>
                <a:lnTo>
                  <a:pt x="5433" y="495"/>
                </a:lnTo>
                <a:lnTo>
                  <a:pt x="1698" y="373"/>
                </a:lnTo>
                <a:lnTo>
                  <a:pt x="1704" y="373"/>
                </a:lnTo>
                <a:lnTo>
                  <a:pt x="1710" y="354"/>
                </a:lnTo>
                <a:lnTo>
                  <a:pt x="1710" y="341"/>
                </a:lnTo>
                <a:lnTo>
                  <a:pt x="1710" y="335"/>
                </a:lnTo>
                <a:lnTo>
                  <a:pt x="1704" y="341"/>
                </a:lnTo>
                <a:lnTo>
                  <a:pt x="1685" y="367"/>
                </a:lnTo>
                <a:lnTo>
                  <a:pt x="1685" y="373"/>
                </a:lnTo>
                <a:lnTo>
                  <a:pt x="1698" y="373"/>
                </a:lnTo>
                <a:lnTo>
                  <a:pt x="5433" y="495"/>
                </a:lnTo>
                <a:lnTo>
                  <a:pt x="1672" y="264"/>
                </a:lnTo>
                <a:lnTo>
                  <a:pt x="1672" y="251"/>
                </a:lnTo>
                <a:lnTo>
                  <a:pt x="1665" y="245"/>
                </a:lnTo>
                <a:lnTo>
                  <a:pt x="1653" y="238"/>
                </a:lnTo>
                <a:lnTo>
                  <a:pt x="1646" y="238"/>
                </a:lnTo>
                <a:lnTo>
                  <a:pt x="1646" y="245"/>
                </a:lnTo>
                <a:lnTo>
                  <a:pt x="1659" y="264"/>
                </a:lnTo>
                <a:lnTo>
                  <a:pt x="1665" y="264"/>
                </a:lnTo>
                <a:lnTo>
                  <a:pt x="1672" y="264"/>
                </a:lnTo>
                <a:lnTo>
                  <a:pt x="5433" y="495"/>
                </a:lnTo>
                <a:lnTo>
                  <a:pt x="3009" y="213"/>
                </a:lnTo>
                <a:lnTo>
                  <a:pt x="3022" y="213"/>
                </a:lnTo>
                <a:lnTo>
                  <a:pt x="3022" y="206"/>
                </a:lnTo>
                <a:lnTo>
                  <a:pt x="3048" y="200"/>
                </a:lnTo>
                <a:lnTo>
                  <a:pt x="3048" y="193"/>
                </a:lnTo>
                <a:lnTo>
                  <a:pt x="3041" y="193"/>
                </a:lnTo>
                <a:lnTo>
                  <a:pt x="3015" y="193"/>
                </a:lnTo>
                <a:lnTo>
                  <a:pt x="3009" y="193"/>
                </a:lnTo>
                <a:lnTo>
                  <a:pt x="3009" y="200"/>
                </a:lnTo>
                <a:lnTo>
                  <a:pt x="3003" y="213"/>
                </a:lnTo>
                <a:lnTo>
                  <a:pt x="3009" y="213"/>
                </a:lnTo>
                <a:lnTo>
                  <a:pt x="5433" y="495"/>
                </a:lnTo>
                <a:lnTo>
                  <a:pt x="2855" y="283"/>
                </a:lnTo>
                <a:lnTo>
                  <a:pt x="2835" y="290"/>
                </a:lnTo>
                <a:lnTo>
                  <a:pt x="2835" y="296"/>
                </a:lnTo>
                <a:lnTo>
                  <a:pt x="2848" y="290"/>
                </a:lnTo>
                <a:lnTo>
                  <a:pt x="2868" y="283"/>
                </a:lnTo>
                <a:lnTo>
                  <a:pt x="2874" y="277"/>
                </a:lnTo>
                <a:lnTo>
                  <a:pt x="2868" y="270"/>
                </a:lnTo>
                <a:lnTo>
                  <a:pt x="2855" y="283"/>
                </a:lnTo>
                <a:lnTo>
                  <a:pt x="5433" y="495"/>
                </a:lnTo>
                <a:lnTo>
                  <a:pt x="1820" y="348"/>
                </a:lnTo>
                <a:lnTo>
                  <a:pt x="1813" y="341"/>
                </a:lnTo>
                <a:lnTo>
                  <a:pt x="1807" y="341"/>
                </a:lnTo>
                <a:lnTo>
                  <a:pt x="1813" y="354"/>
                </a:lnTo>
                <a:lnTo>
                  <a:pt x="1826" y="367"/>
                </a:lnTo>
                <a:lnTo>
                  <a:pt x="1826" y="354"/>
                </a:lnTo>
                <a:lnTo>
                  <a:pt x="1833" y="367"/>
                </a:lnTo>
                <a:lnTo>
                  <a:pt x="1845" y="373"/>
                </a:lnTo>
                <a:lnTo>
                  <a:pt x="1858" y="373"/>
                </a:lnTo>
                <a:lnTo>
                  <a:pt x="1865" y="380"/>
                </a:lnTo>
                <a:lnTo>
                  <a:pt x="1865" y="373"/>
                </a:lnTo>
                <a:lnTo>
                  <a:pt x="1858" y="367"/>
                </a:lnTo>
                <a:lnTo>
                  <a:pt x="1845" y="354"/>
                </a:lnTo>
                <a:lnTo>
                  <a:pt x="1826" y="354"/>
                </a:lnTo>
                <a:lnTo>
                  <a:pt x="1820" y="348"/>
                </a:lnTo>
                <a:lnTo>
                  <a:pt x="5433" y="495"/>
                </a:lnTo>
                <a:lnTo>
                  <a:pt x="2829" y="335"/>
                </a:lnTo>
                <a:lnTo>
                  <a:pt x="2848" y="335"/>
                </a:lnTo>
                <a:lnTo>
                  <a:pt x="2861" y="335"/>
                </a:lnTo>
                <a:lnTo>
                  <a:pt x="2880" y="341"/>
                </a:lnTo>
                <a:lnTo>
                  <a:pt x="2880" y="341"/>
                </a:lnTo>
                <a:lnTo>
                  <a:pt x="2868" y="328"/>
                </a:lnTo>
                <a:lnTo>
                  <a:pt x="2855" y="322"/>
                </a:lnTo>
                <a:lnTo>
                  <a:pt x="2835" y="328"/>
                </a:lnTo>
                <a:lnTo>
                  <a:pt x="2816" y="328"/>
                </a:lnTo>
                <a:lnTo>
                  <a:pt x="2829" y="335"/>
                </a:lnTo>
                <a:lnTo>
                  <a:pt x="5433" y="495"/>
                </a:lnTo>
                <a:lnTo>
                  <a:pt x="3009" y="232"/>
                </a:lnTo>
                <a:lnTo>
                  <a:pt x="3067" y="225"/>
                </a:lnTo>
                <a:lnTo>
                  <a:pt x="3093" y="225"/>
                </a:lnTo>
                <a:lnTo>
                  <a:pt x="3093" y="219"/>
                </a:lnTo>
                <a:lnTo>
                  <a:pt x="3060" y="219"/>
                </a:lnTo>
                <a:lnTo>
                  <a:pt x="3041" y="219"/>
                </a:lnTo>
                <a:lnTo>
                  <a:pt x="3003" y="225"/>
                </a:lnTo>
                <a:lnTo>
                  <a:pt x="2977" y="232"/>
                </a:lnTo>
                <a:lnTo>
                  <a:pt x="2970" y="232"/>
                </a:lnTo>
                <a:lnTo>
                  <a:pt x="3009" y="232"/>
                </a:lnTo>
                <a:lnTo>
                  <a:pt x="5433" y="495"/>
                </a:lnTo>
                <a:lnTo>
                  <a:pt x="2848" y="270"/>
                </a:lnTo>
                <a:lnTo>
                  <a:pt x="2868" y="264"/>
                </a:lnTo>
                <a:lnTo>
                  <a:pt x="2868" y="251"/>
                </a:lnTo>
                <a:lnTo>
                  <a:pt x="2861" y="251"/>
                </a:lnTo>
                <a:lnTo>
                  <a:pt x="2848" y="251"/>
                </a:lnTo>
                <a:lnTo>
                  <a:pt x="2835" y="251"/>
                </a:lnTo>
                <a:lnTo>
                  <a:pt x="2835" y="270"/>
                </a:lnTo>
                <a:lnTo>
                  <a:pt x="2842" y="270"/>
                </a:lnTo>
                <a:lnTo>
                  <a:pt x="2848" y="270"/>
                </a:lnTo>
                <a:lnTo>
                  <a:pt x="5433" y="495"/>
                </a:lnTo>
                <a:lnTo>
                  <a:pt x="1878" y="373"/>
                </a:lnTo>
                <a:lnTo>
                  <a:pt x="1903" y="386"/>
                </a:lnTo>
                <a:lnTo>
                  <a:pt x="1929" y="393"/>
                </a:lnTo>
                <a:lnTo>
                  <a:pt x="1980" y="393"/>
                </a:lnTo>
                <a:lnTo>
                  <a:pt x="1993" y="393"/>
                </a:lnTo>
                <a:lnTo>
                  <a:pt x="2019" y="393"/>
                </a:lnTo>
                <a:lnTo>
                  <a:pt x="2070" y="399"/>
                </a:lnTo>
                <a:lnTo>
                  <a:pt x="2128" y="399"/>
                </a:lnTo>
                <a:lnTo>
                  <a:pt x="2212" y="393"/>
                </a:lnTo>
                <a:lnTo>
                  <a:pt x="2244" y="386"/>
                </a:lnTo>
                <a:lnTo>
                  <a:pt x="2263" y="380"/>
                </a:lnTo>
                <a:lnTo>
                  <a:pt x="2225" y="380"/>
                </a:lnTo>
                <a:lnTo>
                  <a:pt x="2186" y="386"/>
                </a:lnTo>
                <a:lnTo>
                  <a:pt x="2148" y="386"/>
                </a:lnTo>
                <a:lnTo>
                  <a:pt x="2141" y="386"/>
                </a:lnTo>
                <a:lnTo>
                  <a:pt x="2135" y="386"/>
                </a:lnTo>
                <a:lnTo>
                  <a:pt x="2109" y="386"/>
                </a:lnTo>
                <a:lnTo>
                  <a:pt x="2051" y="386"/>
                </a:lnTo>
                <a:lnTo>
                  <a:pt x="2025" y="380"/>
                </a:lnTo>
                <a:lnTo>
                  <a:pt x="2006" y="373"/>
                </a:lnTo>
                <a:lnTo>
                  <a:pt x="1974" y="348"/>
                </a:lnTo>
                <a:lnTo>
                  <a:pt x="1968" y="341"/>
                </a:lnTo>
                <a:lnTo>
                  <a:pt x="1961" y="341"/>
                </a:lnTo>
                <a:lnTo>
                  <a:pt x="1968" y="354"/>
                </a:lnTo>
                <a:lnTo>
                  <a:pt x="1974" y="367"/>
                </a:lnTo>
                <a:lnTo>
                  <a:pt x="1980" y="367"/>
                </a:lnTo>
                <a:lnTo>
                  <a:pt x="1980" y="373"/>
                </a:lnTo>
                <a:lnTo>
                  <a:pt x="1980" y="380"/>
                </a:lnTo>
                <a:lnTo>
                  <a:pt x="1961" y="380"/>
                </a:lnTo>
                <a:lnTo>
                  <a:pt x="1955" y="380"/>
                </a:lnTo>
                <a:lnTo>
                  <a:pt x="1935" y="380"/>
                </a:lnTo>
                <a:lnTo>
                  <a:pt x="1923" y="380"/>
                </a:lnTo>
                <a:lnTo>
                  <a:pt x="1910" y="380"/>
                </a:lnTo>
                <a:lnTo>
                  <a:pt x="1884" y="367"/>
                </a:lnTo>
                <a:lnTo>
                  <a:pt x="1878" y="373"/>
                </a:lnTo>
                <a:lnTo>
                  <a:pt x="5433" y="495"/>
                </a:lnTo>
                <a:lnTo>
                  <a:pt x="1871" y="341"/>
                </a:lnTo>
                <a:lnTo>
                  <a:pt x="1890" y="354"/>
                </a:lnTo>
                <a:lnTo>
                  <a:pt x="1903" y="354"/>
                </a:lnTo>
                <a:lnTo>
                  <a:pt x="1903" y="348"/>
                </a:lnTo>
                <a:lnTo>
                  <a:pt x="1884" y="341"/>
                </a:lnTo>
                <a:lnTo>
                  <a:pt x="1878" y="335"/>
                </a:lnTo>
                <a:lnTo>
                  <a:pt x="1871" y="328"/>
                </a:lnTo>
                <a:lnTo>
                  <a:pt x="1865" y="328"/>
                </a:lnTo>
                <a:lnTo>
                  <a:pt x="1865" y="335"/>
                </a:lnTo>
                <a:lnTo>
                  <a:pt x="1871" y="341"/>
                </a:lnTo>
                <a:lnTo>
                  <a:pt x="5433" y="495"/>
                </a:lnTo>
                <a:lnTo>
                  <a:pt x="2784" y="277"/>
                </a:lnTo>
                <a:lnTo>
                  <a:pt x="2784" y="270"/>
                </a:lnTo>
                <a:lnTo>
                  <a:pt x="2778" y="270"/>
                </a:lnTo>
                <a:lnTo>
                  <a:pt x="2765" y="283"/>
                </a:lnTo>
                <a:lnTo>
                  <a:pt x="2771" y="283"/>
                </a:lnTo>
                <a:lnTo>
                  <a:pt x="2784" y="277"/>
                </a:lnTo>
                <a:lnTo>
                  <a:pt x="5433" y="495"/>
                </a:lnTo>
                <a:lnTo>
                  <a:pt x="2816" y="270"/>
                </a:lnTo>
                <a:lnTo>
                  <a:pt x="2816" y="264"/>
                </a:lnTo>
                <a:lnTo>
                  <a:pt x="2797" y="270"/>
                </a:lnTo>
                <a:lnTo>
                  <a:pt x="2803" y="277"/>
                </a:lnTo>
                <a:lnTo>
                  <a:pt x="2816" y="270"/>
                </a:lnTo>
                <a:lnTo>
                  <a:pt x="5433" y="495"/>
                </a:lnTo>
                <a:lnTo>
                  <a:pt x="2289" y="168"/>
                </a:lnTo>
                <a:lnTo>
                  <a:pt x="2328" y="168"/>
                </a:lnTo>
                <a:lnTo>
                  <a:pt x="2366" y="180"/>
                </a:lnTo>
                <a:lnTo>
                  <a:pt x="2405" y="187"/>
                </a:lnTo>
                <a:lnTo>
                  <a:pt x="2437" y="200"/>
                </a:lnTo>
                <a:lnTo>
                  <a:pt x="2450" y="206"/>
                </a:lnTo>
                <a:lnTo>
                  <a:pt x="2469" y="206"/>
                </a:lnTo>
                <a:lnTo>
                  <a:pt x="2482" y="219"/>
                </a:lnTo>
                <a:lnTo>
                  <a:pt x="2501" y="219"/>
                </a:lnTo>
                <a:lnTo>
                  <a:pt x="2527" y="225"/>
                </a:lnTo>
                <a:lnTo>
                  <a:pt x="2553" y="238"/>
                </a:lnTo>
                <a:lnTo>
                  <a:pt x="2565" y="245"/>
                </a:lnTo>
                <a:lnTo>
                  <a:pt x="2585" y="264"/>
                </a:lnTo>
                <a:lnTo>
                  <a:pt x="2610" y="270"/>
                </a:lnTo>
                <a:lnTo>
                  <a:pt x="2675" y="283"/>
                </a:lnTo>
                <a:lnTo>
                  <a:pt x="2681" y="290"/>
                </a:lnTo>
                <a:lnTo>
                  <a:pt x="2675" y="296"/>
                </a:lnTo>
                <a:lnTo>
                  <a:pt x="2630" y="303"/>
                </a:lnTo>
                <a:lnTo>
                  <a:pt x="2668" y="303"/>
                </a:lnTo>
                <a:lnTo>
                  <a:pt x="2694" y="303"/>
                </a:lnTo>
                <a:lnTo>
                  <a:pt x="2713" y="303"/>
                </a:lnTo>
                <a:lnTo>
                  <a:pt x="2733" y="303"/>
                </a:lnTo>
                <a:lnTo>
                  <a:pt x="2739" y="309"/>
                </a:lnTo>
                <a:lnTo>
                  <a:pt x="2778" y="315"/>
                </a:lnTo>
                <a:lnTo>
                  <a:pt x="2797" y="315"/>
                </a:lnTo>
                <a:lnTo>
                  <a:pt x="2810" y="309"/>
                </a:lnTo>
                <a:lnTo>
                  <a:pt x="2803" y="309"/>
                </a:lnTo>
                <a:lnTo>
                  <a:pt x="2784" y="309"/>
                </a:lnTo>
                <a:lnTo>
                  <a:pt x="2758" y="296"/>
                </a:lnTo>
                <a:lnTo>
                  <a:pt x="2745" y="290"/>
                </a:lnTo>
                <a:lnTo>
                  <a:pt x="2739" y="290"/>
                </a:lnTo>
                <a:lnTo>
                  <a:pt x="2707" y="290"/>
                </a:lnTo>
                <a:lnTo>
                  <a:pt x="2688" y="277"/>
                </a:lnTo>
                <a:lnTo>
                  <a:pt x="2655" y="270"/>
                </a:lnTo>
                <a:lnTo>
                  <a:pt x="2623" y="251"/>
                </a:lnTo>
                <a:lnTo>
                  <a:pt x="2578" y="238"/>
                </a:lnTo>
                <a:lnTo>
                  <a:pt x="2520" y="213"/>
                </a:lnTo>
                <a:lnTo>
                  <a:pt x="2437" y="187"/>
                </a:lnTo>
                <a:lnTo>
                  <a:pt x="2321" y="161"/>
                </a:lnTo>
                <a:lnTo>
                  <a:pt x="2270" y="155"/>
                </a:lnTo>
                <a:lnTo>
                  <a:pt x="2250" y="155"/>
                </a:lnTo>
                <a:lnTo>
                  <a:pt x="2250" y="161"/>
                </a:lnTo>
                <a:lnTo>
                  <a:pt x="2263" y="161"/>
                </a:lnTo>
                <a:lnTo>
                  <a:pt x="2289" y="168"/>
                </a:lnTo>
                <a:lnTo>
                  <a:pt x="5433" y="495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algn="tl" rotWithShape="0">
              <a:schemeClr val="bg1">
                <a:alpha val="6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 dirty="0"/>
          </a:p>
        </p:txBody>
      </p:sp>
      <p:grpSp>
        <p:nvGrpSpPr>
          <p:cNvPr id="7" name="グループ化 6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8" name="フリーフォーム 7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9" name="フリーフォーム 8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0" name="フリーフォーム 9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12" name="フリーフォーム 11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14" name="正方形/長方形 13"/>
          <p:cNvSpPr/>
          <p:nvPr/>
        </p:nvSpPr>
        <p:spPr bwMode="auto">
          <a:xfrm>
            <a:off x="-142908" y="0"/>
            <a:ext cx="7072362" cy="6858000"/>
          </a:xfrm>
          <a:prstGeom prst="rect">
            <a:avLst/>
          </a:prstGeom>
          <a:gradFill>
            <a:gsLst>
              <a:gs pos="93000">
                <a:srgbClr val="FFFFFF"/>
              </a:gs>
              <a:gs pos="100000">
                <a:srgbClr val="FFFFFF">
                  <a:alpha val="0"/>
                </a:srgbClr>
              </a:gs>
            </a:gsLst>
            <a:lin ang="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43768" y="274640"/>
            <a:ext cx="1543032" cy="5851525"/>
          </a:xfrm>
        </p:spPr>
        <p:txBody>
          <a:bodyPr vert="eaVert"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590075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フリーフォーム 14"/>
          <p:cNvSpPr>
            <a:spLocks/>
          </p:cNvSpPr>
          <p:nvPr/>
        </p:nvSpPr>
        <p:spPr bwMode="auto">
          <a:xfrm flipV="1">
            <a:off x="9526" y="4295805"/>
            <a:ext cx="9134475" cy="1133459"/>
          </a:xfrm>
          <a:custGeom>
            <a:avLst/>
            <a:gdLst/>
            <a:ahLst/>
            <a:cxnLst>
              <a:cxn ang="0">
                <a:pos x="5407" y="367"/>
              </a:cxn>
              <a:cxn ang="0">
                <a:pos x="3948" y="348"/>
              </a:cxn>
              <a:cxn ang="0">
                <a:pos x="4719" y="566"/>
              </a:cxn>
              <a:cxn ang="0">
                <a:pos x="5452" y="560"/>
              </a:cxn>
              <a:cxn ang="0">
                <a:pos x="3864" y="341"/>
              </a:cxn>
              <a:cxn ang="0">
                <a:pos x="3735" y="335"/>
              </a:cxn>
              <a:cxn ang="0">
                <a:pos x="5220" y="296"/>
              </a:cxn>
              <a:cxn ang="0">
                <a:pos x="4873" y="142"/>
              </a:cxn>
              <a:cxn ang="0">
                <a:pos x="3465" y="405"/>
              </a:cxn>
              <a:cxn ang="0">
                <a:pos x="4494" y="566"/>
              </a:cxn>
              <a:cxn ang="0">
                <a:pos x="4481" y="354"/>
              </a:cxn>
              <a:cxn ang="0">
                <a:pos x="3176" y="476"/>
              </a:cxn>
              <a:cxn ang="0">
                <a:pos x="3408" y="457"/>
              </a:cxn>
              <a:cxn ang="0">
                <a:pos x="4526" y="618"/>
              </a:cxn>
              <a:cxn ang="0">
                <a:pos x="4070" y="560"/>
              </a:cxn>
              <a:cxn ang="0">
                <a:pos x="2469" y="592"/>
              </a:cxn>
              <a:cxn ang="0">
                <a:pos x="2880" y="521"/>
              </a:cxn>
              <a:cxn ang="0">
                <a:pos x="1453" y="618"/>
              </a:cxn>
              <a:cxn ang="0">
                <a:pos x="2610" y="585"/>
              </a:cxn>
              <a:cxn ang="0">
                <a:pos x="4738" y="457"/>
              </a:cxn>
              <a:cxn ang="0">
                <a:pos x="5085" y="508"/>
              </a:cxn>
              <a:cxn ang="0">
                <a:pos x="4500" y="431"/>
              </a:cxn>
              <a:cxn ang="0">
                <a:pos x="3093" y="560"/>
              </a:cxn>
              <a:cxn ang="0">
                <a:pos x="3607" y="592"/>
              </a:cxn>
              <a:cxn ang="0">
                <a:pos x="4880" y="547"/>
              </a:cxn>
              <a:cxn ang="0">
                <a:pos x="2983" y="502"/>
              </a:cxn>
              <a:cxn ang="0">
                <a:pos x="4635" y="444"/>
              </a:cxn>
              <a:cxn ang="0">
                <a:pos x="5433" y="495"/>
              </a:cxn>
              <a:cxn ang="0">
                <a:pos x="1511" y="65"/>
              </a:cxn>
              <a:cxn ang="0">
                <a:pos x="515" y="521"/>
              </a:cxn>
              <a:cxn ang="0">
                <a:pos x="875" y="328"/>
              </a:cxn>
              <a:cxn ang="0">
                <a:pos x="566" y="193"/>
              </a:cxn>
              <a:cxn ang="0">
                <a:pos x="225" y="380"/>
              </a:cxn>
              <a:cxn ang="0">
                <a:pos x="65" y="219"/>
              </a:cxn>
              <a:cxn ang="0">
                <a:pos x="296" y="521"/>
              </a:cxn>
              <a:cxn ang="0">
                <a:pos x="110" y="515"/>
              </a:cxn>
              <a:cxn ang="0">
                <a:pos x="515" y="598"/>
              </a:cxn>
              <a:cxn ang="0">
                <a:pos x="187" y="380"/>
              </a:cxn>
              <a:cxn ang="0">
                <a:pos x="1428" y="168"/>
              </a:cxn>
              <a:cxn ang="0">
                <a:pos x="5433" y="495"/>
              </a:cxn>
              <a:cxn ang="0">
                <a:pos x="1852" y="489"/>
              </a:cxn>
              <a:cxn ang="0">
                <a:pos x="1543" y="412"/>
              </a:cxn>
              <a:cxn ang="0">
                <a:pos x="933" y="335"/>
              </a:cxn>
              <a:cxn ang="0">
                <a:pos x="547" y="309"/>
              </a:cxn>
              <a:cxn ang="0">
                <a:pos x="495" y="438"/>
              </a:cxn>
              <a:cxn ang="0">
                <a:pos x="1119" y="579"/>
              </a:cxn>
              <a:cxn ang="0">
                <a:pos x="1781" y="592"/>
              </a:cxn>
              <a:cxn ang="0">
                <a:pos x="798" y="470"/>
              </a:cxn>
              <a:cxn ang="0">
                <a:pos x="1350" y="598"/>
              </a:cxn>
              <a:cxn ang="0">
                <a:pos x="296" y="39"/>
              </a:cxn>
              <a:cxn ang="0">
                <a:pos x="2347" y="335"/>
              </a:cxn>
              <a:cxn ang="0">
                <a:pos x="2520" y="399"/>
              </a:cxn>
              <a:cxn ang="0">
                <a:pos x="2019" y="450"/>
              </a:cxn>
              <a:cxn ang="0">
                <a:pos x="2733" y="431"/>
              </a:cxn>
              <a:cxn ang="0">
                <a:pos x="2373" y="425"/>
              </a:cxn>
              <a:cxn ang="0">
                <a:pos x="3292" y="341"/>
              </a:cxn>
              <a:cxn ang="0">
                <a:pos x="3459" y="328"/>
              </a:cxn>
              <a:cxn ang="0">
                <a:pos x="5433" y="495"/>
              </a:cxn>
              <a:cxn ang="0">
                <a:pos x="1755" y="335"/>
              </a:cxn>
              <a:cxn ang="0">
                <a:pos x="1646" y="238"/>
              </a:cxn>
              <a:cxn ang="0">
                <a:pos x="3093" y="219"/>
              </a:cxn>
              <a:cxn ang="0">
                <a:pos x="1903" y="348"/>
              </a:cxn>
              <a:cxn ang="0">
                <a:pos x="2520" y="213"/>
              </a:cxn>
            </a:cxnLst>
            <a:rect l="0" t="0" r="0" b="0"/>
            <a:pathLst>
              <a:path w="5754" h="618">
                <a:moveTo>
                  <a:pt x="5433" y="495"/>
                </a:moveTo>
                <a:lnTo>
                  <a:pt x="5433" y="489"/>
                </a:lnTo>
                <a:lnTo>
                  <a:pt x="5426" y="489"/>
                </a:lnTo>
                <a:lnTo>
                  <a:pt x="5420" y="495"/>
                </a:lnTo>
                <a:lnTo>
                  <a:pt x="5426" y="495"/>
                </a:lnTo>
                <a:lnTo>
                  <a:pt x="5433" y="495"/>
                </a:lnTo>
                <a:lnTo>
                  <a:pt x="5510" y="470"/>
                </a:lnTo>
                <a:lnTo>
                  <a:pt x="5510" y="457"/>
                </a:lnTo>
                <a:lnTo>
                  <a:pt x="5484" y="457"/>
                </a:lnTo>
                <a:lnTo>
                  <a:pt x="5484" y="470"/>
                </a:lnTo>
                <a:lnTo>
                  <a:pt x="5490" y="476"/>
                </a:lnTo>
                <a:lnTo>
                  <a:pt x="5510" y="470"/>
                </a:lnTo>
                <a:lnTo>
                  <a:pt x="5433" y="495"/>
                </a:lnTo>
                <a:lnTo>
                  <a:pt x="5542" y="470"/>
                </a:lnTo>
                <a:lnTo>
                  <a:pt x="5535" y="470"/>
                </a:lnTo>
                <a:lnTo>
                  <a:pt x="5529" y="476"/>
                </a:lnTo>
                <a:lnTo>
                  <a:pt x="5529" y="483"/>
                </a:lnTo>
                <a:lnTo>
                  <a:pt x="5542" y="470"/>
                </a:lnTo>
                <a:lnTo>
                  <a:pt x="5433" y="495"/>
                </a:lnTo>
                <a:lnTo>
                  <a:pt x="5523" y="270"/>
                </a:lnTo>
                <a:lnTo>
                  <a:pt x="5523" y="277"/>
                </a:lnTo>
                <a:lnTo>
                  <a:pt x="5529" y="283"/>
                </a:lnTo>
                <a:lnTo>
                  <a:pt x="5542" y="283"/>
                </a:lnTo>
                <a:lnTo>
                  <a:pt x="5535" y="270"/>
                </a:lnTo>
                <a:lnTo>
                  <a:pt x="5523" y="270"/>
                </a:lnTo>
                <a:lnTo>
                  <a:pt x="5433" y="495"/>
                </a:lnTo>
                <a:lnTo>
                  <a:pt x="5670" y="348"/>
                </a:lnTo>
                <a:lnTo>
                  <a:pt x="5645" y="354"/>
                </a:lnTo>
                <a:lnTo>
                  <a:pt x="5625" y="354"/>
                </a:lnTo>
                <a:lnTo>
                  <a:pt x="5600" y="373"/>
                </a:lnTo>
                <a:lnTo>
                  <a:pt x="5593" y="373"/>
                </a:lnTo>
                <a:lnTo>
                  <a:pt x="5587" y="367"/>
                </a:lnTo>
                <a:lnTo>
                  <a:pt x="5587" y="354"/>
                </a:lnTo>
                <a:lnTo>
                  <a:pt x="5593" y="354"/>
                </a:lnTo>
                <a:lnTo>
                  <a:pt x="5600" y="354"/>
                </a:lnTo>
                <a:lnTo>
                  <a:pt x="5580" y="348"/>
                </a:lnTo>
                <a:lnTo>
                  <a:pt x="5568" y="341"/>
                </a:lnTo>
                <a:lnTo>
                  <a:pt x="5754" y="264"/>
                </a:lnTo>
                <a:lnTo>
                  <a:pt x="5555" y="335"/>
                </a:lnTo>
                <a:lnTo>
                  <a:pt x="5535" y="315"/>
                </a:lnTo>
                <a:lnTo>
                  <a:pt x="5510" y="309"/>
                </a:lnTo>
                <a:lnTo>
                  <a:pt x="5478" y="309"/>
                </a:lnTo>
                <a:lnTo>
                  <a:pt x="5465" y="309"/>
                </a:lnTo>
                <a:lnTo>
                  <a:pt x="5433" y="303"/>
                </a:lnTo>
                <a:lnTo>
                  <a:pt x="5426" y="303"/>
                </a:lnTo>
                <a:lnTo>
                  <a:pt x="5426" y="309"/>
                </a:lnTo>
                <a:lnTo>
                  <a:pt x="5439" y="309"/>
                </a:lnTo>
                <a:lnTo>
                  <a:pt x="5484" y="315"/>
                </a:lnTo>
                <a:lnTo>
                  <a:pt x="5529" y="328"/>
                </a:lnTo>
                <a:lnTo>
                  <a:pt x="5535" y="335"/>
                </a:lnTo>
                <a:lnTo>
                  <a:pt x="5535" y="341"/>
                </a:lnTo>
                <a:lnTo>
                  <a:pt x="5529" y="348"/>
                </a:lnTo>
                <a:lnTo>
                  <a:pt x="5523" y="348"/>
                </a:lnTo>
                <a:lnTo>
                  <a:pt x="5510" y="348"/>
                </a:lnTo>
                <a:lnTo>
                  <a:pt x="5484" y="348"/>
                </a:lnTo>
                <a:lnTo>
                  <a:pt x="5445" y="354"/>
                </a:lnTo>
                <a:lnTo>
                  <a:pt x="5407" y="367"/>
                </a:lnTo>
                <a:lnTo>
                  <a:pt x="5368" y="380"/>
                </a:lnTo>
                <a:lnTo>
                  <a:pt x="5317" y="405"/>
                </a:lnTo>
                <a:lnTo>
                  <a:pt x="5310" y="412"/>
                </a:lnTo>
                <a:lnTo>
                  <a:pt x="5310" y="418"/>
                </a:lnTo>
                <a:lnTo>
                  <a:pt x="5317" y="418"/>
                </a:lnTo>
                <a:lnTo>
                  <a:pt x="5310" y="425"/>
                </a:lnTo>
                <a:lnTo>
                  <a:pt x="5291" y="431"/>
                </a:lnTo>
                <a:lnTo>
                  <a:pt x="5291" y="438"/>
                </a:lnTo>
                <a:lnTo>
                  <a:pt x="5304" y="438"/>
                </a:lnTo>
                <a:lnTo>
                  <a:pt x="5323" y="431"/>
                </a:lnTo>
                <a:lnTo>
                  <a:pt x="5349" y="418"/>
                </a:lnTo>
                <a:lnTo>
                  <a:pt x="5375" y="405"/>
                </a:lnTo>
                <a:lnTo>
                  <a:pt x="5439" y="386"/>
                </a:lnTo>
                <a:lnTo>
                  <a:pt x="5471" y="380"/>
                </a:lnTo>
                <a:lnTo>
                  <a:pt x="5490" y="380"/>
                </a:lnTo>
                <a:lnTo>
                  <a:pt x="5529" y="386"/>
                </a:lnTo>
                <a:lnTo>
                  <a:pt x="5587" y="399"/>
                </a:lnTo>
                <a:lnTo>
                  <a:pt x="5638" y="412"/>
                </a:lnTo>
                <a:lnTo>
                  <a:pt x="5664" y="425"/>
                </a:lnTo>
                <a:lnTo>
                  <a:pt x="5658" y="412"/>
                </a:lnTo>
                <a:lnTo>
                  <a:pt x="5645" y="405"/>
                </a:lnTo>
                <a:lnTo>
                  <a:pt x="5664" y="393"/>
                </a:lnTo>
                <a:lnTo>
                  <a:pt x="5664" y="386"/>
                </a:lnTo>
                <a:lnTo>
                  <a:pt x="5658" y="386"/>
                </a:lnTo>
                <a:lnTo>
                  <a:pt x="5651" y="380"/>
                </a:lnTo>
                <a:lnTo>
                  <a:pt x="5670" y="380"/>
                </a:lnTo>
                <a:lnTo>
                  <a:pt x="5664" y="373"/>
                </a:lnTo>
                <a:lnTo>
                  <a:pt x="5670" y="367"/>
                </a:lnTo>
                <a:lnTo>
                  <a:pt x="5703" y="341"/>
                </a:lnTo>
                <a:lnTo>
                  <a:pt x="5754" y="328"/>
                </a:lnTo>
                <a:lnTo>
                  <a:pt x="5754" y="315"/>
                </a:lnTo>
                <a:lnTo>
                  <a:pt x="5715" y="328"/>
                </a:lnTo>
                <a:lnTo>
                  <a:pt x="5670" y="348"/>
                </a:lnTo>
                <a:lnTo>
                  <a:pt x="5433" y="495"/>
                </a:lnTo>
                <a:lnTo>
                  <a:pt x="5465" y="367"/>
                </a:lnTo>
                <a:lnTo>
                  <a:pt x="5445" y="380"/>
                </a:lnTo>
                <a:lnTo>
                  <a:pt x="5439" y="380"/>
                </a:lnTo>
                <a:lnTo>
                  <a:pt x="5439" y="373"/>
                </a:lnTo>
                <a:lnTo>
                  <a:pt x="5445" y="354"/>
                </a:lnTo>
                <a:lnTo>
                  <a:pt x="5458" y="354"/>
                </a:lnTo>
                <a:lnTo>
                  <a:pt x="5471" y="354"/>
                </a:lnTo>
                <a:lnTo>
                  <a:pt x="5465" y="367"/>
                </a:lnTo>
                <a:lnTo>
                  <a:pt x="5433" y="495"/>
                </a:lnTo>
                <a:lnTo>
                  <a:pt x="3877" y="348"/>
                </a:lnTo>
                <a:lnTo>
                  <a:pt x="3896" y="348"/>
                </a:lnTo>
                <a:lnTo>
                  <a:pt x="3909" y="354"/>
                </a:lnTo>
                <a:lnTo>
                  <a:pt x="3922" y="354"/>
                </a:lnTo>
                <a:lnTo>
                  <a:pt x="3922" y="367"/>
                </a:lnTo>
                <a:lnTo>
                  <a:pt x="3928" y="367"/>
                </a:lnTo>
                <a:lnTo>
                  <a:pt x="3941" y="367"/>
                </a:lnTo>
                <a:lnTo>
                  <a:pt x="3941" y="354"/>
                </a:lnTo>
                <a:lnTo>
                  <a:pt x="3941" y="367"/>
                </a:lnTo>
                <a:lnTo>
                  <a:pt x="3948" y="373"/>
                </a:lnTo>
                <a:lnTo>
                  <a:pt x="3967" y="354"/>
                </a:lnTo>
                <a:lnTo>
                  <a:pt x="3954" y="354"/>
                </a:lnTo>
                <a:lnTo>
                  <a:pt x="3948" y="354"/>
                </a:lnTo>
                <a:lnTo>
                  <a:pt x="3948" y="348"/>
                </a:lnTo>
                <a:lnTo>
                  <a:pt x="3941" y="348"/>
                </a:lnTo>
                <a:lnTo>
                  <a:pt x="3928" y="348"/>
                </a:lnTo>
                <a:lnTo>
                  <a:pt x="3922" y="348"/>
                </a:lnTo>
                <a:lnTo>
                  <a:pt x="3915" y="341"/>
                </a:lnTo>
                <a:lnTo>
                  <a:pt x="3903" y="348"/>
                </a:lnTo>
                <a:lnTo>
                  <a:pt x="3903" y="341"/>
                </a:lnTo>
                <a:lnTo>
                  <a:pt x="3896" y="335"/>
                </a:lnTo>
                <a:lnTo>
                  <a:pt x="3883" y="341"/>
                </a:lnTo>
                <a:lnTo>
                  <a:pt x="3877" y="341"/>
                </a:lnTo>
                <a:lnTo>
                  <a:pt x="3877" y="348"/>
                </a:lnTo>
                <a:lnTo>
                  <a:pt x="5433" y="495"/>
                </a:lnTo>
                <a:lnTo>
                  <a:pt x="4095" y="341"/>
                </a:lnTo>
                <a:lnTo>
                  <a:pt x="4095" y="348"/>
                </a:lnTo>
                <a:lnTo>
                  <a:pt x="4102" y="335"/>
                </a:lnTo>
                <a:lnTo>
                  <a:pt x="4095" y="335"/>
                </a:lnTo>
                <a:lnTo>
                  <a:pt x="4095" y="341"/>
                </a:lnTo>
                <a:lnTo>
                  <a:pt x="5433" y="495"/>
                </a:lnTo>
                <a:lnTo>
                  <a:pt x="5413" y="502"/>
                </a:lnTo>
                <a:lnTo>
                  <a:pt x="5394" y="502"/>
                </a:lnTo>
                <a:lnTo>
                  <a:pt x="5413" y="508"/>
                </a:lnTo>
                <a:lnTo>
                  <a:pt x="5413" y="502"/>
                </a:lnTo>
                <a:lnTo>
                  <a:pt x="5433" y="495"/>
                </a:lnTo>
                <a:lnTo>
                  <a:pt x="5722" y="618"/>
                </a:lnTo>
                <a:lnTo>
                  <a:pt x="5754" y="605"/>
                </a:lnTo>
                <a:lnTo>
                  <a:pt x="5754" y="560"/>
                </a:lnTo>
                <a:lnTo>
                  <a:pt x="5625" y="618"/>
                </a:lnTo>
                <a:lnTo>
                  <a:pt x="5722" y="618"/>
                </a:lnTo>
                <a:lnTo>
                  <a:pt x="5433" y="495"/>
                </a:lnTo>
                <a:lnTo>
                  <a:pt x="3832" y="219"/>
                </a:lnTo>
                <a:lnTo>
                  <a:pt x="3819" y="219"/>
                </a:lnTo>
                <a:lnTo>
                  <a:pt x="3825" y="225"/>
                </a:lnTo>
                <a:lnTo>
                  <a:pt x="3832" y="219"/>
                </a:lnTo>
                <a:lnTo>
                  <a:pt x="5433" y="495"/>
                </a:lnTo>
                <a:lnTo>
                  <a:pt x="4822" y="476"/>
                </a:lnTo>
                <a:lnTo>
                  <a:pt x="4828" y="476"/>
                </a:lnTo>
                <a:lnTo>
                  <a:pt x="4828" y="470"/>
                </a:lnTo>
                <a:lnTo>
                  <a:pt x="4822" y="470"/>
                </a:lnTo>
                <a:lnTo>
                  <a:pt x="4809" y="470"/>
                </a:lnTo>
                <a:lnTo>
                  <a:pt x="4803" y="470"/>
                </a:lnTo>
                <a:lnTo>
                  <a:pt x="4803" y="476"/>
                </a:lnTo>
                <a:lnTo>
                  <a:pt x="4809" y="476"/>
                </a:lnTo>
                <a:lnTo>
                  <a:pt x="4822" y="476"/>
                </a:lnTo>
                <a:lnTo>
                  <a:pt x="5433" y="495"/>
                </a:lnTo>
                <a:lnTo>
                  <a:pt x="3787" y="322"/>
                </a:lnTo>
                <a:lnTo>
                  <a:pt x="3793" y="328"/>
                </a:lnTo>
                <a:lnTo>
                  <a:pt x="3800" y="328"/>
                </a:lnTo>
                <a:lnTo>
                  <a:pt x="3800" y="315"/>
                </a:lnTo>
                <a:lnTo>
                  <a:pt x="3793" y="315"/>
                </a:lnTo>
                <a:lnTo>
                  <a:pt x="3787" y="315"/>
                </a:lnTo>
                <a:lnTo>
                  <a:pt x="3787" y="322"/>
                </a:lnTo>
                <a:lnTo>
                  <a:pt x="5433" y="495"/>
                </a:lnTo>
                <a:lnTo>
                  <a:pt x="4713" y="560"/>
                </a:lnTo>
                <a:lnTo>
                  <a:pt x="4693" y="560"/>
                </a:lnTo>
                <a:lnTo>
                  <a:pt x="4674" y="560"/>
                </a:lnTo>
                <a:lnTo>
                  <a:pt x="4674" y="579"/>
                </a:lnTo>
                <a:lnTo>
                  <a:pt x="4693" y="579"/>
                </a:lnTo>
                <a:lnTo>
                  <a:pt x="4719" y="566"/>
                </a:lnTo>
                <a:lnTo>
                  <a:pt x="4745" y="566"/>
                </a:lnTo>
                <a:lnTo>
                  <a:pt x="4751" y="566"/>
                </a:lnTo>
                <a:lnTo>
                  <a:pt x="4758" y="560"/>
                </a:lnTo>
                <a:lnTo>
                  <a:pt x="4732" y="560"/>
                </a:lnTo>
                <a:lnTo>
                  <a:pt x="4713" y="560"/>
                </a:lnTo>
                <a:lnTo>
                  <a:pt x="5433" y="495"/>
                </a:lnTo>
                <a:lnTo>
                  <a:pt x="5715" y="470"/>
                </a:lnTo>
                <a:lnTo>
                  <a:pt x="5696" y="470"/>
                </a:lnTo>
                <a:lnTo>
                  <a:pt x="5690" y="470"/>
                </a:lnTo>
                <a:lnTo>
                  <a:pt x="5677" y="470"/>
                </a:lnTo>
                <a:lnTo>
                  <a:pt x="5638" y="483"/>
                </a:lnTo>
                <a:lnTo>
                  <a:pt x="5587" y="495"/>
                </a:lnTo>
                <a:lnTo>
                  <a:pt x="5561" y="508"/>
                </a:lnTo>
                <a:lnTo>
                  <a:pt x="5548" y="502"/>
                </a:lnTo>
                <a:lnTo>
                  <a:pt x="5529" y="508"/>
                </a:lnTo>
                <a:lnTo>
                  <a:pt x="5478" y="508"/>
                </a:lnTo>
                <a:lnTo>
                  <a:pt x="5452" y="515"/>
                </a:lnTo>
                <a:lnTo>
                  <a:pt x="5433" y="521"/>
                </a:lnTo>
                <a:lnTo>
                  <a:pt x="5394" y="521"/>
                </a:lnTo>
                <a:lnTo>
                  <a:pt x="5381" y="534"/>
                </a:lnTo>
                <a:lnTo>
                  <a:pt x="5355" y="540"/>
                </a:lnTo>
                <a:lnTo>
                  <a:pt x="5330" y="553"/>
                </a:lnTo>
                <a:lnTo>
                  <a:pt x="5317" y="553"/>
                </a:lnTo>
                <a:lnTo>
                  <a:pt x="5291" y="566"/>
                </a:lnTo>
                <a:lnTo>
                  <a:pt x="5259" y="585"/>
                </a:lnTo>
                <a:lnTo>
                  <a:pt x="5182" y="618"/>
                </a:lnTo>
                <a:lnTo>
                  <a:pt x="5208" y="618"/>
                </a:lnTo>
                <a:lnTo>
                  <a:pt x="5214" y="618"/>
                </a:lnTo>
                <a:lnTo>
                  <a:pt x="5233" y="611"/>
                </a:lnTo>
                <a:lnTo>
                  <a:pt x="5246" y="598"/>
                </a:lnTo>
                <a:lnTo>
                  <a:pt x="5265" y="592"/>
                </a:lnTo>
                <a:lnTo>
                  <a:pt x="5304" y="585"/>
                </a:lnTo>
                <a:lnTo>
                  <a:pt x="5330" y="579"/>
                </a:lnTo>
                <a:lnTo>
                  <a:pt x="5336" y="579"/>
                </a:lnTo>
                <a:lnTo>
                  <a:pt x="5349" y="566"/>
                </a:lnTo>
                <a:lnTo>
                  <a:pt x="5362" y="560"/>
                </a:lnTo>
                <a:lnTo>
                  <a:pt x="5368" y="553"/>
                </a:lnTo>
                <a:lnTo>
                  <a:pt x="5388" y="553"/>
                </a:lnTo>
                <a:lnTo>
                  <a:pt x="5407" y="560"/>
                </a:lnTo>
                <a:lnTo>
                  <a:pt x="5407" y="566"/>
                </a:lnTo>
                <a:lnTo>
                  <a:pt x="5394" y="566"/>
                </a:lnTo>
                <a:lnTo>
                  <a:pt x="5381" y="566"/>
                </a:lnTo>
                <a:lnTo>
                  <a:pt x="5362" y="585"/>
                </a:lnTo>
                <a:lnTo>
                  <a:pt x="5336" y="592"/>
                </a:lnTo>
                <a:lnTo>
                  <a:pt x="5304" y="598"/>
                </a:lnTo>
                <a:lnTo>
                  <a:pt x="5246" y="618"/>
                </a:lnTo>
                <a:lnTo>
                  <a:pt x="5317" y="618"/>
                </a:lnTo>
                <a:lnTo>
                  <a:pt x="5330" y="618"/>
                </a:lnTo>
                <a:lnTo>
                  <a:pt x="5349" y="611"/>
                </a:lnTo>
                <a:lnTo>
                  <a:pt x="5362" y="605"/>
                </a:lnTo>
                <a:lnTo>
                  <a:pt x="5375" y="605"/>
                </a:lnTo>
                <a:lnTo>
                  <a:pt x="5394" y="598"/>
                </a:lnTo>
                <a:lnTo>
                  <a:pt x="5407" y="585"/>
                </a:lnTo>
                <a:lnTo>
                  <a:pt x="5413" y="579"/>
                </a:lnTo>
                <a:lnTo>
                  <a:pt x="5426" y="566"/>
                </a:lnTo>
                <a:lnTo>
                  <a:pt x="5445" y="560"/>
                </a:lnTo>
                <a:lnTo>
                  <a:pt x="5452" y="560"/>
                </a:lnTo>
                <a:lnTo>
                  <a:pt x="5445" y="579"/>
                </a:lnTo>
                <a:lnTo>
                  <a:pt x="5471" y="560"/>
                </a:lnTo>
                <a:lnTo>
                  <a:pt x="5490" y="553"/>
                </a:lnTo>
                <a:lnTo>
                  <a:pt x="5510" y="540"/>
                </a:lnTo>
                <a:lnTo>
                  <a:pt x="5516" y="547"/>
                </a:lnTo>
                <a:lnTo>
                  <a:pt x="5516" y="553"/>
                </a:lnTo>
                <a:lnTo>
                  <a:pt x="5555" y="534"/>
                </a:lnTo>
                <a:lnTo>
                  <a:pt x="5580" y="528"/>
                </a:lnTo>
                <a:lnTo>
                  <a:pt x="5593" y="534"/>
                </a:lnTo>
                <a:lnTo>
                  <a:pt x="5613" y="540"/>
                </a:lnTo>
                <a:lnTo>
                  <a:pt x="5632" y="540"/>
                </a:lnTo>
                <a:lnTo>
                  <a:pt x="5645" y="534"/>
                </a:lnTo>
                <a:lnTo>
                  <a:pt x="5632" y="528"/>
                </a:lnTo>
                <a:lnTo>
                  <a:pt x="5638" y="521"/>
                </a:lnTo>
                <a:lnTo>
                  <a:pt x="5645" y="521"/>
                </a:lnTo>
                <a:lnTo>
                  <a:pt x="5658" y="521"/>
                </a:lnTo>
                <a:lnTo>
                  <a:pt x="5670" y="521"/>
                </a:lnTo>
                <a:lnTo>
                  <a:pt x="5683" y="528"/>
                </a:lnTo>
                <a:lnTo>
                  <a:pt x="5690" y="528"/>
                </a:lnTo>
                <a:lnTo>
                  <a:pt x="5690" y="521"/>
                </a:lnTo>
                <a:lnTo>
                  <a:pt x="5683" y="515"/>
                </a:lnTo>
                <a:lnTo>
                  <a:pt x="5677" y="515"/>
                </a:lnTo>
                <a:lnTo>
                  <a:pt x="5670" y="515"/>
                </a:lnTo>
                <a:lnTo>
                  <a:pt x="5658" y="508"/>
                </a:lnTo>
                <a:lnTo>
                  <a:pt x="5664" y="502"/>
                </a:lnTo>
                <a:lnTo>
                  <a:pt x="5690" y="489"/>
                </a:lnTo>
                <a:lnTo>
                  <a:pt x="5754" y="476"/>
                </a:lnTo>
                <a:lnTo>
                  <a:pt x="5754" y="444"/>
                </a:lnTo>
                <a:lnTo>
                  <a:pt x="5741" y="450"/>
                </a:lnTo>
                <a:lnTo>
                  <a:pt x="5715" y="470"/>
                </a:lnTo>
                <a:lnTo>
                  <a:pt x="5433" y="495"/>
                </a:lnTo>
                <a:lnTo>
                  <a:pt x="5484" y="534"/>
                </a:lnTo>
                <a:lnTo>
                  <a:pt x="5452" y="540"/>
                </a:lnTo>
                <a:lnTo>
                  <a:pt x="5426" y="553"/>
                </a:lnTo>
                <a:lnTo>
                  <a:pt x="5420" y="553"/>
                </a:lnTo>
                <a:lnTo>
                  <a:pt x="5420" y="547"/>
                </a:lnTo>
                <a:lnTo>
                  <a:pt x="5439" y="534"/>
                </a:lnTo>
                <a:lnTo>
                  <a:pt x="5465" y="528"/>
                </a:lnTo>
                <a:lnTo>
                  <a:pt x="5490" y="521"/>
                </a:lnTo>
                <a:lnTo>
                  <a:pt x="5497" y="528"/>
                </a:lnTo>
                <a:lnTo>
                  <a:pt x="5484" y="534"/>
                </a:lnTo>
                <a:lnTo>
                  <a:pt x="5433" y="495"/>
                </a:lnTo>
                <a:lnTo>
                  <a:pt x="4751" y="540"/>
                </a:lnTo>
                <a:lnTo>
                  <a:pt x="4725" y="534"/>
                </a:lnTo>
                <a:lnTo>
                  <a:pt x="4700" y="534"/>
                </a:lnTo>
                <a:lnTo>
                  <a:pt x="4700" y="540"/>
                </a:lnTo>
                <a:lnTo>
                  <a:pt x="4706" y="540"/>
                </a:lnTo>
                <a:lnTo>
                  <a:pt x="4732" y="547"/>
                </a:lnTo>
                <a:lnTo>
                  <a:pt x="4777" y="540"/>
                </a:lnTo>
                <a:lnTo>
                  <a:pt x="4803" y="534"/>
                </a:lnTo>
                <a:lnTo>
                  <a:pt x="4803" y="534"/>
                </a:lnTo>
                <a:lnTo>
                  <a:pt x="4777" y="534"/>
                </a:lnTo>
                <a:lnTo>
                  <a:pt x="4751" y="540"/>
                </a:lnTo>
                <a:lnTo>
                  <a:pt x="5433" y="495"/>
                </a:lnTo>
                <a:lnTo>
                  <a:pt x="3819" y="335"/>
                </a:lnTo>
                <a:lnTo>
                  <a:pt x="3838" y="341"/>
                </a:lnTo>
                <a:lnTo>
                  <a:pt x="3864" y="341"/>
                </a:lnTo>
                <a:lnTo>
                  <a:pt x="3877" y="335"/>
                </a:lnTo>
                <a:lnTo>
                  <a:pt x="3870" y="328"/>
                </a:lnTo>
                <a:lnTo>
                  <a:pt x="3851" y="328"/>
                </a:lnTo>
                <a:lnTo>
                  <a:pt x="3845" y="328"/>
                </a:lnTo>
                <a:lnTo>
                  <a:pt x="3838" y="328"/>
                </a:lnTo>
                <a:lnTo>
                  <a:pt x="3819" y="328"/>
                </a:lnTo>
                <a:lnTo>
                  <a:pt x="3819" y="335"/>
                </a:lnTo>
                <a:lnTo>
                  <a:pt x="5433" y="495"/>
                </a:lnTo>
                <a:lnTo>
                  <a:pt x="3813" y="328"/>
                </a:lnTo>
                <a:lnTo>
                  <a:pt x="3819" y="328"/>
                </a:lnTo>
                <a:lnTo>
                  <a:pt x="3825" y="322"/>
                </a:lnTo>
                <a:lnTo>
                  <a:pt x="3819" y="322"/>
                </a:lnTo>
                <a:lnTo>
                  <a:pt x="3806" y="328"/>
                </a:lnTo>
                <a:lnTo>
                  <a:pt x="3813" y="328"/>
                </a:lnTo>
                <a:lnTo>
                  <a:pt x="5433" y="495"/>
                </a:lnTo>
                <a:lnTo>
                  <a:pt x="3825" y="290"/>
                </a:lnTo>
                <a:lnTo>
                  <a:pt x="3825" y="296"/>
                </a:lnTo>
                <a:lnTo>
                  <a:pt x="3832" y="296"/>
                </a:lnTo>
                <a:lnTo>
                  <a:pt x="3838" y="290"/>
                </a:lnTo>
                <a:lnTo>
                  <a:pt x="3838" y="283"/>
                </a:lnTo>
                <a:lnTo>
                  <a:pt x="3832" y="283"/>
                </a:lnTo>
                <a:lnTo>
                  <a:pt x="3825" y="290"/>
                </a:lnTo>
                <a:lnTo>
                  <a:pt x="5433" y="495"/>
                </a:lnTo>
                <a:lnTo>
                  <a:pt x="5413" y="309"/>
                </a:lnTo>
                <a:lnTo>
                  <a:pt x="5407" y="303"/>
                </a:lnTo>
                <a:lnTo>
                  <a:pt x="5394" y="303"/>
                </a:lnTo>
                <a:lnTo>
                  <a:pt x="5388" y="296"/>
                </a:lnTo>
                <a:lnTo>
                  <a:pt x="5388" y="303"/>
                </a:lnTo>
                <a:lnTo>
                  <a:pt x="5394" y="309"/>
                </a:lnTo>
                <a:lnTo>
                  <a:pt x="5407" y="309"/>
                </a:lnTo>
                <a:lnTo>
                  <a:pt x="5413" y="309"/>
                </a:lnTo>
                <a:lnTo>
                  <a:pt x="5433" y="495"/>
                </a:lnTo>
                <a:lnTo>
                  <a:pt x="5458" y="168"/>
                </a:lnTo>
                <a:lnTo>
                  <a:pt x="5484" y="174"/>
                </a:lnTo>
                <a:lnTo>
                  <a:pt x="5529" y="180"/>
                </a:lnTo>
                <a:lnTo>
                  <a:pt x="5548" y="187"/>
                </a:lnTo>
                <a:lnTo>
                  <a:pt x="5574" y="187"/>
                </a:lnTo>
                <a:lnTo>
                  <a:pt x="5574" y="193"/>
                </a:lnTo>
                <a:lnTo>
                  <a:pt x="5587" y="200"/>
                </a:lnTo>
                <a:lnTo>
                  <a:pt x="5613" y="206"/>
                </a:lnTo>
                <a:lnTo>
                  <a:pt x="5632" y="213"/>
                </a:lnTo>
                <a:lnTo>
                  <a:pt x="5638" y="213"/>
                </a:lnTo>
                <a:lnTo>
                  <a:pt x="5638" y="206"/>
                </a:lnTo>
                <a:lnTo>
                  <a:pt x="5625" y="200"/>
                </a:lnTo>
                <a:lnTo>
                  <a:pt x="5593" y="187"/>
                </a:lnTo>
                <a:lnTo>
                  <a:pt x="5555" y="180"/>
                </a:lnTo>
                <a:lnTo>
                  <a:pt x="5529" y="174"/>
                </a:lnTo>
                <a:lnTo>
                  <a:pt x="5478" y="168"/>
                </a:lnTo>
                <a:lnTo>
                  <a:pt x="5458" y="168"/>
                </a:lnTo>
                <a:lnTo>
                  <a:pt x="5452" y="168"/>
                </a:lnTo>
                <a:lnTo>
                  <a:pt x="5458" y="168"/>
                </a:lnTo>
                <a:lnTo>
                  <a:pt x="5433" y="495"/>
                </a:lnTo>
                <a:lnTo>
                  <a:pt x="3735" y="335"/>
                </a:lnTo>
                <a:lnTo>
                  <a:pt x="3742" y="335"/>
                </a:lnTo>
                <a:lnTo>
                  <a:pt x="3735" y="328"/>
                </a:lnTo>
                <a:lnTo>
                  <a:pt x="3729" y="335"/>
                </a:lnTo>
                <a:lnTo>
                  <a:pt x="3735" y="335"/>
                </a:lnTo>
                <a:lnTo>
                  <a:pt x="5433" y="495"/>
                </a:lnTo>
                <a:lnTo>
                  <a:pt x="3748" y="341"/>
                </a:lnTo>
                <a:lnTo>
                  <a:pt x="3761" y="341"/>
                </a:lnTo>
                <a:lnTo>
                  <a:pt x="3768" y="341"/>
                </a:lnTo>
                <a:lnTo>
                  <a:pt x="3761" y="335"/>
                </a:lnTo>
                <a:lnTo>
                  <a:pt x="3748" y="341"/>
                </a:lnTo>
                <a:lnTo>
                  <a:pt x="5433" y="495"/>
                </a:lnTo>
                <a:lnTo>
                  <a:pt x="3716" y="335"/>
                </a:lnTo>
                <a:lnTo>
                  <a:pt x="3723" y="328"/>
                </a:lnTo>
                <a:lnTo>
                  <a:pt x="3716" y="328"/>
                </a:lnTo>
                <a:lnTo>
                  <a:pt x="3710" y="328"/>
                </a:lnTo>
                <a:lnTo>
                  <a:pt x="3703" y="335"/>
                </a:lnTo>
                <a:lnTo>
                  <a:pt x="3716" y="335"/>
                </a:lnTo>
                <a:lnTo>
                  <a:pt x="5433" y="495"/>
                </a:lnTo>
                <a:lnTo>
                  <a:pt x="3825" y="354"/>
                </a:lnTo>
                <a:lnTo>
                  <a:pt x="3838" y="367"/>
                </a:lnTo>
                <a:lnTo>
                  <a:pt x="3845" y="367"/>
                </a:lnTo>
                <a:lnTo>
                  <a:pt x="3845" y="354"/>
                </a:lnTo>
                <a:lnTo>
                  <a:pt x="3838" y="354"/>
                </a:lnTo>
                <a:lnTo>
                  <a:pt x="3825" y="354"/>
                </a:lnTo>
                <a:lnTo>
                  <a:pt x="5433" y="495"/>
                </a:lnTo>
                <a:lnTo>
                  <a:pt x="4089" y="277"/>
                </a:lnTo>
                <a:lnTo>
                  <a:pt x="4089" y="270"/>
                </a:lnTo>
                <a:lnTo>
                  <a:pt x="4083" y="270"/>
                </a:lnTo>
                <a:lnTo>
                  <a:pt x="4076" y="270"/>
                </a:lnTo>
                <a:lnTo>
                  <a:pt x="4076" y="277"/>
                </a:lnTo>
                <a:lnTo>
                  <a:pt x="4089" y="277"/>
                </a:lnTo>
                <a:lnTo>
                  <a:pt x="5433" y="495"/>
                </a:lnTo>
                <a:lnTo>
                  <a:pt x="4044" y="412"/>
                </a:lnTo>
                <a:lnTo>
                  <a:pt x="4038" y="412"/>
                </a:lnTo>
                <a:lnTo>
                  <a:pt x="4044" y="418"/>
                </a:lnTo>
                <a:lnTo>
                  <a:pt x="4057" y="425"/>
                </a:lnTo>
                <a:lnTo>
                  <a:pt x="4070" y="431"/>
                </a:lnTo>
                <a:lnTo>
                  <a:pt x="4076" y="431"/>
                </a:lnTo>
                <a:lnTo>
                  <a:pt x="4076" y="425"/>
                </a:lnTo>
                <a:lnTo>
                  <a:pt x="4057" y="418"/>
                </a:lnTo>
                <a:lnTo>
                  <a:pt x="4044" y="412"/>
                </a:lnTo>
                <a:lnTo>
                  <a:pt x="5433" y="495"/>
                </a:lnTo>
                <a:lnTo>
                  <a:pt x="4044" y="270"/>
                </a:lnTo>
                <a:lnTo>
                  <a:pt x="4044" y="264"/>
                </a:lnTo>
                <a:lnTo>
                  <a:pt x="4044" y="251"/>
                </a:lnTo>
                <a:lnTo>
                  <a:pt x="4038" y="251"/>
                </a:lnTo>
                <a:lnTo>
                  <a:pt x="4031" y="251"/>
                </a:lnTo>
                <a:lnTo>
                  <a:pt x="4044" y="270"/>
                </a:lnTo>
                <a:lnTo>
                  <a:pt x="5433" y="495"/>
                </a:lnTo>
                <a:lnTo>
                  <a:pt x="5220" y="296"/>
                </a:lnTo>
                <a:lnTo>
                  <a:pt x="5246" y="296"/>
                </a:lnTo>
                <a:lnTo>
                  <a:pt x="5291" y="296"/>
                </a:lnTo>
                <a:lnTo>
                  <a:pt x="5343" y="303"/>
                </a:lnTo>
                <a:lnTo>
                  <a:pt x="5368" y="303"/>
                </a:lnTo>
                <a:lnTo>
                  <a:pt x="5375" y="303"/>
                </a:lnTo>
                <a:lnTo>
                  <a:pt x="5368" y="303"/>
                </a:lnTo>
                <a:lnTo>
                  <a:pt x="5349" y="290"/>
                </a:lnTo>
                <a:lnTo>
                  <a:pt x="5323" y="290"/>
                </a:lnTo>
                <a:lnTo>
                  <a:pt x="5278" y="290"/>
                </a:lnTo>
                <a:lnTo>
                  <a:pt x="5233" y="290"/>
                </a:lnTo>
                <a:lnTo>
                  <a:pt x="5220" y="296"/>
                </a:lnTo>
                <a:lnTo>
                  <a:pt x="5214" y="296"/>
                </a:lnTo>
                <a:lnTo>
                  <a:pt x="5220" y="296"/>
                </a:lnTo>
                <a:lnTo>
                  <a:pt x="5433" y="495"/>
                </a:lnTo>
                <a:lnTo>
                  <a:pt x="3935" y="393"/>
                </a:lnTo>
                <a:lnTo>
                  <a:pt x="3928" y="386"/>
                </a:lnTo>
                <a:lnTo>
                  <a:pt x="3922" y="380"/>
                </a:lnTo>
                <a:lnTo>
                  <a:pt x="3903" y="373"/>
                </a:lnTo>
                <a:lnTo>
                  <a:pt x="3890" y="373"/>
                </a:lnTo>
                <a:lnTo>
                  <a:pt x="3903" y="380"/>
                </a:lnTo>
                <a:lnTo>
                  <a:pt x="3903" y="386"/>
                </a:lnTo>
                <a:lnTo>
                  <a:pt x="3922" y="393"/>
                </a:lnTo>
                <a:lnTo>
                  <a:pt x="3935" y="393"/>
                </a:lnTo>
                <a:lnTo>
                  <a:pt x="5433" y="495"/>
                </a:lnTo>
                <a:lnTo>
                  <a:pt x="3851" y="373"/>
                </a:lnTo>
                <a:lnTo>
                  <a:pt x="3864" y="373"/>
                </a:lnTo>
                <a:lnTo>
                  <a:pt x="3864" y="367"/>
                </a:lnTo>
                <a:lnTo>
                  <a:pt x="3851" y="373"/>
                </a:lnTo>
                <a:lnTo>
                  <a:pt x="5433" y="495"/>
                </a:lnTo>
                <a:lnTo>
                  <a:pt x="4211" y="373"/>
                </a:lnTo>
                <a:lnTo>
                  <a:pt x="4218" y="380"/>
                </a:lnTo>
                <a:lnTo>
                  <a:pt x="4224" y="380"/>
                </a:lnTo>
                <a:lnTo>
                  <a:pt x="4218" y="367"/>
                </a:lnTo>
                <a:lnTo>
                  <a:pt x="4205" y="367"/>
                </a:lnTo>
                <a:lnTo>
                  <a:pt x="4198" y="367"/>
                </a:lnTo>
                <a:lnTo>
                  <a:pt x="4198" y="373"/>
                </a:lnTo>
                <a:lnTo>
                  <a:pt x="4211" y="373"/>
                </a:lnTo>
                <a:lnTo>
                  <a:pt x="5433" y="495"/>
                </a:lnTo>
                <a:lnTo>
                  <a:pt x="4031" y="328"/>
                </a:lnTo>
                <a:lnTo>
                  <a:pt x="4038" y="328"/>
                </a:lnTo>
                <a:lnTo>
                  <a:pt x="4044" y="328"/>
                </a:lnTo>
                <a:lnTo>
                  <a:pt x="4050" y="335"/>
                </a:lnTo>
                <a:lnTo>
                  <a:pt x="4050" y="328"/>
                </a:lnTo>
                <a:lnTo>
                  <a:pt x="4044" y="322"/>
                </a:lnTo>
                <a:lnTo>
                  <a:pt x="4031" y="315"/>
                </a:lnTo>
                <a:lnTo>
                  <a:pt x="4025" y="315"/>
                </a:lnTo>
                <a:lnTo>
                  <a:pt x="4025" y="328"/>
                </a:lnTo>
                <a:lnTo>
                  <a:pt x="4031" y="328"/>
                </a:lnTo>
                <a:lnTo>
                  <a:pt x="5433" y="495"/>
                </a:lnTo>
                <a:lnTo>
                  <a:pt x="3922" y="309"/>
                </a:lnTo>
                <a:lnTo>
                  <a:pt x="3922" y="303"/>
                </a:lnTo>
                <a:lnTo>
                  <a:pt x="3915" y="296"/>
                </a:lnTo>
                <a:lnTo>
                  <a:pt x="3909" y="296"/>
                </a:lnTo>
                <a:lnTo>
                  <a:pt x="3903" y="303"/>
                </a:lnTo>
                <a:lnTo>
                  <a:pt x="3922" y="309"/>
                </a:lnTo>
                <a:lnTo>
                  <a:pt x="5433" y="495"/>
                </a:lnTo>
                <a:lnTo>
                  <a:pt x="4237" y="380"/>
                </a:lnTo>
                <a:lnTo>
                  <a:pt x="4301" y="354"/>
                </a:lnTo>
                <a:lnTo>
                  <a:pt x="4365" y="322"/>
                </a:lnTo>
                <a:lnTo>
                  <a:pt x="4443" y="296"/>
                </a:lnTo>
                <a:lnTo>
                  <a:pt x="4520" y="251"/>
                </a:lnTo>
                <a:lnTo>
                  <a:pt x="4533" y="245"/>
                </a:lnTo>
                <a:lnTo>
                  <a:pt x="4545" y="245"/>
                </a:lnTo>
                <a:lnTo>
                  <a:pt x="4584" y="232"/>
                </a:lnTo>
                <a:lnTo>
                  <a:pt x="4668" y="193"/>
                </a:lnTo>
                <a:lnTo>
                  <a:pt x="4732" y="174"/>
                </a:lnTo>
                <a:lnTo>
                  <a:pt x="4777" y="155"/>
                </a:lnTo>
                <a:lnTo>
                  <a:pt x="4873" y="142"/>
                </a:lnTo>
                <a:lnTo>
                  <a:pt x="4931" y="142"/>
                </a:lnTo>
                <a:lnTo>
                  <a:pt x="4970" y="155"/>
                </a:lnTo>
                <a:lnTo>
                  <a:pt x="5040" y="161"/>
                </a:lnTo>
                <a:lnTo>
                  <a:pt x="5079" y="168"/>
                </a:lnTo>
                <a:lnTo>
                  <a:pt x="5118" y="174"/>
                </a:lnTo>
                <a:lnTo>
                  <a:pt x="5143" y="180"/>
                </a:lnTo>
                <a:lnTo>
                  <a:pt x="5188" y="187"/>
                </a:lnTo>
                <a:lnTo>
                  <a:pt x="5214" y="193"/>
                </a:lnTo>
                <a:lnTo>
                  <a:pt x="5227" y="193"/>
                </a:lnTo>
                <a:lnTo>
                  <a:pt x="5246" y="187"/>
                </a:lnTo>
                <a:lnTo>
                  <a:pt x="5265" y="187"/>
                </a:lnTo>
                <a:lnTo>
                  <a:pt x="5073" y="155"/>
                </a:lnTo>
                <a:lnTo>
                  <a:pt x="4983" y="135"/>
                </a:lnTo>
                <a:lnTo>
                  <a:pt x="4918" y="129"/>
                </a:lnTo>
                <a:lnTo>
                  <a:pt x="4848" y="129"/>
                </a:lnTo>
                <a:lnTo>
                  <a:pt x="4770" y="142"/>
                </a:lnTo>
                <a:lnTo>
                  <a:pt x="4687" y="174"/>
                </a:lnTo>
                <a:lnTo>
                  <a:pt x="4565" y="213"/>
                </a:lnTo>
                <a:lnTo>
                  <a:pt x="4545" y="225"/>
                </a:lnTo>
                <a:lnTo>
                  <a:pt x="4539" y="232"/>
                </a:lnTo>
                <a:lnTo>
                  <a:pt x="4507" y="245"/>
                </a:lnTo>
                <a:lnTo>
                  <a:pt x="4481" y="264"/>
                </a:lnTo>
                <a:lnTo>
                  <a:pt x="4455" y="283"/>
                </a:lnTo>
                <a:lnTo>
                  <a:pt x="4378" y="309"/>
                </a:lnTo>
                <a:lnTo>
                  <a:pt x="4295" y="341"/>
                </a:lnTo>
                <a:lnTo>
                  <a:pt x="4288" y="341"/>
                </a:lnTo>
                <a:lnTo>
                  <a:pt x="4275" y="348"/>
                </a:lnTo>
                <a:lnTo>
                  <a:pt x="4243" y="373"/>
                </a:lnTo>
                <a:lnTo>
                  <a:pt x="4237" y="380"/>
                </a:lnTo>
                <a:lnTo>
                  <a:pt x="5433" y="495"/>
                </a:lnTo>
                <a:lnTo>
                  <a:pt x="4301" y="386"/>
                </a:lnTo>
                <a:lnTo>
                  <a:pt x="4288" y="380"/>
                </a:lnTo>
                <a:lnTo>
                  <a:pt x="4275" y="380"/>
                </a:lnTo>
                <a:lnTo>
                  <a:pt x="4275" y="386"/>
                </a:lnTo>
                <a:lnTo>
                  <a:pt x="4275" y="393"/>
                </a:lnTo>
                <a:lnTo>
                  <a:pt x="4282" y="393"/>
                </a:lnTo>
                <a:lnTo>
                  <a:pt x="4295" y="393"/>
                </a:lnTo>
                <a:lnTo>
                  <a:pt x="4308" y="399"/>
                </a:lnTo>
                <a:lnTo>
                  <a:pt x="4314" y="399"/>
                </a:lnTo>
                <a:lnTo>
                  <a:pt x="4314" y="393"/>
                </a:lnTo>
                <a:lnTo>
                  <a:pt x="4308" y="393"/>
                </a:lnTo>
                <a:lnTo>
                  <a:pt x="4308" y="386"/>
                </a:lnTo>
                <a:lnTo>
                  <a:pt x="4301" y="386"/>
                </a:lnTo>
                <a:lnTo>
                  <a:pt x="5433" y="495"/>
                </a:lnTo>
                <a:lnTo>
                  <a:pt x="3787" y="283"/>
                </a:lnTo>
                <a:lnTo>
                  <a:pt x="3793" y="290"/>
                </a:lnTo>
                <a:lnTo>
                  <a:pt x="3793" y="277"/>
                </a:lnTo>
                <a:lnTo>
                  <a:pt x="3787" y="277"/>
                </a:lnTo>
                <a:lnTo>
                  <a:pt x="3787" y="283"/>
                </a:lnTo>
                <a:lnTo>
                  <a:pt x="5433" y="495"/>
                </a:lnTo>
                <a:lnTo>
                  <a:pt x="3543" y="386"/>
                </a:lnTo>
                <a:lnTo>
                  <a:pt x="3498" y="386"/>
                </a:lnTo>
                <a:lnTo>
                  <a:pt x="3485" y="386"/>
                </a:lnTo>
                <a:lnTo>
                  <a:pt x="3478" y="393"/>
                </a:lnTo>
                <a:lnTo>
                  <a:pt x="3465" y="405"/>
                </a:lnTo>
                <a:lnTo>
                  <a:pt x="3459" y="405"/>
                </a:lnTo>
                <a:lnTo>
                  <a:pt x="3465" y="405"/>
                </a:lnTo>
                <a:lnTo>
                  <a:pt x="3491" y="399"/>
                </a:lnTo>
                <a:lnTo>
                  <a:pt x="3517" y="399"/>
                </a:lnTo>
                <a:lnTo>
                  <a:pt x="3568" y="399"/>
                </a:lnTo>
                <a:lnTo>
                  <a:pt x="3626" y="405"/>
                </a:lnTo>
                <a:lnTo>
                  <a:pt x="3703" y="412"/>
                </a:lnTo>
                <a:lnTo>
                  <a:pt x="3665" y="405"/>
                </a:lnTo>
                <a:lnTo>
                  <a:pt x="3620" y="399"/>
                </a:lnTo>
                <a:lnTo>
                  <a:pt x="3543" y="386"/>
                </a:lnTo>
                <a:lnTo>
                  <a:pt x="5433" y="495"/>
                </a:lnTo>
                <a:lnTo>
                  <a:pt x="4005" y="251"/>
                </a:lnTo>
                <a:lnTo>
                  <a:pt x="4012" y="245"/>
                </a:lnTo>
                <a:lnTo>
                  <a:pt x="4012" y="238"/>
                </a:lnTo>
                <a:lnTo>
                  <a:pt x="3999" y="245"/>
                </a:lnTo>
                <a:lnTo>
                  <a:pt x="3999" y="251"/>
                </a:lnTo>
                <a:lnTo>
                  <a:pt x="4005" y="251"/>
                </a:lnTo>
                <a:lnTo>
                  <a:pt x="5433" y="495"/>
                </a:lnTo>
                <a:lnTo>
                  <a:pt x="4790" y="495"/>
                </a:lnTo>
                <a:lnTo>
                  <a:pt x="4803" y="489"/>
                </a:lnTo>
                <a:lnTo>
                  <a:pt x="4796" y="489"/>
                </a:lnTo>
                <a:lnTo>
                  <a:pt x="4777" y="483"/>
                </a:lnTo>
                <a:lnTo>
                  <a:pt x="4764" y="483"/>
                </a:lnTo>
                <a:lnTo>
                  <a:pt x="4738" y="495"/>
                </a:lnTo>
                <a:lnTo>
                  <a:pt x="4687" y="515"/>
                </a:lnTo>
                <a:lnTo>
                  <a:pt x="4668" y="521"/>
                </a:lnTo>
                <a:lnTo>
                  <a:pt x="4655" y="528"/>
                </a:lnTo>
                <a:lnTo>
                  <a:pt x="4635" y="528"/>
                </a:lnTo>
                <a:lnTo>
                  <a:pt x="4623" y="521"/>
                </a:lnTo>
                <a:lnTo>
                  <a:pt x="4545" y="515"/>
                </a:lnTo>
                <a:lnTo>
                  <a:pt x="4500" y="502"/>
                </a:lnTo>
                <a:lnTo>
                  <a:pt x="4436" y="489"/>
                </a:lnTo>
                <a:lnTo>
                  <a:pt x="4398" y="476"/>
                </a:lnTo>
                <a:lnTo>
                  <a:pt x="4378" y="470"/>
                </a:lnTo>
                <a:lnTo>
                  <a:pt x="4365" y="470"/>
                </a:lnTo>
                <a:lnTo>
                  <a:pt x="4365" y="483"/>
                </a:lnTo>
                <a:lnTo>
                  <a:pt x="4378" y="489"/>
                </a:lnTo>
                <a:lnTo>
                  <a:pt x="4398" y="489"/>
                </a:lnTo>
                <a:lnTo>
                  <a:pt x="4410" y="489"/>
                </a:lnTo>
                <a:lnTo>
                  <a:pt x="4417" y="495"/>
                </a:lnTo>
                <a:lnTo>
                  <a:pt x="4423" y="502"/>
                </a:lnTo>
                <a:lnTo>
                  <a:pt x="4449" y="502"/>
                </a:lnTo>
                <a:lnTo>
                  <a:pt x="4468" y="508"/>
                </a:lnTo>
                <a:lnTo>
                  <a:pt x="4507" y="521"/>
                </a:lnTo>
                <a:lnTo>
                  <a:pt x="4552" y="521"/>
                </a:lnTo>
                <a:lnTo>
                  <a:pt x="4590" y="528"/>
                </a:lnTo>
                <a:lnTo>
                  <a:pt x="4616" y="528"/>
                </a:lnTo>
                <a:lnTo>
                  <a:pt x="4603" y="540"/>
                </a:lnTo>
                <a:lnTo>
                  <a:pt x="4590" y="540"/>
                </a:lnTo>
                <a:lnTo>
                  <a:pt x="4552" y="553"/>
                </a:lnTo>
                <a:lnTo>
                  <a:pt x="4526" y="560"/>
                </a:lnTo>
                <a:lnTo>
                  <a:pt x="4520" y="566"/>
                </a:lnTo>
                <a:lnTo>
                  <a:pt x="4513" y="566"/>
                </a:lnTo>
                <a:lnTo>
                  <a:pt x="4488" y="553"/>
                </a:lnTo>
                <a:lnTo>
                  <a:pt x="4468" y="547"/>
                </a:lnTo>
                <a:lnTo>
                  <a:pt x="4462" y="547"/>
                </a:lnTo>
                <a:lnTo>
                  <a:pt x="4462" y="553"/>
                </a:lnTo>
                <a:lnTo>
                  <a:pt x="4481" y="560"/>
                </a:lnTo>
                <a:lnTo>
                  <a:pt x="4494" y="566"/>
                </a:lnTo>
                <a:lnTo>
                  <a:pt x="4494" y="579"/>
                </a:lnTo>
                <a:lnTo>
                  <a:pt x="4488" y="585"/>
                </a:lnTo>
                <a:lnTo>
                  <a:pt x="4481" y="592"/>
                </a:lnTo>
                <a:lnTo>
                  <a:pt x="4462" y="598"/>
                </a:lnTo>
                <a:lnTo>
                  <a:pt x="4449" y="598"/>
                </a:lnTo>
                <a:lnTo>
                  <a:pt x="4436" y="598"/>
                </a:lnTo>
                <a:lnTo>
                  <a:pt x="4423" y="592"/>
                </a:lnTo>
                <a:lnTo>
                  <a:pt x="4410" y="585"/>
                </a:lnTo>
                <a:lnTo>
                  <a:pt x="4404" y="579"/>
                </a:lnTo>
                <a:lnTo>
                  <a:pt x="4398" y="566"/>
                </a:lnTo>
                <a:lnTo>
                  <a:pt x="4385" y="566"/>
                </a:lnTo>
                <a:lnTo>
                  <a:pt x="4346" y="566"/>
                </a:lnTo>
                <a:lnTo>
                  <a:pt x="4314" y="560"/>
                </a:lnTo>
                <a:lnTo>
                  <a:pt x="4250" y="547"/>
                </a:lnTo>
                <a:lnTo>
                  <a:pt x="4205" y="540"/>
                </a:lnTo>
                <a:lnTo>
                  <a:pt x="4179" y="534"/>
                </a:lnTo>
                <a:lnTo>
                  <a:pt x="4153" y="528"/>
                </a:lnTo>
                <a:lnTo>
                  <a:pt x="4147" y="521"/>
                </a:lnTo>
                <a:lnTo>
                  <a:pt x="4160" y="521"/>
                </a:lnTo>
                <a:lnTo>
                  <a:pt x="4205" y="521"/>
                </a:lnTo>
                <a:lnTo>
                  <a:pt x="4237" y="521"/>
                </a:lnTo>
                <a:lnTo>
                  <a:pt x="4288" y="521"/>
                </a:lnTo>
                <a:lnTo>
                  <a:pt x="4333" y="528"/>
                </a:lnTo>
                <a:lnTo>
                  <a:pt x="4359" y="534"/>
                </a:lnTo>
                <a:lnTo>
                  <a:pt x="4404" y="547"/>
                </a:lnTo>
                <a:lnTo>
                  <a:pt x="4423" y="547"/>
                </a:lnTo>
                <a:lnTo>
                  <a:pt x="4443" y="553"/>
                </a:lnTo>
                <a:lnTo>
                  <a:pt x="4449" y="560"/>
                </a:lnTo>
                <a:lnTo>
                  <a:pt x="4449" y="553"/>
                </a:lnTo>
                <a:lnTo>
                  <a:pt x="4449" y="547"/>
                </a:lnTo>
                <a:lnTo>
                  <a:pt x="4423" y="534"/>
                </a:lnTo>
                <a:lnTo>
                  <a:pt x="4398" y="528"/>
                </a:lnTo>
                <a:lnTo>
                  <a:pt x="4353" y="521"/>
                </a:lnTo>
                <a:lnTo>
                  <a:pt x="4320" y="521"/>
                </a:lnTo>
                <a:lnTo>
                  <a:pt x="4288" y="521"/>
                </a:lnTo>
                <a:lnTo>
                  <a:pt x="4275" y="521"/>
                </a:lnTo>
                <a:lnTo>
                  <a:pt x="4256" y="521"/>
                </a:lnTo>
                <a:lnTo>
                  <a:pt x="4250" y="515"/>
                </a:lnTo>
                <a:lnTo>
                  <a:pt x="4243" y="515"/>
                </a:lnTo>
                <a:lnTo>
                  <a:pt x="4218" y="515"/>
                </a:lnTo>
                <a:lnTo>
                  <a:pt x="4198" y="521"/>
                </a:lnTo>
                <a:lnTo>
                  <a:pt x="4192" y="521"/>
                </a:lnTo>
                <a:lnTo>
                  <a:pt x="4192" y="515"/>
                </a:lnTo>
                <a:lnTo>
                  <a:pt x="4205" y="502"/>
                </a:lnTo>
                <a:lnTo>
                  <a:pt x="4224" y="489"/>
                </a:lnTo>
                <a:lnTo>
                  <a:pt x="4256" y="476"/>
                </a:lnTo>
                <a:lnTo>
                  <a:pt x="4301" y="457"/>
                </a:lnTo>
                <a:lnTo>
                  <a:pt x="4320" y="450"/>
                </a:lnTo>
                <a:lnTo>
                  <a:pt x="4333" y="438"/>
                </a:lnTo>
                <a:lnTo>
                  <a:pt x="4359" y="425"/>
                </a:lnTo>
                <a:lnTo>
                  <a:pt x="4398" y="405"/>
                </a:lnTo>
                <a:lnTo>
                  <a:pt x="4404" y="405"/>
                </a:lnTo>
                <a:lnTo>
                  <a:pt x="4410" y="412"/>
                </a:lnTo>
                <a:lnTo>
                  <a:pt x="4417" y="412"/>
                </a:lnTo>
                <a:lnTo>
                  <a:pt x="4417" y="405"/>
                </a:lnTo>
                <a:lnTo>
                  <a:pt x="4423" y="399"/>
                </a:lnTo>
                <a:lnTo>
                  <a:pt x="4481" y="354"/>
                </a:lnTo>
                <a:lnTo>
                  <a:pt x="4391" y="399"/>
                </a:lnTo>
                <a:lnTo>
                  <a:pt x="4333" y="418"/>
                </a:lnTo>
                <a:lnTo>
                  <a:pt x="4301" y="438"/>
                </a:lnTo>
                <a:lnTo>
                  <a:pt x="4263" y="450"/>
                </a:lnTo>
                <a:lnTo>
                  <a:pt x="4160" y="502"/>
                </a:lnTo>
                <a:lnTo>
                  <a:pt x="4173" y="483"/>
                </a:lnTo>
                <a:lnTo>
                  <a:pt x="4147" y="495"/>
                </a:lnTo>
                <a:lnTo>
                  <a:pt x="4108" y="515"/>
                </a:lnTo>
                <a:lnTo>
                  <a:pt x="4076" y="515"/>
                </a:lnTo>
                <a:lnTo>
                  <a:pt x="4038" y="508"/>
                </a:lnTo>
                <a:lnTo>
                  <a:pt x="3973" y="483"/>
                </a:lnTo>
                <a:lnTo>
                  <a:pt x="3915" y="476"/>
                </a:lnTo>
                <a:lnTo>
                  <a:pt x="3890" y="470"/>
                </a:lnTo>
                <a:lnTo>
                  <a:pt x="3864" y="457"/>
                </a:lnTo>
                <a:lnTo>
                  <a:pt x="3774" y="438"/>
                </a:lnTo>
                <a:lnTo>
                  <a:pt x="3684" y="425"/>
                </a:lnTo>
                <a:lnTo>
                  <a:pt x="3639" y="418"/>
                </a:lnTo>
                <a:lnTo>
                  <a:pt x="3588" y="418"/>
                </a:lnTo>
                <a:lnTo>
                  <a:pt x="3504" y="418"/>
                </a:lnTo>
                <a:lnTo>
                  <a:pt x="3472" y="418"/>
                </a:lnTo>
                <a:lnTo>
                  <a:pt x="3453" y="425"/>
                </a:lnTo>
                <a:lnTo>
                  <a:pt x="3427" y="418"/>
                </a:lnTo>
                <a:lnTo>
                  <a:pt x="3401" y="425"/>
                </a:lnTo>
                <a:lnTo>
                  <a:pt x="3388" y="425"/>
                </a:lnTo>
                <a:lnTo>
                  <a:pt x="3369" y="425"/>
                </a:lnTo>
                <a:lnTo>
                  <a:pt x="3363" y="418"/>
                </a:lnTo>
                <a:lnTo>
                  <a:pt x="3350" y="418"/>
                </a:lnTo>
                <a:lnTo>
                  <a:pt x="3324" y="418"/>
                </a:lnTo>
                <a:lnTo>
                  <a:pt x="3330" y="412"/>
                </a:lnTo>
                <a:lnTo>
                  <a:pt x="3350" y="405"/>
                </a:lnTo>
                <a:lnTo>
                  <a:pt x="3369" y="399"/>
                </a:lnTo>
                <a:lnTo>
                  <a:pt x="3388" y="399"/>
                </a:lnTo>
                <a:lnTo>
                  <a:pt x="3408" y="405"/>
                </a:lnTo>
                <a:lnTo>
                  <a:pt x="3395" y="399"/>
                </a:lnTo>
                <a:lnTo>
                  <a:pt x="3375" y="393"/>
                </a:lnTo>
                <a:lnTo>
                  <a:pt x="3356" y="393"/>
                </a:lnTo>
                <a:lnTo>
                  <a:pt x="3330" y="399"/>
                </a:lnTo>
                <a:lnTo>
                  <a:pt x="3318" y="399"/>
                </a:lnTo>
                <a:lnTo>
                  <a:pt x="3318" y="412"/>
                </a:lnTo>
                <a:lnTo>
                  <a:pt x="3311" y="412"/>
                </a:lnTo>
                <a:lnTo>
                  <a:pt x="3311" y="418"/>
                </a:lnTo>
                <a:lnTo>
                  <a:pt x="3298" y="412"/>
                </a:lnTo>
                <a:lnTo>
                  <a:pt x="3292" y="412"/>
                </a:lnTo>
                <a:lnTo>
                  <a:pt x="3273" y="418"/>
                </a:lnTo>
                <a:lnTo>
                  <a:pt x="3260" y="418"/>
                </a:lnTo>
                <a:lnTo>
                  <a:pt x="3266" y="425"/>
                </a:lnTo>
                <a:lnTo>
                  <a:pt x="3279" y="431"/>
                </a:lnTo>
                <a:lnTo>
                  <a:pt x="3305" y="431"/>
                </a:lnTo>
                <a:lnTo>
                  <a:pt x="3318" y="431"/>
                </a:lnTo>
                <a:lnTo>
                  <a:pt x="3318" y="438"/>
                </a:lnTo>
                <a:lnTo>
                  <a:pt x="3292" y="438"/>
                </a:lnTo>
                <a:lnTo>
                  <a:pt x="3273" y="450"/>
                </a:lnTo>
                <a:lnTo>
                  <a:pt x="3234" y="457"/>
                </a:lnTo>
                <a:lnTo>
                  <a:pt x="3228" y="457"/>
                </a:lnTo>
                <a:lnTo>
                  <a:pt x="3208" y="470"/>
                </a:lnTo>
                <a:lnTo>
                  <a:pt x="3183" y="476"/>
                </a:lnTo>
                <a:lnTo>
                  <a:pt x="3176" y="476"/>
                </a:lnTo>
                <a:lnTo>
                  <a:pt x="3131" y="489"/>
                </a:lnTo>
                <a:lnTo>
                  <a:pt x="3105" y="508"/>
                </a:lnTo>
                <a:lnTo>
                  <a:pt x="3144" y="495"/>
                </a:lnTo>
                <a:lnTo>
                  <a:pt x="3189" y="483"/>
                </a:lnTo>
                <a:lnTo>
                  <a:pt x="3234" y="476"/>
                </a:lnTo>
                <a:lnTo>
                  <a:pt x="3266" y="470"/>
                </a:lnTo>
                <a:lnTo>
                  <a:pt x="3285" y="470"/>
                </a:lnTo>
                <a:lnTo>
                  <a:pt x="3292" y="476"/>
                </a:lnTo>
                <a:lnTo>
                  <a:pt x="3311" y="476"/>
                </a:lnTo>
                <a:lnTo>
                  <a:pt x="3363" y="483"/>
                </a:lnTo>
                <a:lnTo>
                  <a:pt x="3395" y="489"/>
                </a:lnTo>
                <a:lnTo>
                  <a:pt x="3427" y="495"/>
                </a:lnTo>
                <a:lnTo>
                  <a:pt x="3440" y="502"/>
                </a:lnTo>
                <a:lnTo>
                  <a:pt x="3453" y="502"/>
                </a:lnTo>
                <a:lnTo>
                  <a:pt x="3440" y="502"/>
                </a:lnTo>
                <a:lnTo>
                  <a:pt x="3395" y="502"/>
                </a:lnTo>
                <a:lnTo>
                  <a:pt x="3356" y="508"/>
                </a:lnTo>
                <a:lnTo>
                  <a:pt x="3330" y="515"/>
                </a:lnTo>
                <a:lnTo>
                  <a:pt x="3318" y="521"/>
                </a:lnTo>
                <a:lnTo>
                  <a:pt x="3311" y="521"/>
                </a:lnTo>
                <a:lnTo>
                  <a:pt x="3337" y="521"/>
                </a:lnTo>
                <a:lnTo>
                  <a:pt x="3382" y="515"/>
                </a:lnTo>
                <a:lnTo>
                  <a:pt x="3427" y="515"/>
                </a:lnTo>
                <a:lnTo>
                  <a:pt x="3472" y="515"/>
                </a:lnTo>
                <a:lnTo>
                  <a:pt x="3485" y="521"/>
                </a:lnTo>
                <a:lnTo>
                  <a:pt x="3491" y="521"/>
                </a:lnTo>
                <a:lnTo>
                  <a:pt x="3517" y="528"/>
                </a:lnTo>
                <a:lnTo>
                  <a:pt x="3523" y="534"/>
                </a:lnTo>
                <a:lnTo>
                  <a:pt x="3510" y="521"/>
                </a:lnTo>
                <a:lnTo>
                  <a:pt x="3498" y="515"/>
                </a:lnTo>
                <a:lnTo>
                  <a:pt x="3530" y="515"/>
                </a:lnTo>
                <a:lnTo>
                  <a:pt x="3536" y="508"/>
                </a:lnTo>
                <a:lnTo>
                  <a:pt x="3594" y="508"/>
                </a:lnTo>
                <a:lnTo>
                  <a:pt x="3620" y="515"/>
                </a:lnTo>
                <a:lnTo>
                  <a:pt x="3658" y="515"/>
                </a:lnTo>
                <a:lnTo>
                  <a:pt x="3626" y="502"/>
                </a:lnTo>
                <a:lnTo>
                  <a:pt x="3633" y="495"/>
                </a:lnTo>
                <a:lnTo>
                  <a:pt x="3633" y="489"/>
                </a:lnTo>
                <a:lnTo>
                  <a:pt x="3626" y="489"/>
                </a:lnTo>
                <a:lnTo>
                  <a:pt x="3613" y="495"/>
                </a:lnTo>
                <a:lnTo>
                  <a:pt x="3607" y="495"/>
                </a:lnTo>
                <a:lnTo>
                  <a:pt x="3530" y="495"/>
                </a:lnTo>
                <a:lnTo>
                  <a:pt x="3498" y="495"/>
                </a:lnTo>
                <a:lnTo>
                  <a:pt x="3485" y="502"/>
                </a:lnTo>
                <a:lnTo>
                  <a:pt x="3478" y="502"/>
                </a:lnTo>
                <a:lnTo>
                  <a:pt x="3472" y="495"/>
                </a:lnTo>
                <a:lnTo>
                  <a:pt x="3465" y="489"/>
                </a:lnTo>
                <a:lnTo>
                  <a:pt x="3459" y="483"/>
                </a:lnTo>
                <a:lnTo>
                  <a:pt x="3453" y="476"/>
                </a:lnTo>
                <a:lnTo>
                  <a:pt x="3420" y="476"/>
                </a:lnTo>
                <a:lnTo>
                  <a:pt x="3401" y="476"/>
                </a:lnTo>
                <a:lnTo>
                  <a:pt x="3388" y="476"/>
                </a:lnTo>
                <a:lnTo>
                  <a:pt x="3388" y="470"/>
                </a:lnTo>
                <a:lnTo>
                  <a:pt x="3388" y="457"/>
                </a:lnTo>
                <a:lnTo>
                  <a:pt x="3388" y="450"/>
                </a:lnTo>
                <a:lnTo>
                  <a:pt x="3401" y="450"/>
                </a:lnTo>
                <a:lnTo>
                  <a:pt x="3408" y="457"/>
                </a:lnTo>
                <a:lnTo>
                  <a:pt x="3420" y="450"/>
                </a:lnTo>
                <a:lnTo>
                  <a:pt x="3427" y="444"/>
                </a:lnTo>
                <a:lnTo>
                  <a:pt x="3440" y="444"/>
                </a:lnTo>
                <a:lnTo>
                  <a:pt x="3491" y="444"/>
                </a:lnTo>
                <a:lnTo>
                  <a:pt x="3504" y="450"/>
                </a:lnTo>
                <a:lnTo>
                  <a:pt x="3530" y="450"/>
                </a:lnTo>
                <a:lnTo>
                  <a:pt x="3581" y="457"/>
                </a:lnTo>
                <a:lnTo>
                  <a:pt x="3613" y="470"/>
                </a:lnTo>
                <a:lnTo>
                  <a:pt x="3665" y="483"/>
                </a:lnTo>
                <a:lnTo>
                  <a:pt x="3690" y="495"/>
                </a:lnTo>
                <a:lnTo>
                  <a:pt x="3723" y="502"/>
                </a:lnTo>
                <a:lnTo>
                  <a:pt x="3742" y="502"/>
                </a:lnTo>
                <a:lnTo>
                  <a:pt x="3774" y="521"/>
                </a:lnTo>
                <a:lnTo>
                  <a:pt x="3793" y="521"/>
                </a:lnTo>
                <a:lnTo>
                  <a:pt x="3793" y="508"/>
                </a:lnTo>
                <a:lnTo>
                  <a:pt x="3838" y="528"/>
                </a:lnTo>
                <a:lnTo>
                  <a:pt x="3877" y="540"/>
                </a:lnTo>
                <a:lnTo>
                  <a:pt x="3896" y="547"/>
                </a:lnTo>
                <a:lnTo>
                  <a:pt x="3800" y="585"/>
                </a:lnTo>
                <a:lnTo>
                  <a:pt x="3761" y="605"/>
                </a:lnTo>
                <a:lnTo>
                  <a:pt x="3735" y="605"/>
                </a:lnTo>
                <a:lnTo>
                  <a:pt x="3716" y="611"/>
                </a:lnTo>
                <a:lnTo>
                  <a:pt x="3710" y="618"/>
                </a:lnTo>
                <a:lnTo>
                  <a:pt x="3748" y="618"/>
                </a:lnTo>
                <a:lnTo>
                  <a:pt x="3768" y="618"/>
                </a:lnTo>
                <a:lnTo>
                  <a:pt x="3780" y="605"/>
                </a:lnTo>
                <a:lnTo>
                  <a:pt x="3800" y="592"/>
                </a:lnTo>
                <a:lnTo>
                  <a:pt x="3832" y="579"/>
                </a:lnTo>
                <a:lnTo>
                  <a:pt x="3909" y="553"/>
                </a:lnTo>
                <a:lnTo>
                  <a:pt x="3948" y="566"/>
                </a:lnTo>
                <a:lnTo>
                  <a:pt x="3967" y="579"/>
                </a:lnTo>
                <a:lnTo>
                  <a:pt x="3948" y="585"/>
                </a:lnTo>
                <a:lnTo>
                  <a:pt x="3928" y="592"/>
                </a:lnTo>
                <a:lnTo>
                  <a:pt x="3909" y="598"/>
                </a:lnTo>
                <a:lnTo>
                  <a:pt x="3845" y="605"/>
                </a:lnTo>
                <a:lnTo>
                  <a:pt x="3813" y="618"/>
                </a:lnTo>
                <a:lnTo>
                  <a:pt x="3870" y="618"/>
                </a:lnTo>
                <a:lnTo>
                  <a:pt x="3928" y="598"/>
                </a:lnTo>
                <a:lnTo>
                  <a:pt x="3954" y="585"/>
                </a:lnTo>
                <a:lnTo>
                  <a:pt x="3980" y="579"/>
                </a:lnTo>
                <a:lnTo>
                  <a:pt x="3993" y="579"/>
                </a:lnTo>
                <a:lnTo>
                  <a:pt x="4005" y="579"/>
                </a:lnTo>
                <a:lnTo>
                  <a:pt x="4018" y="566"/>
                </a:lnTo>
                <a:lnTo>
                  <a:pt x="4025" y="579"/>
                </a:lnTo>
                <a:lnTo>
                  <a:pt x="4076" y="585"/>
                </a:lnTo>
                <a:lnTo>
                  <a:pt x="4102" y="592"/>
                </a:lnTo>
                <a:lnTo>
                  <a:pt x="4128" y="598"/>
                </a:lnTo>
                <a:lnTo>
                  <a:pt x="4134" y="592"/>
                </a:lnTo>
                <a:lnTo>
                  <a:pt x="4179" y="598"/>
                </a:lnTo>
                <a:lnTo>
                  <a:pt x="4211" y="605"/>
                </a:lnTo>
                <a:lnTo>
                  <a:pt x="4224" y="605"/>
                </a:lnTo>
                <a:lnTo>
                  <a:pt x="4243" y="611"/>
                </a:lnTo>
                <a:lnTo>
                  <a:pt x="4275" y="618"/>
                </a:lnTo>
                <a:lnTo>
                  <a:pt x="4391" y="618"/>
                </a:lnTo>
                <a:lnTo>
                  <a:pt x="4398" y="605"/>
                </a:lnTo>
                <a:lnTo>
                  <a:pt x="4404" y="618"/>
                </a:lnTo>
                <a:lnTo>
                  <a:pt x="4526" y="618"/>
                </a:lnTo>
                <a:lnTo>
                  <a:pt x="4526" y="611"/>
                </a:lnTo>
                <a:lnTo>
                  <a:pt x="4526" y="605"/>
                </a:lnTo>
                <a:lnTo>
                  <a:pt x="4513" y="611"/>
                </a:lnTo>
                <a:lnTo>
                  <a:pt x="4513" y="605"/>
                </a:lnTo>
                <a:lnTo>
                  <a:pt x="4513" y="598"/>
                </a:lnTo>
                <a:lnTo>
                  <a:pt x="4520" y="592"/>
                </a:lnTo>
                <a:lnTo>
                  <a:pt x="4539" y="592"/>
                </a:lnTo>
                <a:lnTo>
                  <a:pt x="4584" y="618"/>
                </a:lnTo>
                <a:lnTo>
                  <a:pt x="4603" y="618"/>
                </a:lnTo>
                <a:lnTo>
                  <a:pt x="4545" y="585"/>
                </a:lnTo>
                <a:lnTo>
                  <a:pt x="4571" y="566"/>
                </a:lnTo>
                <a:lnTo>
                  <a:pt x="4616" y="547"/>
                </a:lnTo>
                <a:lnTo>
                  <a:pt x="4623" y="540"/>
                </a:lnTo>
                <a:lnTo>
                  <a:pt x="4635" y="534"/>
                </a:lnTo>
                <a:lnTo>
                  <a:pt x="4648" y="534"/>
                </a:lnTo>
                <a:lnTo>
                  <a:pt x="4668" y="534"/>
                </a:lnTo>
                <a:lnTo>
                  <a:pt x="4693" y="521"/>
                </a:lnTo>
                <a:lnTo>
                  <a:pt x="4790" y="495"/>
                </a:lnTo>
                <a:lnTo>
                  <a:pt x="5433" y="495"/>
                </a:lnTo>
                <a:lnTo>
                  <a:pt x="3999" y="534"/>
                </a:lnTo>
                <a:lnTo>
                  <a:pt x="3980" y="540"/>
                </a:lnTo>
                <a:lnTo>
                  <a:pt x="3967" y="540"/>
                </a:lnTo>
                <a:lnTo>
                  <a:pt x="3941" y="534"/>
                </a:lnTo>
                <a:lnTo>
                  <a:pt x="3915" y="521"/>
                </a:lnTo>
                <a:lnTo>
                  <a:pt x="3838" y="508"/>
                </a:lnTo>
                <a:lnTo>
                  <a:pt x="3806" y="495"/>
                </a:lnTo>
                <a:lnTo>
                  <a:pt x="3793" y="495"/>
                </a:lnTo>
                <a:lnTo>
                  <a:pt x="3742" y="483"/>
                </a:lnTo>
                <a:lnTo>
                  <a:pt x="3710" y="476"/>
                </a:lnTo>
                <a:lnTo>
                  <a:pt x="3684" y="476"/>
                </a:lnTo>
                <a:lnTo>
                  <a:pt x="3658" y="470"/>
                </a:lnTo>
                <a:lnTo>
                  <a:pt x="3620" y="457"/>
                </a:lnTo>
                <a:lnTo>
                  <a:pt x="3594" y="450"/>
                </a:lnTo>
                <a:lnTo>
                  <a:pt x="3568" y="450"/>
                </a:lnTo>
                <a:lnTo>
                  <a:pt x="3562" y="444"/>
                </a:lnTo>
                <a:lnTo>
                  <a:pt x="3600" y="438"/>
                </a:lnTo>
                <a:lnTo>
                  <a:pt x="3678" y="438"/>
                </a:lnTo>
                <a:lnTo>
                  <a:pt x="3761" y="450"/>
                </a:lnTo>
                <a:lnTo>
                  <a:pt x="3787" y="457"/>
                </a:lnTo>
                <a:lnTo>
                  <a:pt x="3819" y="470"/>
                </a:lnTo>
                <a:lnTo>
                  <a:pt x="3832" y="476"/>
                </a:lnTo>
                <a:lnTo>
                  <a:pt x="3838" y="476"/>
                </a:lnTo>
                <a:lnTo>
                  <a:pt x="3870" y="489"/>
                </a:lnTo>
                <a:lnTo>
                  <a:pt x="3883" y="489"/>
                </a:lnTo>
                <a:lnTo>
                  <a:pt x="3903" y="495"/>
                </a:lnTo>
                <a:lnTo>
                  <a:pt x="4031" y="521"/>
                </a:lnTo>
                <a:lnTo>
                  <a:pt x="4018" y="528"/>
                </a:lnTo>
                <a:lnTo>
                  <a:pt x="3999" y="534"/>
                </a:lnTo>
                <a:lnTo>
                  <a:pt x="5433" y="495"/>
                </a:lnTo>
                <a:lnTo>
                  <a:pt x="4288" y="592"/>
                </a:lnTo>
                <a:lnTo>
                  <a:pt x="4243" y="598"/>
                </a:lnTo>
                <a:lnTo>
                  <a:pt x="4224" y="598"/>
                </a:lnTo>
                <a:lnTo>
                  <a:pt x="4205" y="592"/>
                </a:lnTo>
                <a:lnTo>
                  <a:pt x="4173" y="585"/>
                </a:lnTo>
                <a:lnTo>
                  <a:pt x="4115" y="579"/>
                </a:lnTo>
                <a:lnTo>
                  <a:pt x="4083" y="560"/>
                </a:lnTo>
                <a:lnTo>
                  <a:pt x="4070" y="560"/>
                </a:lnTo>
                <a:lnTo>
                  <a:pt x="4057" y="553"/>
                </a:lnTo>
                <a:lnTo>
                  <a:pt x="4070" y="553"/>
                </a:lnTo>
                <a:lnTo>
                  <a:pt x="4115" y="540"/>
                </a:lnTo>
                <a:lnTo>
                  <a:pt x="4147" y="547"/>
                </a:lnTo>
                <a:lnTo>
                  <a:pt x="4198" y="553"/>
                </a:lnTo>
                <a:lnTo>
                  <a:pt x="4211" y="560"/>
                </a:lnTo>
                <a:lnTo>
                  <a:pt x="4243" y="566"/>
                </a:lnTo>
                <a:lnTo>
                  <a:pt x="4288" y="592"/>
                </a:lnTo>
                <a:lnTo>
                  <a:pt x="4295" y="592"/>
                </a:lnTo>
                <a:lnTo>
                  <a:pt x="4288" y="592"/>
                </a:lnTo>
                <a:lnTo>
                  <a:pt x="5433" y="495"/>
                </a:lnTo>
                <a:lnTo>
                  <a:pt x="4443" y="412"/>
                </a:lnTo>
                <a:lnTo>
                  <a:pt x="4449" y="418"/>
                </a:lnTo>
                <a:lnTo>
                  <a:pt x="4462" y="418"/>
                </a:lnTo>
                <a:lnTo>
                  <a:pt x="4455" y="418"/>
                </a:lnTo>
                <a:lnTo>
                  <a:pt x="4449" y="412"/>
                </a:lnTo>
                <a:lnTo>
                  <a:pt x="4443" y="412"/>
                </a:lnTo>
                <a:lnTo>
                  <a:pt x="5433" y="495"/>
                </a:lnTo>
                <a:lnTo>
                  <a:pt x="3973" y="373"/>
                </a:lnTo>
                <a:lnTo>
                  <a:pt x="3967" y="373"/>
                </a:lnTo>
                <a:lnTo>
                  <a:pt x="3954" y="380"/>
                </a:lnTo>
                <a:lnTo>
                  <a:pt x="3967" y="380"/>
                </a:lnTo>
                <a:lnTo>
                  <a:pt x="3986" y="380"/>
                </a:lnTo>
                <a:lnTo>
                  <a:pt x="4038" y="393"/>
                </a:lnTo>
                <a:lnTo>
                  <a:pt x="4057" y="399"/>
                </a:lnTo>
                <a:lnTo>
                  <a:pt x="4076" y="399"/>
                </a:lnTo>
                <a:lnTo>
                  <a:pt x="4076" y="405"/>
                </a:lnTo>
                <a:lnTo>
                  <a:pt x="4083" y="405"/>
                </a:lnTo>
                <a:lnTo>
                  <a:pt x="4089" y="405"/>
                </a:lnTo>
                <a:lnTo>
                  <a:pt x="4095" y="405"/>
                </a:lnTo>
                <a:lnTo>
                  <a:pt x="4095" y="412"/>
                </a:lnTo>
                <a:lnTo>
                  <a:pt x="4102" y="412"/>
                </a:lnTo>
                <a:lnTo>
                  <a:pt x="4108" y="412"/>
                </a:lnTo>
                <a:lnTo>
                  <a:pt x="4115" y="418"/>
                </a:lnTo>
                <a:lnTo>
                  <a:pt x="4121" y="418"/>
                </a:lnTo>
                <a:lnTo>
                  <a:pt x="4121" y="405"/>
                </a:lnTo>
                <a:lnTo>
                  <a:pt x="4115" y="399"/>
                </a:lnTo>
                <a:lnTo>
                  <a:pt x="4115" y="405"/>
                </a:lnTo>
                <a:lnTo>
                  <a:pt x="4108" y="405"/>
                </a:lnTo>
                <a:lnTo>
                  <a:pt x="4102" y="399"/>
                </a:lnTo>
                <a:lnTo>
                  <a:pt x="4095" y="393"/>
                </a:lnTo>
                <a:lnTo>
                  <a:pt x="4057" y="386"/>
                </a:lnTo>
                <a:lnTo>
                  <a:pt x="4031" y="380"/>
                </a:lnTo>
                <a:lnTo>
                  <a:pt x="3999" y="373"/>
                </a:lnTo>
                <a:lnTo>
                  <a:pt x="3993" y="367"/>
                </a:lnTo>
                <a:lnTo>
                  <a:pt x="3986" y="367"/>
                </a:lnTo>
                <a:lnTo>
                  <a:pt x="3980" y="367"/>
                </a:lnTo>
                <a:lnTo>
                  <a:pt x="3980" y="373"/>
                </a:lnTo>
                <a:lnTo>
                  <a:pt x="3973" y="373"/>
                </a:lnTo>
                <a:lnTo>
                  <a:pt x="5433" y="495"/>
                </a:lnTo>
                <a:lnTo>
                  <a:pt x="2347" y="521"/>
                </a:lnTo>
                <a:lnTo>
                  <a:pt x="2340" y="521"/>
                </a:lnTo>
                <a:lnTo>
                  <a:pt x="2328" y="521"/>
                </a:lnTo>
                <a:lnTo>
                  <a:pt x="2334" y="528"/>
                </a:lnTo>
                <a:lnTo>
                  <a:pt x="2347" y="521"/>
                </a:lnTo>
                <a:lnTo>
                  <a:pt x="5433" y="495"/>
                </a:lnTo>
                <a:lnTo>
                  <a:pt x="2469" y="592"/>
                </a:lnTo>
                <a:lnTo>
                  <a:pt x="2475" y="585"/>
                </a:lnTo>
                <a:lnTo>
                  <a:pt x="2482" y="585"/>
                </a:lnTo>
                <a:lnTo>
                  <a:pt x="2475" y="579"/>
                </a:lnTo>
                <a:lnTo>
                  <a:pt x="2456" y="585"/>
                </a:lnTo>
                <a:lnTo>
                  <a:pt x="2443" y="592"/>
                </a:lnTo>
                <a:lnTo>
                  <a:pt x="2469" y="592"/>
                </a:lnTo>
                <a:lnTo>
                  <a:pt x="5433" y="495"/>
                </a:lnTo>
                <a:lnTo>
                  <a:pt x="2315" y="540"/>
                </a:lnTo>
                <a:lnTo>
                  <a:pt x="2302" y="540"/>
                </a:lnTo>
                <a:lnTo>
                  <a:pt x="2302" y="547"/>
                </a:lnTo>
                <a:lnTo>
                  <a:pt x="2315" y="547"/>
                </a:lnTo>
                <a:lnTo>
                  <a:pt x="2315" y="540"/>
                </a:lnTo>
                <a:lnTo>
                  <a:pt x="5433" y="495"/>
                </a:lnTo>
                <a:lnTo>
                  <a:pt x="2276" y="521"/>
                </a:lnTo>
                <a:lnTo>
                  <a:pt x="2257" y="521"/>
                </a:lnTo>
                <a:lnTo>
                  <a:pt x="2250" y="521"/>
                </a:lnTo>
                <a:lnTo>
                  <a:pt x="2257" y="521"/>
                </a:lnTo>
                <a:lnTo>
                  <a:pt x="2270" y="521"/>
                </a:lnTo>
                <a:lnTo>
                  <a:pt x="2276" y="521"/>
                </a:lnTo>
                <a:lnTo>
                  <a:pt x="5433" y="495"/>
                </a:lnTo>
                <a:lnTo>
                  <a:pt x="2610" y="566"/>
                </a:lnTo>
                <a:lnTo>
                  <a:pt x="2610" y="560"/>
                </a:lnTo>
                <a:lnTo>
                  <a:pt x="2604" y="553"/>
                </a:lnTo>
                <a:lnTo>
                  <a:pt x="2598" y="553"/>
                </a:lnTo>
                <a:lnTo>
                  <a:pt x="2598" y="560"/>
                </a:lnTo>
                <a:lnTo>
                  <a:pt x="2598" y="566"/>
                </a:lnTo>
                <a:lnTo>
                  <a:pt x="2610" y="566"/>
                </a:lnTo>
                <a:lnTo>
                  <a:pt x="5433" y="495"/>
                </a:lnTo>
                <a:lnTo>
                  <a:pt x="2893" y="515"/>
                </a:lnTo>
                <a:lnTo>
                  <a:pt x="2906" y="502"/>
                </a:lnTo>
                <a:lnTo>
                  <a:pt x="2900" y="502"/>
                </a:lnTo>
                <a:lnTo>
                  <a:pt x="2880" y="508"/>
                </a:lnTo>
                <a:lnTo>
                  <a:pt x="2880" y="515"/>
                </a:lnTo>
                <a:lnTo>
                  <a:pt x="2880" y="508"/>
                </a:lnTo>
                <a:lnTo>
                  <a:pt x="2900" y="495"/>
                </a:lnTo>
                <a:lnTo>
                  <a:pt x="2906" y="489"/>
                </a:lnTo>
                <a:lnTo>
                  <a:pt x="2913" y="489"/>
                </a:lnTo>
                <a:lnTo>
                  <a:pt x="2900" y="489"/>
                </a:lnTo>
                <a:lnTo>
                  <a:pt x="2887" y="495"/>
                </a:lnTo>
                <a:lnTo>
                  <a:pt x="2880" y="502"/>
                </a:lnTo>
                <a:lnTo>
                  <a:pt x="2874" y="502"/>
                </a:lnTo>
                <a:lnTo>
                  <a:pt x="2855" y="495"/>
                </a:lnTo>
                <a:lnTo>
                  <a:pt x="2855" y="502"/>
                </a:lnTo>
                <a:lnTo>
                  <a:pt x="2855" y="508"/>
                </a:lnTo>
                <a:lnTo>
                  <a:pt x="2842" y="508"/>
                </a:lnTo>
                <a:lnTo>
                  <a:pt x="2835" y="515"/>
                </a:lnTo>
                <a:lnTo>
                  <a:pt x="2835" y="521"/>
                </a:lnTo>
                <a:lnTo>
                  <a:pt x="2842" y="521"/>
                </a:lnTo>
                <a:lnTo>
                  <a:pt x="2848" y="521"/>
                </a:lnTo>
                <a:lnTo>
                  <a:pt x="2874" y="515"/>
                </a:lnTo>
                <a:lnTo>
                  <a:pt x="2880" y="515"/>
                </a:lnTo>
                <a:lnTo>
                  <a:pt x="2874" y="521"/>
                </a:lnTo>
                <a:lnTo>
                  <a:pt x="2868" y="521"/>
                </a:lnTo>
                <a:lnTo>
                  <a:pt x="2861" y="521"/>
                </a:lnTo>
                <a:lnTo>
                  <a:pt x="2868" y="521"/>
                </a:lnTo>
                <a:lnTo>
                  <a:pt x="2874" y="521"/>
                </a:lnTo>
                <a:lnTo>
                  <a:pt x="2880" y="521"/>
                </a:lnTo>
                <a:lnTo>
                  <a:pt x="2880" y="515"/>
                </a:lnTo>
                <a:lnTo>
                  <a:pt x="2880" y="515"/>
                </a:lnTo>
                <a:lnTo>
                  <a:pt x="2887" y="521"/>
                </a:lnTo>
                <a:lnTo>
                  <a:pt x="2893" y="521"/>
                </a:lnTo>
                <a:lnTo>
                  <a:pt x="2913" y="521"/>
                </a:lnTo>
                <a:lnTo>
                  <a:pt x="2919" y="521"/>
                </a:lnTo>
                <a:lnTo>
                  <a:pt x="2913" y="521"/>
                </a:lnTo>
                <a:lnTo>
                  <a:pt x="2900" y="521"/>
                </a:lnTo>
                <a:lnTo>
                  <a:pt x="2893" y="515"/>
                </a:lnTo>
                <a:lnTo>
                  <a:pt x="5433" y="495"/>
                </a:lnTo>
                <a:lnTo>
                  <a:pt x="2810" y="489"/>
                </a:lnTo>
                <a:lnTo>
                  <a:pt x="2810" y="483"/>
                </a:lnTo>
                <a:lnTo>
                  <a:pt x="2803" y="483"/>
                </a:lnTo>
                <a:lnTo>
                  <a:pt x="2797" y="483"/>
                </a:lnTo>
                <a:lnTo>
                  <a:pt x="2803" y="489"/>
                </a:lnTo>
                <a:lnTo>
                  <a:pt x="2810" y="489"/>
                </a:lnTo>
                <a:lnTo>
                  <a:pt x="5433" y="495"/>
                </a:lnTo>
                <a:lnTo>
                  <a:pt x="2636" y="553"/>
                </a:lnTo>
                <a:lnTo>
                  <a:pt x="2636" y="547"/>
                </a:lnTo>
                <a:lnTo>
                  <a:pt x="2636" y="560"/>
                </a:lnTo>
                <a:lnTo>
                  <a:pt x="2636" y="553"/>
                </a:lnTo>
                <a:lnTo>
                  <a:pt x="5433" y="495"/>
                </a:lnTo>
                <a:lnTo>
                  <a:pt x="2231" y="521"/>
                </a:lnTo>
                <a:lnTo>
                  <a:pt x="2199" y="521"/>
                </a:lnTo>
                <a:lnTo>
                  <a:pt x="2186" y="528"/>
                </a:lnTo>
                <a:lnTo>
                  <a:pt x="2199" y="528"/>
                </a:lnTo>
                <a:lnTo>
                  <a:pt x="2218" y="534"/>
                </a:lnTo>
                <a:lnTo>
                  <a:pt x="2231" y="521"/>
                </a:lnTo>
                <a:lnTo>
                  <a:pt x="5433" y="495"/>
                </a:lnTo>
                <a:lnTo>
                  <a:pt x="2745" y="528"/>
                </a:lnTo>
                <a:lnTo>
                  <a:pt x="2745" y="534"/>
                </a:lnTo>
                <a:lnTo>
                  <a:pt x="2758" y="528"/>
                </a:lnTo>
                <a:lnTo>
                  <a:pt x="2752" y="528"/>
                </a:lnTo>
                <a:lnTo>
                  <a:pt x="2745" y="528"/>
                </a:lnTo>
                <a:lnTo>
                  <a:pt x="5433" y="495"/>
                </a:lnTo>
                <a:lnTo>
                  <a:pt x="2668" y="547"/>
                </a:lnTo>
                <a:lnTo>
                  <a:pt x="2662" y="547"/>
                </a:lnTo>
                <a:lnTo>
                  <a:pt x="2655" y="547"/>
                </a:lnTo>
                <a:lnTo>
                  <a:pt x="2662" y="553"/>
                </a:lnTo>
                <a:lnTo>
                  <a:pt x="2668" y="553"/>
                </a:lnTo>
                <a:lnTo>
                  <a:pt x="2668" y="547"/>
                </a:lnTo>
                <a:lnTo>
                  <a:pt x="5433" y="495"/>
                </a:lnTo>
                <a:lnTo>
                  <a:pt x="2803" y="521"/>
                </a:lnTo>
                <a:lnTo>
                  <a:pt x="2790" y="521"/>
                </a:lnTo>
                <a:lnTo>
                  <a:pt x="2784" y="521"/>
                </a:lnTo>
                <a:lnTo>
                  <a:pt x="2778" y="528"/>
                </a:lnTo>
                <a:lnTo>
                  <a:pt x="2784" y="528"/>
                </a:lnTo>
                <a:lnTo>
                  <a:pt x="2790" y="534"/>
                </a:lnTo>
                <a:lnTo>
                  <a:pt x="2803" y="534"/>
                </a:lnTo>
                <a:lnTo>
                  <a:pt x="2810" y="528"/>
                </a:lnTo>
                <a:lnTo>
                  <a:pt x="2816" y="521"/>
                </a:lnTo>
                <a:lnTo>
                  <a:pt x="2810" y="521"/>
                </a:lnTo>
                <a:lnTo>
                  <a:pt x="2803" y="521"/>
                </a:lnTo>
                <a:lnTo>
                  <a:pt x="5433" y="495"/>
                </a:lnTo>
                <a:lnTo>
                  <a:pt x="1460" y="605"/>
                </a:lnTo>
                <a:lnTo>
                  <a:pt x="1453" y="611"/>
                </a:lnTo>
                <a:lnTo>
                  <a:pt x="1453" y="618"/>
                </a:lnTo>
                <a:lnTo>
                  <a:pt x="1460" y="618"/>
                </a:lnTo>
                <a:lnTo>
                  <a:pt x="1466" y="618"/>
                </a:lnTo>
                <a:lnTo>
                  <a:pt x="1479" y="618"/>
                </a:lnTo>
                <a:lnTo>
                  <a:pt x="1460" y="605"/>
                </a:lnTo>
                <a:lnTo>
                  <a:pt x="5433" y="495"/>
                </a:lnTo>
                <a:lnTo>
                  <a:pt x="161" y="585"/>
                </a:lnTo>
                <a:lnTo>
                  <a:pt x="161" y="592"/>
                </a:lnTo>
                <a:lnTo>
                  <a:pt x="168" y="592"/>
                </a:lnTo>
                <a:lnTo>
                  <a:pt x="168" y="585"/>
                </a:lnTo>
                <a:lnTo>
                  <a:pt x="161" y="585"/>
                </a:lnTo>
                <a:lnTo>
                  <a:pt x="5433" y="495"/>
                </a:lnTo>
                <a:lnTo>
                  <a:pt x="4899" y="450"/>
                </a:lnTo>
                <a:lnTo>
                  <a:pt x="4880" y="476"/>
                </a:lnTo>
                <a:lnTo>
                  <a:pt x="4905" y="476"/>
                </a:lnTo>
                <a:lnTo>
                  <a:pt x="4905" y="470"/>
                </a:lnTo>
                <a:lnTo>
                  <a:pt x="4912" y="450"/>
                </a:lnTo>
                <a:lnTo>
                  <a:pt x="4905" y="450"/>
                </a:lnTo>
                <a:lnTo>
                  <a:pt x="4899" y="450"/>
                </a:lnTo>
                <a:lnTo>
                  <a:pt x="5433" y="495"/>
                </a:lnTo>
                <a:lnTo>
                  <a:pt x="20" y="598"/>
                </a:lnTo>
                <a:lnTo>
                  <a:pt x="65" y="618"/>
                </a:lnTo>
                <a:lnTo>
                  <a:pt x="84" y="618"/>
                </a:lnTo>
                <a:lnTo>
                  <a:pt x="13" y="585"/>
                </a:lnTo>
                <a:lnTo>
                  <a:pt x="20" y="598"/>
                </a:lnTo>
                <a:lnTo>
                  <a:pt x="5433" y="495"/>
                </a:lnTo>
                <a:lnTo>
                  <a:pt x="225" y="585"/>
                </a:lnTo>
                <a:lnTo>
                  <a:pt x="180" y="553"/>
                </a:lnTo>
                <a:lnTo>
                  <a:pt x="161" y="547"/>
                </a:lnTo>
                <a:lnTo>
                  <a:pt x="161" y="553"/>
                </a:lnTo>
                <a:lnTo>
                  <a:pt x="180" y="566"/>
                </a:lnTo>
                <a:lnTo>
                  <a:pt x="206" y="585"/>
                </a:lnTo>
                <a:lnTo>
                  <a:pt x="258" y="618"/>
                </a:lnTo>
                <a:lnTo>
                  <a:pt x="270" y="618"/>
                </a:lnTo>
                <a:lnTo>
                  <a:pt x="245" y="605"/>
                </a:lnTo>
                <a:lnTo>
                  <a:pt x="225" y="585"/>
                </a:lnTo>
                <a:lnTo>
                  <a:pt x="5433" y="495"/>
                </a:lnTo>
                <a:lnTo>
                  <a:pt x="2051" y="483"/>
                </a:lnTo>
                <a:lnTo>
                  <a:pt x="2045" y="483"/>
                </a:lnTo>
                <a:lnTo>
                  <a:pt x="2032" y="489"/>
                </a:lnTo>
                <a:lnTo>
                  <a:pt x="1987" y="483"/>
                </a:lnTo>
                <a:lnTo>
                  <a:pt x="1980" y="489"/>
                </a:lnTo>
                <a:lnTo>
                  <a:pt x="1980" y="495"/>
                </a:lnTo>
                <a:lnTo>
                  <a:pt x="1993" y="495"/>
                </a:lnTo>
                <a:lnTo>
                  <a:pt x="2032" y="495"/>
                </a:lnTo>
                <a:lnTo>
                  <a:pt x="2045" y="489"/>
                </a:lnTo>
                <a:lnTo>
                  <a:pt x="2051" y="483"/>
                </a:lnTo>
                <a:lnTo>
                  <a:pt x="5433" y="495"/>
                </a:lnTo>
                <a:lnTo>
                  <a:pt x="2025" y="592"/>
                </a:lnTo>
                <a:lnTo>
                  <a:pt x="2019" y="592"/>
                </a:lnTo>
                <a:lnTo>
                  <a:pt x="2006" y="592"/>
                </a:lnTo>
                <a:lnTo>
                  <a:pt x="2006" y="598"/>
                </a:lnTo>
                <a:lnTo>
                  <a:pt x="2025" y="592"/>
                </a:lnTo>
                <a:lnTo>
                  <a:pt x="2032" y="592"/>
                </a:lnTo>
                <a:lnTo>
                  <a:pt x="2025" y="592"/>
                </a:lnTo>
                <a:lnTo>
                  <a:pt x="5433" y="495"/>
                </a:lnTo>
                <a:lnTo>
                  <a:pt x="2655" y="579"/>
                </a:lnTo>
                <a:lnTo>
                  <a:pt x="2610" y="585"/>
                </a:lnTo>
                <a:lnTo>
                  <a:pt x="2578" y="598"/>
                </a:lnTo>
                <a:lnTo>
                  <a:pt x="2540" y="598"/>
                </a:lnTo>
                <a:lnTo>
                  <a:pt x="2469" y="605"/>
                </a:lnTo>
                <a:lnTo>
                  <a:pt x="2430" y="611"/>
                </a:lnTo>
                <a:lnTo>
                  <a:pt x="2418" y="611"/>
                </a:lnTo>
                <a:lnTo>
                  <a:pt x="2398" y="611"/>
                </a:lnTo>
                <a:lnTo>
                  <a:pt x="2379" y="605"/>
                </a:lnTo>
                <a:lnTo>
                  <a:pt x="2360" y="605"/>
                </a:lnTo>
                <a:lnTo>
                  <a:pt x="2302" y="605"/>
                </a:lnTo>
                <a:lnTo>
                  <a:pt x="2257" y="592"/>
                </a:lnTo>
                <a:lnTo>
                  <a:pt x="2199" y="579"/>
                </a:lnTo>
                <a:lnTo>
                  <a:pt x="2167" y="566"/>
                </a:lnTo>
                <a:lnTo>
                  <a:pt x="2148" y="560"/>
                </a:lnTo>
                <a:lnTo>
                  <a:pt x="2109" y="553"/>
                </a:lnTo>
                <a:lnTo>
                  <a:pt x="2064" y="547"/>
                </a:lnTo>
                <a:lnTo>
                  <a:pt x="2045" y="540"/>
                </a:lnTo>
                <a:lnTo>
                  <a:pt x="2070" y="553"/>
                </a:lnTo>
                <a:lnTo>
                  <a:pt x="2109" y="560"/>
                </a:lnTo>
                <a:lnTo>
                  <a:pt x="2148" y="579"/>
                </a:lnTo>
                <a:lnTo>
                  <a:pt x="2225" y="598"/>
                </a:lnTo>
                <a:lnTo>
                  <a:pt x="2295" y="618"/>
                </a:lnTo>
                <a:lnTo>
                  <a:pt x="2578" y="618"/>
                </a:lnTo>
                <a:lnTo>
                  <a:pt x="2610" y="598"/>
                </a:lnTo>
                <a:lnTo>
                  <a:pt x="2643" y="585"/>
                </a:lnTo>
                <a:lnTo>
                  <a:pt x="2655" y="585"/>
                </a:lnTo>
                <a:lnTo>
                  <a:pt x="2688" y="598"/>
                </a:lnTo>
                <a:lnTo>
                  <a:pt x="2668" y="579"/>
                </a:lnTo>
                <a:lnTo>
                  <a:pt x="2707" y="566"/>
                </a:lnTo>
                <a:lnTo>
                  <a:pt x="2655" y="579"/>
                </a:lnTo>
                <a:lnTo>
                  <a:pt x="5433" y="495"/>
                </a:lnTo>
                <a:lnTo>
                  <a:pt x="2154" y="528"/>
                </a:lnTo>
                <a:lnTo>
                  <a:pt x="2148" y="528"/>
                </a:lnTo>
                <a:lnTo>
                  <a:pt x="2141" y="528"/>
                </a:lnTo>
                <a:lnTo>
                  <a:pt x="2135" y="528"/>
                </a:lnTo>
                <a:lnTo>
                  <a:pt x="2141" y="534"/>
                </a:lnTo>
                <a:lnTo>
                  <a:pt x="2154" y="528"/>
                </a:lnTo>
                <a:lnTo>
                  <a:pt x="5433" y="495"/>
                </a:lnTo>
                <a:lnTo>
                  <a:pt x="193" y="605"/>
                </a:lnTo>
                <a:lnTo>
                  <a:pt x="187" y="598"/>
                </a:lnTo>
                <a:lnTo>
                  <a:pt x="180" y="598"/>
                </a:lnTo>
                <a:lnTo>
                  <a:pt x="187" y="605"/>
                </a:lnTo>
                <a:lnTo>
                  <a:pt x="200" y="618"/>
                </a:lnTo>
                <a:lnTo>
                  <a:pt x="213" y="618"/>
                </a:lnTo>
                <a:lnTo>
                  <a:pt x="193" y="605"/>
                </a:lnTo>
                <a:lnTo>
                  <a:pt x="5433" y="495"/>
                </a:lnTo>
                <a:lnTo>
                  <a:pt x="4719" y="470"/>
                </a:lnTo>
                <a:lnTo>
                  <a:pt x="4738" y="470"/>
                </a:lnTo>
                <a:lnTo>
                  <a:pt x="4745" y="476"/>
                </a:lnTo>
                <a:lnTo>
                  <a:pt x="4751" y="470"/>
                </a:lnTo>
                <a:lnTo>
                  <a:pt x="4758" y="470"/>
                </a:lnTo>
                <a:lnTo>
                  <a:pt x="4764" y="476"/>
                </a:lnTo>
                <a:lnTo>
                  <a:pt x="4777" y="476"/>
                </a:lnTo>
                <a:lnTo>
                  <a:pt x="4796" y="470"/>
                </a:lnTo>
                <a:lnTo>
                  <a:pt x="4790" y="470"/>
                </a:lnTo>
                <a:lnTo>
                  <a:pt x="4777" y="457"/>
                </a:lnTo>
                <a:lnTo>
                  <a:pt x="4764" y="457"/>
                </a:lnTo>
                <a:lnTo>
                  <a:pt x="4738" y="457"/>
                </a:lnTo>
                <a:lnTo>
                  <a:pt x="4725" y="457"/>
                </a:lnTo>
                <a:lnTo>
                  <a:pt x="4706" y="457"/>
                </a:lnTo>
                <a:lnTo>
                  <a:pt x="4693" y="457"/>
                </a:lnTo>
                <a:lnTo>
                  <a:pt x="4700" y="470"/>
                </a:lnTo>
                <a:lnTo>
                  <a:pt x="4719" y="470"/>
                </a:lnTo>
                <a:lnTo>
                  <a:pt x="5433" y="495"/>
                </a:lnTo>
                <a:lnTo>
                  <a:pt x="4899" y="251"/>
                </a:lnTo>
                <a:lnTo>
                  <a:pt x="4899" y="245"/>
                </a:lnTo>
                <a:lnTo>
                  <a:pt x="4893" y="245"/>
                </a:lnTo>
                <a:lnTo>
                  <a:pt x="4867" y="245"/>
                </a:lnTo>
                <a:lnTo>
                  <a:pt x="4815" y="238"/>
                </a:lnTo>
                <a:lnTo>
                  <a:pt x="4770" y="245"/>
                </a:lnTo>
                <a:lnTo>
                  <a:pt x="4758" y="245"/>
                </a:lnTo>
                <a:lnTo>
                  <a:pt x="4751" y="245"/>
                </a:lnTo>
                <a:lnTo>
                  <a:pt x="4738" y="251"/>
                </a:lnTo>
                <a:lnTo>
                  <a:pt x="4725" y="264"/>
                </a:lnTo>
                <a:lnTo>
                  <a:pt x="4732" y="270"/>
                </a:lnTo>
                <a:lnTo>
                  <a:pt x="4751" y="270"/>
                </a:lnTo>
                <a:lnTo>
                  <a:pt x="4758" y="264"/>
                </a:lnTo>
                <a:lnTo>
                  <a:pt x="4770" y="264"/>
                </a:lnTo>
                <a:lnTo>
                  <a:pt x="4809" y="264"/>
                </a:lnTo>
                <a:lnTo>
                  <a:pt x="4860" y="264"/>
                </a:lnTo>
                <a:lnTo>
                  <a:pt x="4880" y="264"/>
                </a:lnTo>
                <a:lnTo>
                  <a:pt x="4899" y="251"/>
                </a:lnTo>
                <a:lnTo>
                  <a:pt x="5433" y="495"/>
                </a:lnTo>
                <a:lnTo>
                  <a:pt x="4719" y="380"/>
                </a:lnTo>
                <a:lnTo>
                  <a:pt x="4706" y="373"/>
                </a:lnTo>
                <a:lnTo>
                  <a:pt x="4700" y="373"/>
                </a:lnTo>
                <a:lnTo>
                  <a:pt x="4700" y="380"/>
                </a:lnTo>
                <a:lnTo>
                  <a:pt x="4700" y="386"/>
                </a:lnTo>
                <a:lnTo>
                  <a:pt x="4706" y="393"/>
                </a:lnTo>
                <a:lnTo>
                  <a:pt x="4738" y="393"/>
                </a:lnTo>
                <a:lnTo>
                  <a:pt x="4725" y="380"/>
                </a:lnTo>
                <a:lnTo>
                  <a:pt x="4719" y="380"/>
                </a:lnTo>
                <a:lnTo>
                  <a:pt x="5433" y="495"/>
                </a:lnTo>
                <a:lnTo>
                  <a:pt x="5220" y="450"/>
                </a:lnTo>
                <a:lnTo>
                  <a:pt x="5246" y="438"/>
                </a:lnTo>
                <a:lnTo>
                  <a:pt x="5272" y="431"/>
                </a:lnTo>
                <a:lnTo>
                  <a:pt x="5278" y="425"/>
                </a:lnTo>
                <a:lnTo>
                  <a:pt x="5278" y="418"/>
                </a:lnTo>
                <a:lnTo>
                  <a:pt x="5272" y="418"/>
                </a:lnTo>
                <a:lnTo>
                  <a:pt x="5259" y="425"/>
                </a:lnTo>
                <a:lnTo>
                  <a:pt x="5227" y="438"/>
                </a:lnTo>
                <a:lnTo>
                  <a:pt x="5214" y="444"/>
                </a:lnTo>
                <a:lnTo>
                  <a:pt x="5214" y="450"/>
                </a:lnTo>
                <a:lnTo>
                  <a:pt x="5188" y="457"/>
                </a:lnTo>
                <a:lnTo>
                  <a:pt x="5175" y="457"/>
                </a:lnTo>
                <a:lnTo>
                  <a:pt x="5175" y="450"/>
                </a:lnTo>
                <a:lnTo>
                  <a:pt x="5169" y="450"/>
                </a:lnTo>
                <a:lnTo>
                  <a:pt x="5163" y="450"/>
                </a:lnTo>
                <a:lnTo>
                  <a:pt x="5156" y="470"/>
                </a:lnTo>
                <a:lnTo>
                  <a:pt x="5137" y="483"/>
                </a:lnTo>
                <a:lnTo>
                  <a:pt x="5118" y="495"/>
                </a:lnTo>
                <a:lnTo>
                  <a:pt x="5111" y="495"/>
                </a:lnTo>
                <a:lnTo>
                  <a:pt x="5098" y="495"/>
                </a:lnTo>
                <a:lnTo>
                  <a:pt x="5085" y="502"/>
                </a:lnTo>
                <a:lnTo>
                  <a:pt x="5085" y="508"/>
                </a:lnTo>
                <a:lnTo>
                  <a:pt x="5073" y="521"/>
                </a:lnTo>
                <a:lnTo>
                  <a:pt x="5066" y="521"/>
                </a:lnTo>
                <a:lnTo>
                  <a:pt x="5066" y="521"/>
                </a:lnTo>
                <a:lnTo>
                  <a:pt x="5060" y="521"/>
                </a:lnTo>
                <a:lnTo>
                  <a:pt x="5060" y="515"/>
                </a:lnTo>
                <a:lnTo>
                  <a:pt x="5047" y="521"/>
                </a:lnTo>
                <a:lnTo>
                  <a:pt x="5034" y="521"/>
                </a:lnTo>
                <a:lnTo>
                  <a:pt x="5028" y="521"/>
                </a:lnTo>
                <a:lnTo>
                  <a:pt x="5028" y="528"/>
                </a:lnTo>
                <a:lnTo>
                  <a:pt x="5034" y="528"/>
                </a:lnTo>
                <a:lnTo>
                  <a:pt x="5040" y="528"/>
                </a:lnTo>
                <a:lnTo>
                  <a:pt x="5047" y="534"/>
                </a:lnTo>
                <a:lnTo>
                  <a:pt x="5034" y="540"/>
                </a:lnTo>
                <a:lnTo>
                  <a:pt x="5028" y="547"/>
                </a:lnTo>
                <a:lnTo>
                  <a:pt x="5008" y="553"/>
                </a:lnTo>
                <a:lnTo>
                  <a:pt x="5002" y="553"/>
                </a:lnTo>
                <a:lnTo>
                  <a:pt x="4995" y="553"/>
                </a:lnTo>
                <a:lnTo>
                  <a:pt x="4995" y="547"/>
                </a:lnTo>
                <a:lnTo>
                  <a:pt x="5008" y="534"/>
                </a:lnTo>
                <a:lnTo>
                  <a:pt x="4995" y="534"/>
                </a:lnTo>
                <a:lnTo>
                  <a:pt x="4976" y="540"/>
                </a:lnTo>
                <a:lnTo>
                  <a:pt x="4963" y="540"/>
                </a:lnTo>
                <a:lnTo>
                  <a:pt x="4950" y="540"/>
                </a:lnTo>
                <a:lnTo>
                  <a:pt x="4950" y="553"/>
                </a:lnTo>
                <a:lnTo>
                  <a:pt x="4938" y="547"/>
                </a:lnTo>
                <a:lnTo>
                  <a:pt x="4925" y="547"/>
                </a:lnTo>
                <a:lnTo>
                  <a:pt x="4905" y="547"/>
                </a:lnTo>
                <a:lnTo>
                  <a:pt x="4899" y="547"/>
                </a:lnTo>
                <a:lnTo>
                  <a:pt x="4899" y="553"/>
                </a:lnTo>
                <a:lnTo>
                  <a:pt x="4918" y="560"/>
                </a:lnTo>
                <a:lnTo>
                  <a:pt x="4938" y="566"/>
                </a:lnTo>
                <a:lnTo>
                  <a:pt x="4931" y="566"/>
                </a:lnTo>
                <a:lnTo>
                  <a:pt x="4905" y="585"/>
                </a:lnTo>
                <a:lnTo>
                  <a:pt x="4873" y="598"/>
                </a:lnTo>
                <a:lnTo>
                  <a:pt x="4867" y="605"/>
                </a:lnTo>
                <a:lnTo>
                  <a:pt x="4880" y="605"/>
                </a:lnTo>
                <a:lnTo>
                  <a:pt x="4912" y="592"/>
                </a:lnTo>
                <a:lnTo>
                  <a:pt x="4944" y="579"/>
                </a:lnTo>
                <a:lnTo>
                  <a:pt x="4957" y="579"/>
                </a:lnTo>
                <a:lnTo>
                  <a:pt x="4970" y="566"/>
                </a:lnTo>
                <a:lnTo>
                  <a:pt x="4976" y="566"/>
                </a:lnTo>
                <a:lnTo>
                  <a:pt x="4976" y="579"/>
                </a:lnTo>
                <a:lnTo>
                  <a:pt x="4950" y="598"/>
                </a:lnTo>
                <a:lnTo>
                  <a:pt x="4931" y="611"/>
                </a:lnTo>
                <a:lnTo>
                  <a:pt x="4963" y="598"/>
                </a:lnTo>
                <a:lnTo>
                  <a:pt x="4995" y="585"/>
                </a:lnTo>
                <a:lnTo>
                  <a:pt x="5015" y="566"/>
                </a:lnTo>
                <a:lnTo>
                  <a:pt x="5021" y="566"/>
                </a:lnTo>
                <a:lnTo>
                  <a:pt x="5034" y="560"/>
                </a:lnTo>
                <a:lnTo>
                  <a:pt x="5047" y="547"/>
                </a:lnTo>
                <a:lnTo>
                  <a:pt x="5118" y="515"/>
                </a:lnTo>
                <a:lnTo>
                  <a:pt x="5175" y="476"/>
                </a:lnTo>
                <a:lnTo>
                  <a:pt x="5208" y="470"/>
                </a:lnTo>
                <a:lnTo>
                  <a:pt x="5220" y="450"/>
                </a:lnTo>
                <a:lnTo>
                  <a:pt x="5433" y="495"/>
                </a:lnTo>
                <a:lnTo>
                  <a:pt x="4500" y="425"/>
                </a:lnTo>
                <a:lnTo>
                  <a:pt x="4500" y="431"/>
                </a:lnTo>
                <a:lnTo>
                  <a:pt x="4507" y="431"/>
                </a:lnTo>
                <a:lnTo>
                  <a:pt x="4513" y="425"/>
                </a:lnTo>
                <a:lnTo>
                  <a:pt x="4507" y="418"/>
                </a:lnTo>
                <a:lnTo>
                  <a:pt x="4500" y="425"/>
                </a:lnTo>
                <a:lnTo>
                  <a:pt x="5433" y="495"/>
                </a:lnTo>
                <a:lnTo>
                  <a:pt x="5047" y="457"/>
                </a:lnTo>
                <a:lnTo>
                  <a:pt x="5034" y="450"/>
                </a:lnTo>
                <a:lnTo>
                  <a:pt x="5008" y="457"/>
                </a:lnTo>
                <a:lnTo>
                  <a:pt x="5034" y="470"/>
                </a:lnTo>
                <a:lnTo>
                  <a:pt x="5060" y="470"/>
                </a:lnTo>
                <a:lnTo>
                  <a:pt x="5079" y="470"/>
                </a:lnTo>
                <a:lnTo>
                  <a:pt x="5085" y="470"/>
                </a:lnTo>
                <a:lnTo>
                  <a:pt x="5079" y="470"/>
                </a:lnTo>
                <a:lnTo>
                  <a:pt x="5066" y="457"/>
                </a:lnTo>
                <a:lnTo>
                  <a:pt x="5047" y="457"/>
                </a:lnTo>
                <a:lnTo>
                  <a:pt x="5433" y="495"/>
                </a:lnTo>
                <a:lnTo>
                  <a:pt x="4848" y="470"/>
                </a:lnTo>
                <a:lnTo>
                  <a:pt x="4841" y="476"/>
                </a:lnTo>
                <a:lnTo>
                  <a:pt x="4867" y="476"/>
                </a:lnTo>
                <a:lnTo>
                  <a:pt x="4860" y="470"/>
                </a:lnTo>
                <a:lnTo>
                  <a:pt x="4848" y="470"/>
                </a:lnTo>
                <a:lnTo>
                  <a:pt x="5433" y="495"/>
                </a:lnTo>
                <a:lnTo>
                  <a:pt x="3581" y="592"/>
                </a:lnTo>
                <a:lnTo>
                  <a:pt x="3517" y="579"/>
                </a:lnTo>
                <a:lnTo>
                  <a:pt x="3459" y="566"/>
                </a:lnTo>
                <a:lnTo>
                  <a:pt x="3420" y="560"/>
                </a:lnTo>
                <a:lnTo>
                  <a:pt x="3375" y="553"/>
                </a:lnTo>
                <a:lnTo>
                  <a:pt x="3305" y="547"/>
                </a:lnTo>
                <a:lnTo>
                  <a:pt x="3260" y="540"/>
                </a:lnTo>
                <a:lnTo>
                  <a:pt x="3234" y="534"/>
                </a:lnTo>
                <a:lnTo>
                  <a:pt x="3221" y="534"/>
                </a:lnTo>
                <a:lnTo>
                  <a:pt x="3202" y="534"/>
                </a:lnTo>
                <a:lnTo>
                  <a:pt x="3170" y="528"/>
                </a:lnTo>
                <a:lnTo>
                  <a:pt x="3086" y="521"/>
                </a:lnTo>
                <a:lnTo>
                  <a:pt x="3073" y="521"/>
                </a:lnTo>
                <a:lnTo>
                  <a:pt x="3067" y="521"/>
                </a:lnTo>
                <a:lnTo>
                  <a:pt x="3041" y="515"/>
                </a:lnTo>
                <a:lnTo>
                  <a:pt x="2970" y="515"/>
                </a:lnTo>
                <a:lnTo>
                  <a:pt x="2945" y="515"/>
                </a:lnTo>
                <a:lnTo>
                  <a:pt x="2919" y="508"/>
                </a:lnTo>
                <a:lnTo>
                  <a:pt x="2919" y="515"/>
                </a:lnTo>
                <a:lnTo>
                  <a:pt x="2919" y="521"/>
                </a:lnTo>
                <a:lnTo>
                  <a:pt x="2938" y="521"/>
                </a:lnTo>
                <a:lnTo>
                  <a:pt x="2964" y="521"/>
                </a:lnTo>
                <a:lnTo>
                  <a:pt x="2983" y="521"/>
                </a:lnTo>
                <a:lnTo>
                  <a:pt x="2990" y="528"/>
                </a:lnTo>
                <a:lnTo>
                  <a:pt x="2983" y="547"/>
                </a:lnTo>
                <a:lnTo>
                  <a:pt x="2977" y="553"/>
                </a:lnTo>
                <a:lnTo>
                  <a:pt x="3003" y="553"/>
                </a:lnTo>
                <a:lnTo>
                  <a:pt x="3022" y="547"/>
                </a:lnTo>
                <a:lnTo>
                  <a:pt x="3041" y="553"/>
                </a:lnTo>
                <a:lnTo>
                  <a:pt x="3060" y="553"/>
                </a:lnTo>
                <a:lnTo>
                  <a:pt x="3067" y="553"/>
                </a:lnTo>
                <a:lnTo>
                  <a:pt x="3067" y="560"/>
                </a:lnTo>
                <a:lnTo>
                  <a:pt x="3067" y="566"/>
                </a:lnTo>
                <a:lnTo>
                  <a:pt x="3073" y="566"/>
                </a:lnTo>
                <a:lnTo>
                  <a:pt x="3093" y="560"/>
                </a:lnTo>
                <a:lnTo>
                  <a:pt x="3112" y="566"/>
                </a:lnTo>
                <a:lnTo>
                  <a:pt x="3144" y="566"/>
                </a:lnTo>
                <a:lnTo>
                  <a:pt x="3163" y="585"/>
                </a:lnTo>
                <a:lnTo>
                  <a:pt x="3189" y="592"/>
                </a:lnTo>
                <a:lnTo>
                  <a:pt x="3183" y="585"/>
                </a:lnTo>
                <a:lnTo>
                  <a:pt x="3170" y="566"/>
                </a:lnTo>
                <a:lnTo>
                  <a:pt x="3163" y="566"/>
                </a:lnTo>
                <a:lnTo>
                  <a:pt x="3150" y="553"/>
                </a:lnTo>
                <a:lnTo>
                  <a:pt x="3157" y="553"/>
                </a:lnTo>
                <a:lnTo>
                  <a:pt x="3176" y="553"/>
                </a:lnTo>
                <a:lnTo>
                  <a:pt x="3183" y="553"/>
                </a:lnTo>
                <a:lnTo>
                  <a:pt x="3195" y="560"/>
                </a:lnTo>
                <a:lnTo>
                  <a:pt x="3221" y="579"/>
                </a:lnTo>
                <a:lnTo>
                  <a:pt x="3234" y="585"/>
                </a:lnTo>
                <a:lnTo>
                  <a:pt x="3221" y="566"/>
                </a:lnTo>
                <a:lnTo>
                  <a:pt x="3228" y="560"/>
                </a:lnTo>
                <a:lnTo>
                  <a:pt x="3247" y="560"/>
                </a:lnTo>
                <a:lnTo>
                  <a:pt x="3266" y="585"/>
                </a:lnTo>
                <a:lnTo>
                  <a:pt x="3279" y="598"/>
                </a:lnTo>
                <a:lnTo>
                  <a:pt x="3285" y="598"/>
                </a:lnTo>
                <a:lnTo>
                  <a:pt x="3279" y="579"/>
                </a:lnTo>
                <a:lnTo>
                  <a:pt x="3279" y="566"/>
                </a:lnTo>
                <a:lnTo>
                  <a:pt x="3279" y="560"/>
                </a:lnTo>
                <a:lnTo>
                  <a:pt x="3292" y="579"/>
                </a:lnTo>
                <a:lnTo>
                  <a:pt x="3292" y="585"/>
                </a:lnTo>
                <a:lnTo>
                  <a:pt x="3298" y="592"/>
                </a:lnTo>
                <a:lnTo>
                  <a:pt x="3305" y="598"/>
                </a:lnTo>
                <a:lnTo>
                  <a:pt x="3305" y="605"/>
                </a:lnTo>
                <a:lnTo>
                  <a:pt x="3324" y="598"/>
                </a:lnTo>
                <a:lnTo>
                  <a:pt x="3350" y="611"/>
                </a:lnTo>
                <a:lnTo>
                  <a:pt x="3356" y="611"/>
                </a:lnTo>
                <a:lnTo>
                  <a:pt x="3363" y="618"/>
                </a:lnTo>
                <a:lnTo>
                  <a:pt x="3375" y="618"/>
                </a:lnTo>
                <a:lnTo>
                  <a:pt x="3375" y="611"/>
                </a:lnTo>
                <a:lnTo>
                  <a:pt x="3382" y="605"/>
                </a:lnTo>
                <a:lnTo>
                  <a:pt x="3388" y="611"/>
                </a:lnTo>
                <a:lnTo>
                  <a:pt x="3401" y="618"/>
                </a:lnTo>
                <a:lnTo>
                  <a:pt x="3414" y="618"/>
                </a:lnTo>
                <a:lnTo>
                  <a:pt x="3401" y="611"/>
                </a:lnTo>
                <a:lnTo>
                  <a:pt x="3388" y="598"/>
                </a:lnTo>
                <a:lnTo>
                  <a:pt x="3382" y="585"/>
                </a:lnTo>
                <a:lnTo>
                  <a:pt x="3401" y="598"/>
                </a:lnTo>
                <a:lnTo>
                  <a:pt x="3420" y="605"/>
                </a:lnTo>
                <a:lnTo>
                  <a:pt x="3453" y="618"/>
                </a:lnTo>
                <a:lnTo>
                  <a:pt x="3408" y="592"/>
                </a:lnTo>
                <a:lnTo>
                  <a:pt x="3401" y="585"/>
                </a:lnTo>
                <a:lnTo>
                  <a:pt x="3401" y="579"/>
                </a:lnTo>
                <a:lnTo>
                  <a:pt x="3414" y="579"/>
                </a:lnTo>
                <a:lnTo>
                  <a:pt x="3433" y="579"/>
                </a:lnTo>
                <a:lnTo>
                  <a:pt x="3498" y="585"/>
                </a:lnTo>
                <a:lnTo>
                  <a:pt x="3562" y="598"/>
                </a:lnTo>
                <a:lnTo>
                  <a:pt x="3588" y="598"/>
                </a:lnTo>
                <a:lnTo>
                  <a:pt x="3613" y="611"/>
                </a:lnTo>
                <a:lnTo>
                  <a:pt x="3626" y="618"/>
                </a:lnTo>
                <a:lnTo>
                  <a:pt x="3684" y="618"/>
                </a:lnTo>
                <a:lnTo>
                  <a:pt x="3639" y="605"/>
                </a:lnTo>
                <a:lnTo>
                  <a:pt x="3607" y="592"/>
                </a:lnTo>
                <a:lnTo>
                  <a:pt x="3581" y="592"/>
                </a:lnTo>
                <a:lnTo>
                  <a:pt x="5433" y="495"/>
                </a:lnTo>
                <a:lnTo>
                  <a:pt x="3003" y="534"/>
                </a:lnTo>
                <a:lnTo>
                  <a:pt x="3003" y="528"/>
                </a:lnTo>
                <a:lnTo>
                  <a:pt x="3022" y="528"/>
                </a:lnTo>
                <a:lnTo>
                  <a:pt x="3009" y="534"/>
                </a:lnTo>
                <a:lnTo>
                  <a:pt x="3003" y="534"/>
                </a:lnTo>
                <a:lnTo>
                  <a:pt x="5433" y="495"/>
                </a:lnTo>
                <a:lnTo>
                  <a:pt x="3022" y="521"/>
                </a:lnTo>
                <a:lnTo>
                  <a:pt x="3022" y="515"/>
                </a:lnTo>
                <a:lnTo>
                  <a:pt x="3028" y="515"/>
                </a:lnTo>
                <a:lnTo>
                  <a:pt x="3048" y="521"/>
                </a:lnTo>
                <a:lnTo>
                  <a:pt x="3041" y="528"/>
                </a:lnTo>
                <a:lnTo>
                  <a:pt x="3028" y="528"/>
                </a:lnTo>
                <a:lnTo>
                  <a:pt x="3022" y="528"/>
                </a:lnTo>
                <a:lnTo>
                  <a:pt x="3022" y="521"/>
                </a:lnTo>
                <a:lnTo>
                  <a:pt x="5433" y="495"/>
                </a:lnTo>
                <a:lnTo>
                  <a:pt x="3054" y="521"/>
                </a:lnTo>
                <a:lnTo>
                  <a:pt x="3060" y="521"/>
                </a:lnTo>
                <a:lnTo>
                  <a:pt x="3073" y="534"/>
                </a:lnTo>
                <a:lnTo>
                  <a:pt x="3067" y="534"/>
                </a:lnTo>
                <a:lnTo>
                  <a:pt x="3054" y="521"/>
                </a:lnTo>
                <a:lnTo>
                  <a:pt x="5433" y="495"/>
                </a:lnTo>
                <a:lnTo>
                  <a:pt x="3356" y="585"/>
                </a:lnTo>
                <a:lnTo>
                  <a:pt x="3337" y="579"/>
                </a:lnTo>
                <a:lnTo>
                  <a:pt x="3330" y="566"/>
                </a:lnTo>
                <a:lnTo>
                  <a:pt x="3330" y="560"/>
                </a:lnTo>
                <a:lnTo>
                  <a:pt x="3337" y="560"/>
                </a:lnTo>
                <a:lnTo>
                  <a:pt x="3350" y="560"/>
                </a:lnTo>
                <a:lnTo>
                  <a:pt x="3363" y="566"/>
                </a:lnTo>
                <a:lnTo>
                  <a:pt x="3369" y="579"/>
                </a:lnTo>
                <a:lnTo>
                  <a:pt x="3363" y="585"/>
                </a:lnTo>
                <a:lnTo>
                  <a:pt x="3356" y="585"/>
                </a:lnTo>
                <a:lnTo>
                  <a:pt x="5433" y="495"/>
                </a:lnTo>
                <a:lnTo>
                  <a:pt x="4520" y="431"/>
                </a:lnTo>
                <a:lnTo>
                  <a:pt x="4526" y="438"/>
                </a:lnTo>
                <a:lnTo>
                  <a:pt x="4526" y="431"/>
                </a:lnTo>
                <a:lnTo>
                  <a:pt x="4520" y="431"/>
                </a:lnTo>
                <a:lnTo>
                  <a:pt x="5433" y="495"/>
                </a:lnTo>
                <a:lnTo>
                  <a:pt x="4860" y="553"/>
                </a:lnTo>
                <a:lnTo>
                  <a:pt x="4835" y="553"/>
                </a:lnTo>
                <a:lnTo>
                  <a:pt x="4822" y="560"/>
                </a:lnTo>
                <a:lnTo>
                  <a:pt x="4796" y="560"/>
                </a:lnTo>
                <a:lnTo>
                  <a:pt x="4777" y="566"/>
                </a:lnTo>
                <a:lnTo>
                  <a:pt x="4770" y="579"/>
                </a:lnTo>
                <a:lnTo>
                  <a:pt x="4764" y="579"/>
                </a:lnTo>
                <a:lnTo>
                  <a:pt x="4770" y="585"/>
                </a:lnTo>
                <a:lnTo>
                  <a:pt x="4790" y="579"/>
                </a:lnTo>
                <a:lnTo>
                  <a:pt x="4803" y="585"/>
                </a:lnTo>
                <a:lnTo>
                  <a:pt x="4809" y="585"/>
                </a:lnTo>
                <a:lnTo>
                  <a:pt x="4815" y="579"/>
                </a:lnTo>
                <a:lnTo>
                  <a:pt x="4815" y="566"/>
                </a:lnTo>
                <a:lnTo>
                  <a:pt x="4822" y="566"/>
                </a:lnTo>
                <a:lnTo>
                  <a:pt x="4835" y="579"/>
                </a:lnTo>
                <a:lnTo>
                  <a:pt x="4848" y="566"/>
                </a:lnTo>
                <a:lnTo>
                  <a:pt x="4873" y="553"/>
                </a:lnTo>
                <a:lnTo>
                  <a:pt x="4880" y="547"/>
                </a:lnTo>
                <a:lnTo>
                  <a:pt x="4873" y="547"/>
                </a:lnTo>
                <a:lnTo>
                  <a:pt x="4860" y="553"/>
                </a:lnTo>
                <a:lnTo>
                  <a:pt x="5433" y="495"/>
                </a:lnTo>
                <a:lnTo>
                  <a:pt x="5259" y="457"/>
                </a:lnTo>
                <a:lnTo>
                  <a:pt x="5240" y="450"/>
                </a:lnTo>
                <a:lnTo>
                  <a:pt x="5233" y="450"/>
                </a:lnTo>
                <a:lnTo>
                  <a:pt x="5233" y="457"/>
                </a:lnTo>
                <a:lnTo>
                  <a:pt x="5253" y="470"/>
                </a:lnTo>
                <a:lnTo>
                  <a:pt x="5272" y="457"/>
                </a:lnTo>
                <a:lnTo>
                  <a:pt x="5285" y="450"/>
                </a:lnTo>
                <a:lnTo>
                  <a:pt x="5278" y="444"/>
                </a:lnTo>
                <a:lnTo>
                  <a:pt x="5265" y="450"/>
                </a:lnTo>
                <a:lnTo>
                  <a:pt x="5259" y="457"/>
                </a:lnTo>
                <a:lnTo>
                  <a:pt x="5433" y="495"/>
                </a:lnTo>
                <a:lnTo>
                  <a:pt x="4938" y="270"/>
                </a:lnTo>
                <a:lnTo>
                  <a:pt x="4944" y="270"/>
                </a:lnTo>
                <a:lnTo>
                  <a:pt x="4944" y="264"/>
                </a:lnTo>
                <a:lnTo>
                  <a:pt x="4938" y="251"/>
                </a:lnTo>
                <a:lnTo>
                  <a:pt x="4925" y="251"/>
                </a:lnTo>
                <a:lnTo>
                  <a:pt x="4912" y="264"/>
                </a:lnTo>
                <a:lnTo>
                  <a:pt x="4912" y="270"/>
                </a:lnTo>
                <a:lnTo>
                  <a:pt x="4918" y="270"/>
                </a:lnTo>
                <a:lnTo>
                  <a:pt x="4938" y="270"/>
                </a:lnTo>
                <a:lnTo>
                  <a:pt x="5433" y="495"/>
                </a:lnTo>
                <a:lnTo>
                  <a:pt x="3228" y="418"/>
                </a:lnTo>
                <a:lnTo>
                  <a:pt x="3253" y="418"/>
                </a:lnTo>
                <a:lnTo>
                  <a:pt x="3260" y="418"/>
                </a:lnTo>
                <a:lnTo>
                  <a:pt x="3266" y="405"/>
                </a:lnTo>
                <a:lnTo>
                  <a:pt x="3273" y="405"/>
                </a:lnTo>
                <a:lnTo>
                  <a:pt x="3285" y="393"/>
                </a:lnTo>
                <a:lnTo>
                  <a:pt x="3279" y="393"/>
                </a:lnTo>
                <a:lnTo>
                  <a:pt x="3260" y="399"/>
                </a:lnTo>
                <a:lnTo>
                  <a:pt x="3247" y="405"/>
                </a:lnTo>
                <a:lnTo>
                  <a:pt x="3221" y="405"/>
                </a:lnTo>
                <a:lnTo>
                  <a:pt x="3202" y="405"/>
                </a:lnTo>
                <a:lnTo>
                  <a:pt x="3189" y="412"/>
                </a:lnTo>
                <a:lnTo>
                  <a:pt x="3176" y="425"/>
                </a:lnTo>
                <a:lnTo>
                  <a:pt x="3118" y="444"/>
                </a:lnTo>
                <a:lnTo>
                  <a:pt x="3086" y="457"/>
                </a:lnTo>
                <a:lnTo>
                  <a:pt x="3067" y="476"/>
                </a:lnTo>
                <a:lnTo>
                  <a:pt x="3073" y="476"/>
                </a:lnTo>
                <a:lnTo>
                  <a:pt x="3080" y="470"/>
                </a:lnTo>
                <a:lnTo>
                  <a:pt x="3105" y="450"/>
                </a:lnTo>
                <a:lnTo>
                  <a:pt x="3170" y="431"/>
                </a:lnTo>
                <a:lnTo>
                  <a:pt x="3195" y="425"/>
                </a:lnTo>
                <a:lnTo>
                  <a:pt x="3189" y="431"/>
                </a:lnTo>
                <a:lnTo>
                  <a:pt x="3208" y="438"/>
                </a:lnTo>
                <a:lnTo>
                  <a:pt x="3221" y="444"/>
                </a:lnTo>
                <a:lnTo>
                  <a:pt x="3228" y="444"/>
                </a:lnTo>
                <a:lnTo>
                  <a:pt x="3228" y="438"/>
                </a:lnTo>
                <a:lnTo>
                  <a:pt x="3215" y="431"/>
                </a:lnTo>
                <a:lnTo>
                  <a:pt x="3208" y="431"/>
                </a:lnTo>
                <a:lnTo>
                  <a:pt x="3208" y="418"/>
                </a:lnTo>
                <a:lnTo>
                  <a:pt x="3215" y="418"/>
                </a:lnTo>
                <a:lnTo>
                  <a:pt x="3228" y="418"/>
                </a:lnTo>
                <a:lnTo>
                  <a:pt x="5433" y="495"/>
                </a:lnTo>
                <a:lnTo>
                  <a:pt x="2983" y="502"/>
                </a:lnTo>
                <a:lnTo>
                  <a:pt x="2990" y="508"/>
                </a:lnTo>
                <a:lnTo>
                  <a:pt x="2996" y="502"/>
                </a:lnTo>
                <a:lnTo>
                  <a:pt x="2990" y="502"/>
                </a:lnTo>
                <a:lnTo>
                  <a:pt x="2983" y="502"/>
                </a:lnTo>
                <a:lnTo>
                  <a:pt x="5433" y="495"/>
                </a:lnTo>
                <a:lnTo>
                  <a:pt x="3009" y="502"/>
                </a:lnTo>
                <a:lnTo>
                  <a:pt x="3015" y="508"/>
                </a:lnTo>
                <a:lnTo>
                  <a:pt x="3022" y="502"/>
                </a:lnTo>
                <a:lnTo>
                  <a:pt x="3009" y="502"/>
                </a:lnTo>
                <a:lnTo>
                  <a:pt x="3003" y="502"/>
                </a:lnTo>
                <a:lnTo>
                  <a:pt x="3009" y="502"/>
                </a:lnTo>
                <a:lnTo>
                  <a:pt x="5433" y="495"/>
                </a:lnTo>
                <a:lnTo>
                  <a:pt x="3073" y="418"/>
                </a:lnTo>
                <a:lnTo>
                  <a:pt x="3086" y="412"/>
                </a:lnTo>
                <a:lnTo>
                  <a:pt x="3105" y="412"/>
                </a:lnTo>
                <a:lnTo>
                  <a:pt x="3118" y="412"/>
                </a:lnTo>
                <a:lnTo>
                  <a:pt x="3157" y="412"/>
                </a:lnTo>
                <a:lnTo>
                  <a:pt x="3170" y="412"/>
                </a:lnTo>
                <a:lnTo>
                  <a:pt x="3170" y="405"/>
                </a:lnTo>
                <a:lnTo>
                  <a:pt x="3163" y="405"/>
                </a:lnTo>
                <a:lnTo>
                  <a:pt x="3131" y="405"/>
                </a:lnTo>
                <a:lnTo>
                  <a:pt x="3125" y="405"/>
                </a:lnTo>
                <a:lnTo>
                  <a:pt x="3118" y="399"/>
                </a:lnTo>
                <a:lnTo>
                  <a:pt x="3125" y="399"/>
                </a:lnTo>
                <a:lnTo>
                  <a:pt x="3125" y="393"/>
                </a:lnTo>
                <a:lnTo>
                  <a:pt x="3105" y="399"/>
                </a:lnTo>
                <a:lnTo>
                  <a:pt x="3093" y="399"/>
                </a:lnTo>
                <a:lnTo>
                  <a:pt x="3073" y="405"/>
                </a:lnTo>
                <a:lnTo>
                  <a:pt x="3048" y="405"/>
                </a:lnTo>
                <a:lnTo>
                  <a:pt x="3022" y="412"/>
                </a:lnTo>
                <a:lnTo>
                  <a:pt x="3028" y="418"/>
                </a:lnTo>
                <a:lnTo>
                  <a:pt x="3048" y="412"/>
                </a:lnTo>
                <a:lnTo>
                  <a:pt x="3060" y="412"/>
                </a:lnTo>
                <a:lnTo>
                  <a:pt x="3067" y="412"/>
                </a:lnTo>
                <a:lnTo>
                  <a:pt x="3028" y="425"/>
                </a:lnTo>
                <a:lnTo>
                  <a:pt x="2996" y="444"/>
                </a:lnTo>
                <a:lnTo>
                  <a:pt x="2958" y="457"/>
                </a:lnTo>
                <a:lnTo>
                  <a:pt x="2945" y="476"/>
                </a:lnTo>
                <a:lnTo>
                  <a:pt x="2938" y="476"/>
                </a:lnTo>
                <a:lnTo>
                  <a:pt x="2945" y="476"/>
                </a:lnTo>
                <a:lnTo>
                  <a:pt x="2958" y="476"/>
                </a:lnTo>
                <a:lnTo>
                  <a:pt x="2958" y="470"/>
                </a:lnTo>
                <a:lnTo>
                  <a:pt x="2977" y="457"/>
                </a:lnTo>
                <a:lnTo>
                  <a:pt x="3022" y="444"/>
                </a:lnTo>
                <a:lnTo>
                  <a:pt x="3060" y="425"/>
                </a:lnTo>
                <a:lnTo>
                  <a:pt x="3073" y="418"/>
                </a:lnTo>
                <a:lnTo>
                  <a:pt x="5433" y="495"/>
                </a:lnTo>
                <a:lnTo>
                  <a:pt x="3003" y="405"/>
                </a:lnTo>
                <a:lnTo>
                  <a:pt x="2996" y="405"/>
                </a:lnTo>
                <a:lnTo>
                  <a:pt x="2990" y="405"/>
                </a:lnTo>
                <a:lnTo>
                  <a:pt x="2983" y="405"/>
                </a:lnTo>
                <a:lnTo>
                  <a:pt x="2990" y="412"/>
                </a:lnTo>
                <a:lnTo>
                  <a:pt x="2996" y="412"/>
                </a:lnTo>
                <a:lnTo>
                  <a:pt x="3003" y="405"/>
                </a:lnTo>
                <a:lnTo>
                  <a:pt x="5433" y="495"/>
                </a:lnTo>
                <a:lnTo>
                  <a:pt x="4648" y="450"/>
                </a:lnTo>
                <a:lnTo>
                  <a:pt x="4635" y="444"/>
                </a:lnTo>
                <a:lnTo>
                  <a:pt x="4623" y="444"/>
                </a:lnTo>
                <a:lnTo>
                  <a:pt x="4629" y="450"/>
                </a:lnTo>
                <a:lnTo>
                  <a:pt x="4635" y="457"/>
                </a:lnTo>
                <a:lnTo>
                  <a:pt x="4642" y="457"/>
                </a:lnTo>
                <a:lnTo>
                  <a:pt x="4648" y="470"/>
                </a:lnTo>
                <a:lnTo>
                  <a:pt x="4655" y="470"/>
                </a:lnTo>
                <a:lnTo>
                  <a:pt x="4661" y="457"/>
                </a:lnTo>
                <a:lnTo>
                  <a:pt x="4655" y="450"/>
                </a:lnTo>
                <a:lnTo>
                  <a:pt x="4648" y="450"/>
                </a:lnTo>
                <a:lnTo>
                  <a:pt x="5433" y="495"/>
                </a:lnTo>
                <a:lnTo>
                  <a:pt x="4603" y="444"/>
                </a:lnTo>
                <a:lnTo>
                  <a:pt x="4603" y="450"/>
                </a:lnTo>
                <a:lnTo>
                  <a:pt x="4610" y="450"/>
                </a:lnTo>
                <a:lnTo>
                  <a:pt x="4610" y="444"/>
                </a:lnTo>
                <a:lnTo>
                  <a:pt x="4603" y="444"/>
                </a:lnTo>
                <a:lnTo>
                  <a:pt x="5433" y="495"/>
                </a:lnTo>
                <a:lnTo>
                  <a:pt x="4719" y="290"/>
                </a:lnTo>
                <a:lnTo>
                  <a:pt x="4642" y="296"/>
                </a:lnTo>
                <a:lnTo>
                  <a:pt x="4603" y="309"/>
                </a:lnTo>
                <a:lnTo>
                  <a:pt x="4597" y="309"/>
                </a:lnTo>
                <a:lnTo>
                  <a:pt x="4584" y="315"/>
                </a:lnTo>
                <a:lnTo>
                  <a:pt x="4558" y="315"/>
                </a:lnTo>
                <a:lnTo>
                  <a:pt x="4533" y="328"/>
                </a:lnTo>
                <a:lnTo>
                  <a:pt x="4513" y="341"/>
                </a:lnTo>
                <a:lnTo>
                  <a:pt x="4507" y="341"/>
                </a:lnTo>
                <a:lnTo>
                  <a:pt x="4488" y="328"/>
                </a:lnTo>
                <a:lnTo>
                  <a:pt x="4481" y="328"/>
                </a:lnTo>
                <a:lnTo>
                  <a:pt x="4468" y="328"/>
                </a:lnTo>
                <a:lnTo>
                  <a:pt x="4462" y="335"/>
                </a:lnTo>
                <a:lnTo>
                  <a:pt x="4494" y="348"/>
                </a:lnTo>
                <a:lnTo>
                  <a:pt x="4571" y="373"/>
                </a:lnTo>
                <a:lnTo>
                  <a:pt x="4610" y="373"/>
                </a:lnTo>
                <a:lnTo>
                  <a:pt x="4635" y="380"/>
                </a:lnTo>
                <a:lnTo>
                  <a:pt x="4661" y="373"/>
                </a:lnTo>
                <a:lnTo>
                  <a:pt x="4597" y="367"/>
                </a:lnTo>
                <a:lnTo>
                  <a:pt x="4533" y="341"/>
                </a:lnTo>
                <a:lnTo>
                  <a:pt x="4623" y="309"/>
                </a:lnTo>
                <a:lnTo>
                  <a:pt x="4706" y="296"/>
                </a:lnTo>
                <a:lnTo>
                  <a:pt x="4777" y="290"/>
                </a:lnTo>
                <a:lnTo>
                  <a:pt x="4719" y="290"/>
                </a:lnTo>
                <a:lnTo>
                  <a:pt x="5433" y="495"/>
                </a:lnTo>
                <a:lnTo>
                  <a:pt x="4584" y="444"/>
                </a:lnTo>
                <a:lnTo>
                  <a:pt x="4590" y="450"/>
                </a:lnTo>
                <a:lnTo>
                  <a:pt x="4590" y="444"/>
                </a:lnTo>
                <a:lnTo>
                  <a:pt x="4584" y="444"/>
                </a:lnTo>
                <a:lnTo>
                  <a:pt x="5433" y="495"/>
                </a:lnTo>
                <a:lnTo>
                  <a:pt x="2733" y="534"/>
                </a:lnTo>
                <a:lnTo>
                  <a:pt x="2713" y="534"/>
                </a:lnTo>
                <a:lnTo>
                  <a:pt x="2707" y="534"/>
                </a:lnTo>
                <a:lnTo>
                  <a:pt x="2694" y="547"/>
                </a:lnTo>
                <a:lnTo>
                  <a:pt x="2694" y="553"/>
                </a:lnTo>
                <a:lnTo>
                  <a:pt x="2700" y="547"/>
                </a:lnTo>
                <a:lnTo>
                  <a:pt x="2707" y="540"/>
                </a:lnTo>
                <a:lnTo>
                  <a:pt x="2713" y="540"/>
                </a:lnTo>
                <a:lnTo>
                  <a:pt x="2726" y="534"/>
                </a:lnTo>
                <a:lnTo>
                  <a:pt x="2733" y="534"/>
                </a:lnTo>
                <a:lnTo>
                  <a:pt x="5433" y="495"/>
                </a:lnTo>
                <a:lnTo>
                  <a:pt x="3877" y="238"/>
                </a:lnTo>
                <a:lnTo>
                  <a:pt x="3877" y="232"/>
                </a:lnTo>
                <a:lnTo>
                  <a:pt x="3870" y="232"/>
                </a:lnTo>
                <a:lnTo>
                  <a:pt x="3877" y="238"/>
                </a:lnTo>
                <a:lnTo>
                  <a:pt x="5433" y="495"/>
                </a:lnTo>
                <a:lnTo>
                  <a:pt x="1055" y="103"/>
                </a:lnTo>
                <a:lnTo>
                  <a:pt x="1048" y="116"/>
                </a:lnTo>
                <a:lnTo>
                  <a:pt x="1048" y="123"/>
                </a:lnTo>
                <a:lnTo>
                  <a:pt x="1048" y="129"/>
                </a:lnTo>
                <a:lnTo>
                  <a:pt x="1055" y="116"/>
                </a:lnTo>
                <a:lnTo>
                  <a:pt x="1055" y="103"/>
                </a:lnTo>
                <a:lnTo>
                  <a:pt x="5433" y="495"/>
                </a:lnTo>
                <a:lnTo>
                  <a:pt x="1415" y="502"/>
                </a:lnTo>
                <a:lnTo>
                  <a:pt x="1434" y="508"/>
                </a:lnTo>
                <a:lnTo>
                  <a:pt x="1440" y="502"/>
                </a:lnTo>
                <a:lnTo>
                  <a:pt x="1428" y="495"/>
                </a:lnTo>
                <a:lnTo>
                  <a:pt x="1408" y="489"/>
                </a:lnTo>
                <a:lnTo>
                  <a:pt x="1395" y="489"/>
                </a:lnTo>
                <a:lnTo>
                  <a:pt x="1402" y="495"/>
                </a:lnTo>
                <a:lnTo>
                  <a:pt x="1415" y="502"/>
                </a:lnTo>
                <a:lnTo>
                  <a:pt x="5433" y="495"/>
                </a:lnTo>
                <a:lnTo>
                  <a:pt x="1023" y="116"/>
                </a:lnTo>
                <a:lnTo>
                  <a:pt x="1035" y="123"/>
                </a:lnTo>
                <a:lnTo>
                  <a:pt x="1042" y="123"/>
                </a:lnTo>
                <a:lnTo>
                  <a:pt x="1042" y="116"/>
                </a:lnTo>
                <a:lnTo>
                  <a:pt x="1035" y="110"/>
                </a:lnTo>
                <a:lnTo>
                  <a:pt x="1023" y="110"/>
                </a:lnTo>
                <a:lnTo>
                  <a:pt x="1023" y="116"/>
                </a:lnTo>
                <a:lnTo>
                  <a:pt x="5433" y="495"/>
                </a:lnTo>
                <a:lnTo>
                  <a:pt x="1440" y="33"/>
                </a:lnTo>
                <a:lnTo>
                  <a:pt x="1428" y="26"/>
                </a:lnTo>
                <a:lnTo>
                  <a:pt x="1415" y="20"/>
                </a:lnTo>
                <a:lnTo>
                  <a:pt x="1415" y="26"/>
                </a:lnTo>
                <a:lnTo>
                  <a:pt x="1428" y="39"/>
                </a:lnTo>
                <a:lnTo>
                  <a:pt x="1440" y="33"/>
                </a:lnTo>
                <a:lnTo>
                  <a:pt x="5433" y="495"/>
                </a:lnTo>
                <a:lnTo>
                  <a:pt x="785" y="65"/>
                </a:lnTo>
                <a:lnTo>
                  <a:pt x="785" y="71"/>
                </a:lnTo>
                <a:lnTo>
                  <a:pt x="798" y="65"/>
                </a:lnTo>
                <a:lnTo>
                  <a:pt x="791" y="65"/>
                </a:lnTo>
                <a:lnTo>
                  <a:pt x="785" y="65"/>
                </a:lnTo>
                <a:lnTo>
                  <a:pt x="5433" y="495"/>
                </a:lnTo>
                <a:lnTo>
                  <a:pt x="823" y="71"/>
                </a:lnTo>
                <a:lnTo>
                  <a:pt x="817" y="71"/>
                </a:lnTo>
                <a:lnTo>
                  <a:pt x="830" y="78"/>
                </a:lnTo>
                <a:lnTo>
                  <a:pt x="830" y="71"/>
                </a:lnTo>
                <a:lnTo>
                  <a:pt x="823" y="71"/>
                </a:lnTo>
                <a:lnTo>
                  <a:pt x="5433" y="495"/>
                </a:lnTo>
                <a:lnTo>
                  <a:pt x="1537" y="412"/>
                </a:lnTo>
                <a:lnTo>
                  <a:pt x="1537" y="405"/>
                </a:lnTo>
                <a:lnTo>
                  <a:pt x="1530" y="399"/>
                </a:lnTo>
                <a:lnTo>
                  <a:pt x="1524" y="399"/>
                </a:lnTo>
                <a:lnTo>
                  <a:pt x="1524" y="405"/>
                </a:lnTo>
                <a:lnTo>
                  <a:pt x="1530" y="412"/>
                </a:lnTo>
                <a:lnTo>
                  <a:pt x="1537" y="412"/>
                </a:lnTo>
                <a:lnTo>
                  <a:pt x="5433" y="495"/>
                </a:lnTo>
                <a:lnTo>
                  <a:pt x="1511" y="65"/>
                </a:lnTo>
                <a:lnTo>
                  <a:pt x="1505" y="65"/>
                </a:lnTo>
                <a:lnTo>
                  <a:pt x="1498" y="65"/>
                </a:lnTo>
                <a:lnTo>
                  <a:pt x="1505" y="65"/>
                </a:lnTo>
                <a:lnTo>
                  <a:pt x="1511" y="65"/>
                </a:lnTo>
                <a:lnTo>
                  <a:pt x="5433" y="495"/>
                </a:lnTo>
                <a:lnTo>
                  <a:pt x="1087" y="123"/>
                </a:lnTo>
                <a:lnTo>
                  <a:pt x="1093" y="123"/>
                </a:lnTo>
                <a:lnTo>
                  <a:pt x="1100" y="116"/>
                </a:lnTo>
                <a:lnTo>
                  <a:pt x="1087" y="116"/>
                </a:lnTo>
                <a:lnTo>
                  <a:pt x="1087" y="123"/>
                </a:lnTo>
                <a:lnTo>
                  <a:pt x="5433" y="495"/>
                </a:lnTo>
                <a:lnTo>
                  <a:pt x="1350" y="303"/>
                </a:lnTo>
                <a:lnTo>
                  <a:pt x="1286" y="290"/>
                </a:lnTo>
                <a:lnTo>
                  <a:pt x="1260" y="290"/>
                </a:lnTo>
                <a:lnTo>
                  <a:pt x="1241" y="290"/>
                </a:lnTo>
                <a:lnTo>
                  <a:pt x="1228" y="283"/>
                </a:lnTo>
                <a:lnTo>
                  <a:pt x="1222" y="283"/>
                </a:lnTo>
                <a:lnTo>
                  <a:pt x="1209" y="290"/>
                </a:lnTo>
                <a:lnTo>
                  <a:pt x="1183" y="290"/>
                </a:lnTo>
                <a:lnTo>
                  <a:pt x="1183" y="296"/>
                </a:lnTo>
                <a:lnTo>
                  <a:pt x="1203" y="296"/>
                </a:lnTo>
                <a:lnTo>
                  <a:pt x="1312" y="309"/>
                </a:lnTo>
                <a:lnTo>
                  <a:pt x="1363" y="309"/>
                </a:lnTo>
                <a:lnTo>
                  <a:pt x="1395" y="309"/>
                </a:lnTo>
                <a:lnTo>
                  <a:pt x="1395" y="309"/>
                </a:lnTo>
                <a:lnTo>
                  <a:pt x="1370" y="309"/>
                </a:lnTo>
                <a:lnTo>
                  <a:pt x="1350" y="303"/>
                </a:lnTo>
                <a:lnTo>
                  <a:pt x="5433" y="495"/>
                </a:lnTo>
                <a:lnTo>
                  <a:pt x="939" y="97"/>
                </a:lnTo>
                <a:lnTo>
                  <a:pt x="945" y="97"/>
                </a:lnTo>
                <a:lnTo>
                  <a:pt x="933" y="90"/>
                </a:lnTo>
                <a:lnTo>
                  <a:pt x="926" y="90"/>
                </a:lnTo>
                <a:lnTo>
                  <a:pt x="939" y="97"/>
                </a:lnTo>
                <a:lnTo>
                  <a:pt x="5433" y="495"/>
                </a:lnTo>
                <a:lnTo>
                  <a:pt x="3774" y="187"/>
                </a:lnTo>
                <a:lnTo>
                  <a:pt x="3780" y="187"/>
                </a:lnTo>
                <a:lnTo>
                  <a:pt x="3774" y="180"/>
                </a:lnTo>
                <a:lnTo>
                  <a:pt x="3774" y="187"/>
                </a:lnTo>
                <a:lnTo>
                  <a:pt x="5433" y="495"/>
                </a:lnTo>
                <a:lnTo>
                  <a:pt x="393" y="502"/>
                </a:lnTo>
                <a:lnTo>
                  <a:pt x="386" y="483"/>
                </a:lnTo>
                <a:lnTo>
                  <a:pt x="380" y="483"/>
                </a:lnTo>
                <a:lnTo>
                  <a:pt x="386" y="495"/>
                </a:lnTo>
                <a:lnTo>
                  <a:pt x="393" y="502"/>
                </a:lnTo>
                <a:lnTo>
                  <a:pt x="5433" y="495"/>
                </a:lnTo>
                <a:lnTo>
                  <a:pt x="605" y="547"/>
                </a:lnTo>
                <a:lnTo>
                  <a:pt x="598" y="547"/>
                </a:lnTo>
                <a:lnTo>
                  <a:pt x="598" y="553"/>
                </a:lnTo>
                <a:lnTo>
                  <a:pt x="605" y="547"/>
                </a:lnTo>
                <a:lnTo>
                  <a:pt x="5433" y="495"/>
                </a:lnTo>
                <a:lnTo>
                  <a:pt x="515" y="521"/>
                </a:lnTo>
                <a:lnTo>
                  <a:pt x="515" y="528"/>
                </a:lnTo>
                <a:lnTo>
                  <a:pt x="515" y="534"/>
                </a:lnTo>
                <a:lnTo>
                  <a:pt x="528" y="528"/>
                </a:lnTo>
                <a:lnTo>
                  <a:pt x="521" y="528"/>
                </a:lnTo>
                <a:lnTo>
                  <a:pt x="521" y="521"/>
                </a:lnTo>
                <a:lnTo>
                  <a:pt x="515" y="521"/>
                </a:lnTo>
                <a:lnTo>
                  <a:pt x="5433" y="495"/>
                </a:lnTo>
                <a:lnTo>
                  <a:pt x="450" y="303"/>
                </a:lnTo>
                <a:lnTo>
                  <a:pt x="418" y="296"/>
                </a:lnTo>
                <a:lnTo>
                  <a:pt x="393" y="296"/>
                </a:lnTo>
                <a:lnTo>
                  <a:pt x="373" y="296"/>
                </a:lnTo>
                <a:lnTo>
                  <a:pt x="335" y="290"/>
                </a:lnTo>
                <a:lnTo>
                  <a:pt x="322" y="290"/>
                </a:lnTo>
                <a:lnTo>
                  <a:pt x="309" y="290"/>
                </a:lnTo>
                <a:lnTo>
                  <a:pt x="290" y="283"/>
                </a:lnTo>
                <a:lnTo>
                  <a:pt x="270" y="290"/>
                </a:lnTo>
                <a:lnTo>
                  <a:pt x="283" y="296"/>
                </a:lnTo>
                <a:lnTo>
                  <a:pt x="309" y="296"/>
                </a:lnTo>
                <a:lnTo>
                  <a:pt x="309" y="303"/>
                </a:lnTo>
                <a:lnTo>
                  <a:pt x="309" y="309"/>
                </a:lnTo>
                <a:lnTo>
                  <a:pt x="328" y="315"/>
                </a:lnTo>
                <a:lnTo>
                  <a:pt x="360" y="315"/>
                </a:lnTo>
                <a:lnTo>
                  <a:pt x="386" y="315"/>
                </a:lnTo>
                <a:lnTo>
                  <a:pt x="405" y="315"/>
                </a:lnTo>
                <a:lnTo>
                  <a:pt x="405" y="309"/>
                </a:lnTo>
                <a:lnTo>
                  <a:pt x="386" y="309"/>
                </a:lnTo>
                <a:lnTo>
                  <a:pt x="373" y="309"/>
                </a:lnTo>
                <a:lnTo>
                  <a:pt x="367" y="309"/>
                </a:lnTo>
                <a:lnTo>
                  <a:pt x="348" y="309"/>
                </a:lnTo>
                <a:lnTo>
                  <a:pt x="335" y="309"/>
                </a:lnTo>
                <a:lnTo>
                  <a:pt x="328" y="309"/>
                </a:lnTo>
                <a:lnTo>
                  <a:pt x="322" y="303"/>
                </a:lnTo>
                <a:lnTo>
                  <a:pt x="341" y="303"/>
                </a:lnTo>
                <a:lnTo>
                  <a:pt x="373" y="303"/>
                </a:lnTo>
                <a:lnTo>
                  <a:pt x="412" y="309"/>
                </a:lnTo>
                <a:lnTo>
                  <a:pt x="431" y="309"/>
                </a:lnTo>
                <a:lnTo>
                  <a:pt x="450" y="309"/>
                </a:lnTo>
                <a:lnTo>
                  <a:pt x="463" y="309"/>
                </a:lnTo>
                <a:lnTo>
                  <a:pt x="450" y="303"/>
                </a:lnTo>
                <a:lnTo>
                  <a:pt x="5433" y="495"/>
                </a:lnTo>
                <a:lnTo>
                  <a:pt x="528" y="290"/>
                </a:lnTo>
                <a:lnTo>
                  <a:pt x="553" y="290"/>
                </a:lnTo>
                <a:lnTo>
                  <a:pt x="598" y="290"/>
                </a:lnTo>
                <a:lnTo>
                  <a:pt x="598" y="283"/>
                </a:lnTo>
                <a:lnTo>
                  <a:pt x="605" y="283"/>
                </a:lnTo>
                <a:lnTo>
                  <a:pt x="624" y="283"/>
                </a:lnTo>
                <a:lnTo>
                  <a:pt x="637" y="283"/>
                </a:lnTo>
                <a:lnTo>
                  <a:pt x="630" y="277"/>
                </a:lnTo>
                <a:lnTo>
                  <a:pt x="618" y="277"/>
                </a:lnTo>
                <a:lnTo>
                  <a:pt x="605" y="277"/>
                </a:lnTo>
                <a:lnTo>
                  <a:pt x="592" y="283"/>
                </a:lnTo>
                <a:lnTo>
                  <a:pt x="579" y="283"/>
                </a:lnTo>
                <a:lnTo>
                  <a:pt x="540" y="283"/>
                </a:lnTo>
                <a:lnTo>
                  <a:pt x="515" y="290"/>
                </a:lnTo>
                <a:lnTo>
                  <a:pt x="508" y="290"/>
                </a:lnTo>
                <a:lnTo>
                  <a:pt x="476" y="296"/>
                </a:lnTo>
                <a:lnTo>
                  <a:pt x="515" y="296"/>
                </a:lnTo>
                <a:lnTo>
                  <a:pt x="521" y="296"/>
                </a:lnTo>
                <a:lnTo>
                  <a:pt x="528" y="290"/>
                </a:lnTo>
                <a:lnTo>
                  <a:pt x="5433" y="495"/>
                </a:lnTo>
                <a:lnTo>
                  <a:pt x="926" y="354"/>
                </a:lnTo>
                <a:lnTo>
                  <a:pt x="900" y="341"/>
                </a:lnTo>
                <a:lnTo>
                  <a:pt x="875" y="328"/>
                </a:lnTo>
                <a:lnTo>
                  <a:pt x="843" y="328"/>
                </a:lnTo>
                <a:lnTo>
                  <a:pt x="836" y="328"/>
                </a:lnTo>
                <a:lnTo>
                  <a:pt x="843" y="335"/>
                </a:lnTo>
                <a:lnTo>
                  <a:pt x="862" y="341"/>
                </a:lnTo>
                <a:lnTo>
                  <a:pt x="894" y="367"/>
                </a:lnTo>
                <a:lnTo>
                  <a:pt x="926" y="380"/>
                </a:lnTo>
                <a:lnTo>
                  <a:pt x="965" y="393"/>
                </a:lnTo>
                <a:lnTo>
                  <a:pt x="1138" y="457"/>
                </a:lnTo>
                <a:lnTo>
                  <a:pt x="1203" y="489"/>
                </a:lnTo>
                <a:lnTo>
                  <a:pt x="1235" y="502"/>
                </a:lnTo>
                <a:lnTo>
                  <a:pt x="1241" y="502"/>
                </a:lnTo>
                <a:lnTo>
                  <a:pt x="1068" y="425"/>
                </a:lnTo>
                <a:lnTo>
                  <a:pt x="926" y="354"/>
                </a:lnTo>
                <a:lnTo>
                  <a:pt x="5433" y="495"/>
                </a:lnTo>
                <a:lnTo>
                  <a:pt x="418" y="322"/>
                </a:lnTo>
                <a:lnTo>
                  <a:pt x="412" y="328"/>
                </a:lnTo>
                <a:lnTo>
                  <a:pt x="431" y="322"/>
                </a:lnTo>
                <a:lnTo>
                  <a:pt x="438" y="315"/>
                </a:lnTo>
                <a:lnTo>
                  <a:pt x="425" y="315"/>
                </a:lnTo>
                <a:lnTo>
                  <a:pt x="418" y="322"/>
                </a:lnTo>
                <a:lnTo>
                  <a:pt x="5433" y="495"/>
                </a:lnTo>
                <a:lnTo>
                  <a:pt x="1318" y="508"/>
                </a:lnTo>
                <a:lnTo>
                  <a:pt x="1331" y="495"/>
                </a:lnTo>
                <a:lnTo>
                  <a:pt x="1344" y="489"/>
                </a:lnTo>
                <a:lnTo>
                  <a:pt x="1363" y="489"/>
                </a:lnTo>
                <a:lnTo>
                  <a:pt x="1389" y="495"/>
                </a:lnTo>
                <a:lnTo>
                  <a:pt x="1389" y="489"/>
                </a:lnTo>
                <a:lnTo>
                  <a:pt x="1357" y="476"/>
                </a:lnTo>
                <a:lnTo>
                  <a:pt x="1331" y="470"/>
                </a:lnTo>
                <a:lnTo>
                  <a:pt x="1260" y="444"/>
                </a:lnTo>
                <a:lnTo>
                  <a:pt x="1235" y="444"/>
                </a:lnTo>
                <a:lnTo>
                  <a:pt x="1215" y="438"/>
                </a:lnTo>
                <a:lnTo>
                  <a:pt x="1209" y="431"/>
                </a:lnTo>
                <a:lnTo>
                  <a:pt x="1203" y="438"/>
                </a:lnTo>
                <a:lnTo>
                  <a:pt x="1196" y="444"/>
                </a:lnTo>
                <a:lnTo>
                  <a:pt x="1203" y="444"/>
                </a:lnTo>
                <a:lnTo>
                  <a:pt x="1222" y="450"/>
                </a:lnTo>
                <a:lnTo>
                  <a:pt x="1235" y="450"/>
                </a:lnTo>
                <a:lnTo>
                  <a:pt x="1248" y="450"/>
                </a:lnTo>
                <a:lnTo>
                  <a:pt x="1286" y="470"/>
                </a:lnTo>
                <a:lnTo>
                  <a:pt x="1312" y="476"/>
                </a:lnTo>
                <a:lnTo>
                  <a:pt x="1338" y="476"/>
                </a:lnTo>
                <a:lnTo>
                  <a:pt x="1331" y="489"/>
                </a:lnTo>
                <a:lnTo>
                  <a:pt x="1318" y="502"/>
                </a:lnTo>
                <a:lnTo>
                  <a:pt x="1318" y="508"/>
                </a:lnTo>
                <a:lnTo>
                  <a:pt x="5433" y="495"/>
                </a:lnTo>
                <a:lnTo>
                  <a:pt x="450" y="328"/>
                </a:lnTo>
                <a:lnTo>
                  <a:pt x="470" y="328"/>
                </a:lnTo>
                <a:lnTo>
                  <a:pt x="476" y="328"/>
                </a:lnTo>
                <a:lnTo>
                  <a:pt x="476" y="322"/>
                </a:lnTo>
                <a:lnTo>
                  <a:pt x="470" y="322"/>
                </a:lnTo>
                <a:lnTo>
                  <a:pt x="450" y="322"/>
                </a:lnTo>
                <a:lnTo>
                  <a:pt x="450" y="328"/>
                </a:lnTo>
                <a:lnTo>
                  <a:pt x="444" y="328"/>
                </a:lnTo>
                <a:lnTo>
                  <a:pt x="450" y="328"/>
                </a:lnTo>
                <a:lnTo>
                  <a:pt x="5433" y="495"/>
                </a:lnTo>
                <a:lnTo>
                  <a:pt x="566" y="193"/>
                </a:lnTo>
                <a:lnTo>
                  <a:pt x="547" y="193"/>
                </a:lnTo>
                <a:lnTo>
                  <a:pt x="547" y="200"/>
                </a:lnTo>
                <a:lnTo>
                  <a:pt x="547" y="206"/>
                </a:lnTo>
                <a:lnTo>
                  <a:pt x="553" y="206"/>
                </a:lnTo>
                <a:lnTo>
                  <a:pt x="566" y="193"/>
                </a:lnTo>
                <a:lnTo>
                  <a:pt x="5433" y="495"/>
                </a:lnTo>
                <a:lnTo>
                  <a:pt x="277" y="58"/>
                </a:lnTo>
                <a:lnTo>
                  <a:pt x="270" y="52"/>
                </a:lnTo>
                <a:lnTo>
                  <a:pt x="264" y="52"/>
                </a:lnTo>
                <a:lnTo>
                  <a:pt x="264" y="58"/>
                </a:lnTo>
                <a:lnTo>
                  <a:pt x="277" y="58"/>
                </a:lnTo>
                <a:lnTo>
                  <a:pt x="5433" y="495"/>
                </a:lnTo>
                <a:lnTo>
                  <a:pt x="290" y="450"/>
                </a:lnTo>
                <a:lnTo>
                  <a:pt x="258" y="450"/>
                </a:lnTo>
                <a:lnTo>
                  <a:pt x="245" y="450"/>
                </a:lnTo>
                <a:lnTo>
                  <a:pt x="245" y="457"/>
                </a:lnTo>
                <a:lnTo>
                  <a:pt x="277" y="457"/>
                </a:lnTo>
                <a:lnTo>
                  <a:pt x="290" y="457"/>
                </a:lnTo>
                <a:lnTo>
                  <a:pt x="309" y="450"/>
                </a:lnTo>
                <a:lnTo>
                  <a:pt x="303" y="450"/>
                </a:lnTo>
                <a:lnTo>
                  <a:pt x="290" y="450"/>
                </a:lnTo>
                <a:lnTo>
                  <a:pt x="5433" y="495"/>
                </a:lnTo>
                <a:lnTo>
                  <a:pt x="193" y="213"/>
                </a:lnTo>
                <a:lnTo>
                  <a:pt x="193" y="219"/>
                </a:lnTo>
                <a:lnTo>
                  <a:pt x="206" y="219"/>
                </a:lnTo>
                <a:lnTo>
                  <a:pt x="200" y="213"/>
                </a:lnTo>
                <a:lnTo>
                  <a:pt x="193" y="213"/>
                </a:lnTo>
                <a:lnTo>
                  <a:pt x="5433" y="495"/>
                </a:lnTo>
                <a:lnTo>
                  <a:pt x="225" y="450"/>
                </a:lnTo>
                <a:lnTo>
                  <a:pt x="219" y="457"/>
                </a:lnTo>
                <a:lnTo>
                  <a:pt x="225" y="470"/>
                </a:lnTo>
                <a:lnTo>
                  <a:pt x="238" y="470"/>
                </a:lnTo>
                <a:lnTo>
                  <a:pt x="238" y="457"/>
                </a:lnTo>
                <a:lnTo>
                  <a:pt x="238" y="450"/>
                </a:lnTo>
                <a:lnTo>
                  <a:pt x="225" y="450"/>
                </a:lnTo>
                <a:lnTo>
                  <a:pt x="5433" y="495"/>
                </a:lnTo>
                <a:lnTo>
                  <a:pt x="161" y="225"/>
                </a:lnTo>
                <a:lnTo>
                  <a:pt x="174" y="225"/>
                </a:lnTo>
                <a:lnTo>
                  <a:pt x="168" y="219"/>
                </a:lnTo>
                <a:lnTo>
                  <a:pt x="155" y="225"/>
                </a:lnTo>
                <a:lnTo>
                  <a:pt x="161" y="225"/>
                </a:lnTo>
                <a:lnTo>
                  <a:pt x="5433" y="495"/>
                </a:lnTo>
                <a:lnTo>
                  <a:pt x="78" y="290"/>
                </a:lnTo>
                <a:lnTo>
                  <a:pt x="84" y="296"/>
                </a:lnTo>
                <a:lnTo>
                  <a:pt x="103" y="303"/>
                </a:lnTo>
                <a:lnTo>
                  <a:pt x="129" y="315"/>
                </a:lnTo>
                <a:lnTo>
                  <a:pt x="103" y="309"/>
                </a:lnTo>
                <a:lnTo>
                  <a:pt x="84" y="309"/>
                </a:lnTo>
                <a:lnTo>
                  <a:pt x="71" y="315"/>
                </a:lnTo>
                <a:lnTo>
                  <a:pt x="97" y="322"/>
                </a:lnTo>
                <a:lnTo>
                  <a:pt x="129" y="322"/>
                </a:lnTo>
                <a:lnTo>
                  <a:pt x="161" y="335"/>
                </a:lnTo>
                <a:lnTo>
                  <a:pt x="187" y="348"/>
                </a:lnTo>
                <a:lnTo>
                  <a:pt x="200" y="354"/>
                </a:lnTo>
                <a:lnTo>
                  <a:pt x="219" y="354"/>
                </a:lnTo>
                <a:lnTo>
                  <a:pt x="232" y="367"/>
                </a:lnTo>
                <a:lnTo>
                  <a:pt x="225" y="380"/>
                </a:lnTo>
                <a:lnTo>
                  <a:pt x="238" y="386"/>
                </a:lnTo>
                <a:lnTo>
                  <a:pt x="258" y="380"/>
                </a:lnTo>
                <a:lnTo>
                  <a:pt x="277" y="386"/>
                </a:lnTo>
                <a:lnTo>
                  <a:pt x="290" y="399"/>
                </a:lnTo>
                <a:lnTo>
                  <a:pt x="290" y="393"/>
                </a:lnTo>
                <a:lnTo>
                  <a:pt x="277" y="373"/>
                </a:lnTo>
                <a:lnTo>
                  <a:pt x="270" y="367"/>
                </a:lnTo>
                <a:lnTo>
                  <a:pt x="258" y="354"/>
                </a:lnTo>
                <a:lnTo>
                  <a:pt x="277" y="354"/>
                </a:lnTo>
                <a:lnTo>
                  <a:pt x="322" y="373"/>
                </a:lnTo>
                <a:lnTo>
                  <a:pt x="348" y="367"/>
                </a:lnTo>
                <a:lnTo>
                  <a:pt x="373" y="367"/>
                </a:lnTo>
                <a:lnTo>
                  <a:pt x="405" y="367"/>
                </a:lnTo>
                <a:lnTo>
                  <a:pt x="412" y="367"/>
                </a:lnTo>
                <a:lnTo>
                  <a:pt x="393" y="354"/>
                </a:lnTo>
                <a:lnTo>
                  <a:pt x="367" y="348"/>
                </a:lnTo>
                <a:lnTo>
                  <a:pt x="335" y="348"/>
                </a:lnTo>
                <a:lnTo>
                  <a:pt x="322" y="348"/>
                </a:lnTo>
                <a:lnTo>
                  <a:pt x="315" y="341"/>
                </a:lnTo>
                <a:lnTo>
                  <a:pt x="296" y="341"/>
                </a:lnTo>
                <a:lnTo>
                  <a:pt x="264" y="328"/>
                </a:lnTo>
                <a:lnTo>
                  <a:pt x="219" y="322"/>
                </a:lnTo>
                <a:lnTo>
                  <a:pt x="187" y="315"/>
                </a:lnTo>
                <a:lnTo>
                  <a:pt x="174" y="315"/>
                </a:lnTo>
                <a:lnTo>
                  <a:pt x="168" y="309"/>
                </a:lnTo>
                <a:lnTo>
                  <a:pt x="123" y="303"/>
                </a:lnTo>
                <a:lnTo>
                  <a:pt x="97" y="290"/>
                </a:lnTo>
                <a:lnTo>
                  <a:pt x="84" y="283"/>
                </a:lnTo>
                <a:lnTo>
                  <a:pt x="78" y="283"/>
                </a:lnTo>
                <a:lnTo>
                  <a:pt x="78" y="290"/>
                </a:lnTo>
                <a:lnTo>
                  <a:pt x="5433" y="495"/>
                </a:lnTo>
                <a:lnTo>
                  <a:pt x="309" y="508"/>
                </a:lnTo>
                <a:lnTo>
                  <a:pt x="303" y="508"/>
                </a:lnTo>
                <a:lnTo>
                  <a:pt x="296" y="515"/>
                </a:lnTo>
                <a:lnTo>
                  <a:pt x="303" y="515"/>
                </a:lnTo>
                <a:lnTo>
                  <a:pt x="309" y="508"/>
                </a:lnTo>
                <a:lnTo>
                  <a:pt x="5433" y="495"/>
                </a:lnTo>
                <a:lnTo>
                  <a:pt x="1338" y="20"/>
                </a:lnTo>
                <a:lnTo>
                  <a:pt x="1350" y="20"/>
                </a:lnTo>
                <a:lnTo>
                  <a:pt x="1338" y="7"/>
                </a:lnTo>
                <a:lnTo>
                  <a:pt x="1331" y="7"/>
                </a:lnTo>
                <a:lnTo>
                  <a:pt x="1325" y="13"/>
                </a:lnTo>
                <a:lnTo>
                  <a:pt x="1325" y="20"/>
                </a:lnTo>
                <a:lnTo>
                  <a:pt x="1338" y="20"/>
                </a:lnTo>
                <a:lnTo>
                  <a:pt x="5433" y="495"/>
                </a:lnTo>
                <a:lnTo>
                  <a:pt x="187" y="521"/>
                </a:lnTo>
                <a:lnTo>
                  <a:pt x="180" y="521"/>
                </a:lnTo>
                <a:lnTo>
                  <a:pt x="174" y="521"/>
                </a:lnTo>
                <a:lnTo>
                  <a:pt x="180" y="521"/>
                </a:lnTo>
                <a:lnTo>
                  <a:pt x="187" y="521"/>
                </a:lnTo>
                <a:lnTo>
                  <a:pt x="5433" y="495"/>
                </a:lnTo>
                <a:lnTo>
                  <a:pt x="39" y="206"/>
                </a:lnTo>
                <a:lnTo>
                  <a:pt x="13" y="187"/>
                </a:lnTo>
                <a:lnTo>
                  <a:pt x="0" y="180"/>
                </a:lnTo>
                <a:lnTo>
                  <a:pt x="0" y="193"/>
                </a:lnTo>
                <a:lnTo>
                  <a:pt x="26" y="213"/>
                </a:lnTo>
                <a:lnTo>
                  <a:pt x="65" y="219"/>
                </a:lnTo>
                <a:lnTo>
                  <a:pt x="97" y="225"/>
                </a:lnTo>
                <a:lnTo>
                  <a:pt x="39" y="206"/>
                </a:lnTo>
                <a:lnTo>
                  <a:pt x="5433" y="495"/>
                </a:lnTo>
                <a:lnTo>
                  <a:pt x="778" y="592"/>
                </a:lnTo>
                <a:lnTo>
                  <a:pt x="753" y="585"/>
                </a:lnTo>
                <a:lnTo>
                  <a:pt x="733" y="566"/>
                </a:lnTo>
                <a:lnTo>
                  <a:pt x="708" y="560"/>
                </a:lnTo>
                <a:lnTo>
                  <a:pt x="682" y="560"/>
                </a:lnTo>
                <a:lnTo>
                  <a:pt x="669" y="560"/>
                </a:lnTo>
                <a:lnTo>
                  <a:pt x="650" y="560"/>
                </a:lnTo>
                <a:lnTo>
                  <a:pt x="643" y="553"/>
                </a:lnTo>
                <a:lnTo>
                  <a:pt x="643" y="560"/>
                </a:lnTo>
                <a:lnTo>
                  <a:pt x="650" y="579"/>
                </a:lnTo>
                <a:lnTo>
                  <a:pt x="650" y="585"/>
                </a:lnTo>
                <a:lnTo>
                  <a:pt x="643" y="585"/>
                </a:lnTo>
                <a:lnTo>
                  <a:pt x="630" y="579"/>
                </a:lnTo>
                <a:lnTo>
                  <a:pt x="624" y="579"/>
                </a:lnTo>
                <a:lnTo>
                  <a:pt x="624" y="566"/>
                </a:lnTo>
                <a:lnTo>
                  <a:pt x="624" y="560"/>
                </a:lnTo>
                <a:lnTo>
                  <a:pt x="618" y="553"/>
                </a:lnTo>
                <a:lnTo>
                  <a:pt x="611" y="547"/>
                </a:lnTo>
                <a:lnTo>
                  <a:pt x="605" y="553"/>
                </a:lnTo>
                <a:lnTo>
                  <a:pt x="611" y="560"/>
                </a:lnTo>
                <a:lnTo>
                  <a:pt x="605" y="560"/>
                </a:lnTo>
                <a:lnTo>
                  <a:pt x="598" y="560"/>
                </a:lnTo>
                <a:lnTo>
                  <a:pt x="592" y="553"/>
                </a:lnTo>
                <a:lnTo>
                  <a:pt x="573" y="553"/>
                </a:lnTo>
                <a:lnTo>
                  <a:pt x="547" y="547"/>
                </a:lnTo>
                <a:lnTo>
                  <a:pt x="553" y="540"/>
                </a:lnTo>
                <a:lnTo>
                  <a:pt x="540" y="540"/>
                </a:lnTo>
                <a:lnTo>
                  <a:pt x="534" y="547"/>
                </a:lnTo>
                <a:lnTo>
                  <a:pt x="521" y="553"/>
                </a:lnTo>
                <a:lnTo>
                  <a:pt x="521" y="540"/>
                </a:lnTo>
                <a:lnTo>
                  <a:pt x="515" y="540"/>
                </a:lnTo>
                <a:lnTo>
                  <a:pt x="495" y="540"/>
                </a:lnTo>
                <a:lnTo>
                  <a:pt x="476" y="540"/>
                </a:lnTo>
                <a:lnTo>
                  <a:pt x="438" y="540"/>
                </a:lnTo>
                <a:lnTo>
                  <a:pt x="438" y="534"/>
                </a:lnTo>
                <a:lnTo>
                  <a:pt x="425" y="528"/>
                </a:lnTo>
                <a:lnTo>
                  <a:pt x="418" y="521"/>
                </a:lnTo>
                <a:lnTo>
                  <a:pt x="418" y="521"/>
                </a:lnTo>
                <a:lnTo>
                  <a:pt x="405" y="515"/>
                </a:lnTo>
                <a:lnTo>
                  <a:pt x="405" y="521"/>
                </a:lnTo>
                <a:lnTo>
                  <a:pt x="418" y="528"/>
                </a:lnTo>
                <a:lnTo>
                  <a:pt x="431" y="540"/>
                </a:lnTo>
                <a:lnTo>
                  <a:pt x="425" y="547"/>
                </a:lnTo>
                <a:lnTo>
                  <a:pt x="418" y="547"/>
                </a:lnTo>
                <a:lnTo>
                  <a:pt x="405" y="547"/>
                </a:lnTo>
                <a:lnTo>
                  <a:pt x="386" y="547"/>
                </a:lnTo>
                <a:lnTo>
                  <a:pt x="360" y="553"/>
                </a:lnTo>
                <a:lnTo>
                  <a:pt x="341" y="553"/>
                </a:lnTo>
                <a:lnTo>
                  <a:pt x="328" y="553"/>
                </a:lnTo>
                <a:lnTo>
                  <a:pt x="315" y="553"/>
                </a:lnTo>
                <a:lnTo>
                  <a:pt x="303" y="540"/>
                </a:lnTo>
                <a:lnTo>
                  <a:pt x="303" y="528"/>
                </a:lnTo>
                <a:lnTo>
                  <a:pt x="303" y="521"/>
                </a:lnTo>
                <a:lnTo>
                  <a:pt x="296" y="521"/>
                </a:lnTo>
                <a:lnTo>
                  <a:pt x="283" y="521"/>
                </a:lnTo>
                <a:lnTo>
                  <a:pt x="283" y="521"/>
                </a:lnTo>
                <a:lnTo>
                  <a:pt x="277" y="515"/>
                </a:lnTo>
                <a:lnTo>
                  <a:pt x="264" y="515"/>
                </a:lnTo>
                <a:lnTo>
                  <a:pt x="264" y="502"/>
                </a:lnTo>
                <a:lnTo>
                  <a:pt x="238" y="502"/>
                </a:lnTo>
                <a:lnTo>
                  <a:pt x="225" y="495"/>
                </a:lnTo>
                <a:lnTo>
                  <a:pt x="200" y="476"/>
                </a:lnTo>
                <a:lnTo>
                  <a:pt x="180" y="457"/>
                </a:lnTo>
                <a:lnTo>
                  <a:pt x="168" y="450"/>
                </a:lnTo>
                <a:lnTo>
                  <a:pt x="161" y="438"/>
                </a:lnTo>
                <a:lnTo>
                  <a:pt x="116" y="418"/>
                </a:lnTo>
                <a:lnTo>
                  <a:pt x="71" y="393"/>
                </a:lnTo>
                <a:lnTo>
                  <a:pt x="33" y="373"/>
                </a:lnTo>
                <a:lnTo>
                  <a:pt x="13" y="367"/>
                </a:lnTo>
                <a:lnTo>
                  <a:pt x="0" y="367"/>
                </a:lnTo>
                <a:lnTo>
                  <a:pt x="0" y="373"/>
                </a:lnTo>
                <a:lnTo>
                  <a:pt x="13" y="380"/>
                </a:lnTo>
                <a:lnTo>
                  <a:pt x="33" y="386"/>
                </a:lnTo>
                <a:lnTo>
                  <a:pt x="65" y="399"/>
                </a:lnTo>
                <a:lnTo>
                  <a:pt x="110" y="425"/>
                </a:lnTo>
                <a:lnTo>
                  <a:pt x="142" y="444"/>
                </a:lnTo>
                <a:lnTo>
                  <a:pt x="161" y="457"/>
                </a:lnTo>
                <a:lnTo>
                  <a:pt x="174" y="470"/>
                </a:lnTo>
                <a:lnTo>
                  <a:pt x="180" y="483"/>
                </a:lnTo>
                <a:lnTo>
                  <a:pt x="180" y="489"/>
                </a:lnTo>
                <a:lnTo>
                  <a:pt x="174" y="483"/>
                </a:lnTo>
                <a:lnTo>
                  <a:pt x="142" y="457"/>
                </a:lnTo>
                <a:lnTo>
                  <a:pt x="135" y="450"/>
                </a:lnTo>
                <a:lnTo>
                  <a:pt x="123" y="444"/>
                </a:lnTo>
                <a:lnTo>
                  <a:pt x="110" y="438"/>
                </a:lnTo>
                <a:lnTo>
                  <a:pt x="97" y="431"/>
                </a:lnTo>
                <a:lnTo>
                  <a:pt x="97" y="425"/>
                </a:lnTo>
                <a:lnTo>
                  <a:pt x="97" y="431"/>
                </a:lnTo>
                <a:lnTo>
                  <a:pt x="97" y="444"/>
                </a:lnTo>
                <a:lnTo>
                  <a:pt x="110" y="457"/>
                </a:lnTo>
                <a:lnTo>
                  <a:pt x="123" y="476"/>
                </a:lnTo>
                <a:lnTo>
                  <a:pt x="129" y="476"/>
                </a:lnTo>
                <a:lnTo>
                  <a:pt x="155" y="489"/>
                </a:lnTo>
                <a:lnTo>
                  <a:pt x="168" y="489"/>
                </a:lnTo>
                <a:lnTo>
                  <a:pt x="174" y="495"/>
                </a:lnTo>
                <a:lnTo>
                  <a:pt x="180" y="502"/>
                </a:lnTo>
                <a:lnTo>
                  <a:pt x="187" y="502"/>
                </a:lnTo>
                <a:lnTo>
                  <a:pt x="193" y="508"/>
                </a:lnTo>
                <a:lnTo>
                  <a:pt x="193" y="515"/>
                </a:lnTo>
                <a:lnTo>
                  <a:pt x="187" y="521"/>
                </a:lnTo>
                <a:lnTo>
                  <a:pt x="213" y="521"/>
                </a:lnTo>
                <a:lnTo>
                  <a:pt x="219" y="521"/>
                </a:lnTo>
                <a:lnTo>
                  <a:pt x="219" y="521"/>
                </a:lnTo>
                <a:lnTo>
                  <a:pt x="213" y="528"/>
                </a:lnTo>
                <a:lnTo>
                  <a:pt x="193" y="528"/>
                </a:lnTo>
                <a:lnTo>
                  <a:pt x="174" y="528"/>
                </a:lnTo>
                <a:lnTo>
                  <a:pt x="168" y="521"/>
                </a:lnTo>
                <a:lnTo>
                  <a:pt x="161" y="515"/>
                </a:lnTo>
                <a:lnTo>
                  <a:pt x="142" y="515"/>
                </a:lnTo>
                <a:lnTo>
                  <a:pt x="123" y="521"/>
                </a:lnTo>
                <a:lnTo>
                  <a:pt x="110" y="515"/>
                </a:lnTo>
                <a:lnTo>
                  <a:pt x="103" y="508"/>
                </a:lnTo>
                <a:lnTo>
                  <a:pt x="97" y="508"/>
                </a:lnTo>
                <a:lnTo>
                  <a:pt x="84" y="515"/>
                </a:lnTo>
                <a:lnTo>
                  <a:pt x="71" y="508"/>
                </a:lnTo>
                <a:lnTo>
                  <a:pt x="58" y="508"/>
                </a:lnTo>
                <a:lnTo>
                  <a:pt x="26" y="489"/>
                </a:lnTo>
                <a:lnTo>
                  <a:pt x="0" y="476"/>
                </a:lnTo>
                <a:lnTo>
                  <a:pt x="0" y="489"/>
                </a:lnTo>
                <a:lnTo>
                  <a:pt x="7" y="489"/>
                </a:lnTo>
                <a:lnTo>
                  <a:pt x="20" y="495"/>
                </a:lnTo>
                <a:lnTo>
                  <a:pt x="26" y="502"/>
                </a:lnTo>
                <a:lnTo>
                  <a:pt x="7" y="502"/>
                </a:lnTo>
                <a:lnTo>
                  <a:pt x="0" y="502"/>
                </a:lnTo>
                <a:lnTo>
                  <a:pt x="0" y="515"/>
                </a:lnTo>
                <a:lnTo>
                  <a:pt x="20" y="515"/>
                </a:lnTo>
                <a:lnTo>
                  <a:pt x="26" y="515"/>
                </a:lnTo>
                <a:lnTo>
                  <a:pt x="65" y="521"/>
                </a:lnTo>
                <a:lnTo>
                  <a:pt x="90" y="521"/>
                </a:lnTo>
                <a:lnTo>
                  <a:pt x="84" y="521"/>
                </a:lnTo>
                <a:lnTo>
                  <a:pt x="78" y="528"/>
                </a:lnTo>
                <a:lnTo>
                  <a:pt x="52" y="528"/>
                </a:lnTo>
                <a:lnTo>
                  <a:pt x="26" y="534"/>
                </a:lnTo>
                <a:lnTo>
                  <a:pt x="13" y="540"/>
                </a:lnTo>
                <a:lnTo>
                  <a:pt x="0" y="547"/>
                </a:lnTo>
                <a:lnTo>
                  <a:pt x="0" y="553"/>
                </a:lnTo>
                <a:lnTo>
                  <a:pt x="20" y="547"/>
                </a:lnTo>
                <a:lnTo>
                  <a:pt x="52" y="540"/>
                </a:lnTo>
                <a:lnTo>
                  <a:pt x="84" y="540"/>
                </a:lnTo>
                <a:lnTo>
                  <a:pt x="110" y="540"/>
                </a:lnTo>
                <a:lnTo>
                  <a:pt x="135" y="540"/>
                </a:lnTo>
                <a:lnTo>
                  <a:pt x="161" y="534"/>
                </a:lnTo>
                <a:lnTo>
                  <a:pt x="225" y="534"/>
                </a:lnTo>
                <a:lnTo>
                  <a:pt x="245" y="534"/>
                </a:lnTo>
                <a:lnTo>
                  <a:pt x="258" y="534"/>
                </a:lnTo>
                <a:lnTo>
                  <a:pt x="258" y="540"/>
                </a:lnTo>
                <a:lnTo>
                  <a:pt x="258" y="560"/>
                </a:lnTo>
                <a:lnTo>
                  <a:pt x="258" y="566"/>
                </a:lnTo>
                <a:lnTo>
                  <a:pt x="245" y="566"/>
                </a:lnTo>
                <a:lnTo>
                  <a:pt x="225" y="566"/>
                </a:lnTo>
                <a:lnTo>
                  <a:pt x="225" y="579"/>
                </a:lnTo>
                <a:lnTo>
                  <a:pt x="232" y="585"/>
                </a:lnTo>
                <a:lnTo>
                  <a:pt x="245" y="585"/>
                </a:lnTo>
                <a:lnTo>
                  <a:pt x="277" y="579"/>
                </a:lnTo>
                <a:lnTo>
                  <a:pt x="303" y="579"/>
                </a:lnTo>
                <a:lnTo>
                  <a:pt x="328" y="585"/>
                </a:lnTo>
                <a:lnTo>
                  <a:pt x="322" y="592"/>
                </a:lnTo>
                <a:lnTo>
                  <a:pt x="328" y="598"/>
                </a:lnTo>
                <a:lnTo>
                  <a:pt x="341" y="618"/>
                </a:lnTo>
                <a:lnTo>
                  <a:pt x="412" y="618"/>
                </a:lnTo>
                <a:lnTo>
                  <a:pt x="360" y="585"/>
                </a:lnTo>
                <a:lnTo>
                  <a:pt x="418" y="579"/>
                </a:lnTo>
                <a:lnTo>
                  <a:pt x="438" y="579"/>
                </a:lnTo>
                <a:lnTo>
                  <a:pt x="463" y="579"/>
                </a:lnTo>
                <a:lnTo>
                  <a:pt x="476" y="592"/>
                </a:lnTo>
                <a:lnTo>
                  <a:pt x="489" y="592"/>
                </a:lnTo>
                <a:lnTo>
                  <a:pt x="495" y="592"/>
                </a:lnTo>
                <a:lnTo>
                  <a:pt x="515" y="598"/>
                </a:lnTo>
                <a:lnTo>
                  <a:pt x="553" y="618"/>
                </a:lnTo>
                <a:lnTo>
                  <a:pt x="585" y="618"/>
                </a:lnTo>
                <a:lnTo>
                  <a:pt x="534" y="598"/>
                </a:lnTo>
                <a:lnTo>
                  <a:pt x="528" y="592"/>
                </a:lnTo>
                <a:lnTo>
                  <a:pt x="515" y="585"/>
                </a:lnTo>
                <a:lnTo>
                  <a:pt x="528" y="585"/>
                </a:lnTo>
                <a:lnTo>
                  <a:pt x="540" y="585"/>
                </a:lnTo>
                <a:lnTo>
                  <a:pt x="566" y="585"/>
                </a:lnTo>
                <a:lnTo>
                  <a:pt x="573" y="585"/>
                </a:lnTo>
                <a:lnTo>
                  <a:pt x="585" y="585"/>
                </a:lnTo>
                <a:lnTo>
                  <a:pt x="611" y="592"/>
                </a:lnTo>
                <a:lnTo>
                  <a:pt x="618" y="598"/>
                </a:lnTo>
                <a:lnTo>
                  <a:pt x="630" y="598"/>
                </a:lnTo>
                <a:lnTo>
                  <a:pt x="650" y="605"/>
                </a:lnTo>
                <a:lnTo>
                  <a:pt x="675" y="605"/>
                </a:lnTo>
                <a:lnTo>
                  <a:pt x="688" y="611"/>
                </a:lnTo>
                <a:lnTo>
                  <a:pt x="695" y="618"/>
                </a:lnTo>
                <a:lnTo>
                  <a:pt x="708" y="611"/>
                </a:lnTo>
                <a:lnTo>
                  <a:pt x="714" y="611"/>
                </a:lnTo>
                <a:lnTo>
                  <a:pt x="714" y="618"/>
                </a:lnTo>
                <a:lnTo>
                  <a:pt x="772" y="618"/>
                </a:lnTo>
                <a:lnTo>
                  <a:pt x="708" y="598"/>
                </a:lnTo>
                <a:lnTo>
                  <a:pt x="682" y="585"/>
                </a:lnTo>
                <a:lnTo>
                  <a:pt x="675" y="585"/>
                </a:lnTo>
                <a:lnTo>
                  <a:pt x="675" y="579"/>
                </a:lnTo>
                <a:lnTo>
                  <a:pt x="682" y="579"/>
                </a:lnTo>
                <a:lnTo>
                  <a:pt x="714" y="585"/>
                </a:lnTo>
                <a:lnTo>
                  <a:pt x="740" y="592"/>
                </a:lnTo>
                <a:lnTo>
                  <a:pt x="772" y="605"/>
                </a:lnTo>
                <a:lnTo>
                  <a:pt x="798" y="611"/>
                </a:lnTo>
                <a:lnTo>
                  <a:pt x="804" y="618"/>
                </a:lnTo>
                <a:lnTo>
                  <a:pt x="810" y="618"/>
                </a:lnTo>
                <a:lnTo>
                  <a:pt x="849" y="618"/>
                </a:lnTo>
                <a:lnTo>
                  <a:pt x="810" y="605"/>
                </a:lnTo>
                <a:lnTo>
                  <a:pt x="791" y="592"/>
                </a:lnTo>
                <a:lnTo>
                  <a:pt x="778" y="592"/>
                </a:lnTo>
                <a:lnTo>
                  <a:pt x="5433" y="495"/>
                </a:lnTo>
                <a:lnTo>
                  <a:pt x="110" y="521"/>
                </a:lnTo>
                <a:lnTo>
                  <a:pt x="116" y="521"/>
                </a:lnTo>
                <a:lnTo>
                  <a:pt x="155" y="521"/>
                </a:lnTo>
                <a:lnTo>
                  <a:pt x="161" y="528"/>
                </a:lnTo>
                <a:lnTo>
                  <a:pt x="142" y="528"/>
                </a:lnTo>
                <a:lnTo>
                  <a:pt x="123" y="528"/>
                </a:lnTo>
                <a:lnTo>
                  <a:pt x="110" y="521"/>
                </a:lnTo>
                <a:lnTo>
                  <a:pt x="5433" y="495"/>
                </a:lnTo>
                <a:lnTo>
                  <a:pt x="283" y="560"/>
                </a:lnTo>
                <a:lnTo>
                  <a:pt x="277" y="560"/>
                </a:lnTo>
                <a:lnTo>
                  <a:pt x="270" y="553"/>
                </a:lnTo>
                <a:lnTo>
                  <a:pt x="270" y="540"/>
                </a:lnTo>
                <a:lnTo>
                  <a:pt x="277" y="540"/>
                </a:lnTo>
                <a:lnTo>
                  <a:pt x="283" y="547"/>
                </a:lnTo>
                <a:lnTo>
                  <a:pt x="290" y="553"/>
                </a:lnTo>
                <a:lnTo>
                  <a:pt x="283" y="560"/>
                </a:lnTo>
                <a:lnTo>
                  <a:pt x="5433" y="495"/>
                </a:lnTo>
                <a:lnTo>
                  <a:pt x="206" y="373"/>
                </a:lnTo>
                <a:lnTo>
                  <a:pt x="193" y="373"/>
                </a:lnTo>
                <a:lnTo>
                  <a:pt x="187" y="380"/>
                </a:lnTo>
                <a:lnTo>
                  <a:pt x="193" y="386"/>
                </a:lnTo>
                <a:lnTo>
                  <a:pt x="200" y="386"/>
                </a:lnTo>
                <a:lnTo>
                  <a:pt x="206" y="380"/>
                </a:lnTo>
                <a:lnTo>
                  <a:pt x="219" y="373"/>
                </a:lnTo>
                <a:lnTo>
                  <a:pt x="206" y="373"/>
                </a:lnTo>
                <a:lnTo>
                  <a:pt x="5433" y="495"/>
                </a:lnTo>
                <a:lnTo>
                  <a:pt x="33" y="412"/>
                </a:lnTo>
                <a:lnTo>
                  <a:pt x="52" y="418"/>
                </a:lnTo>
                <a:lnTo>
                  <a:pt x="65" y="425"/>
                </a:lnTo>
                <a:lnTo>
                  <a:pt x="84" y="431"/>
                </a:lnTo>
                <a:lnTo>
                  <a:pt x="78" y="425"/>
                </a:lnTo>
                <a:lnTo>
                  <a:pt x="65" y="418"/>
                </a:lnTo>
                <a:lnTo>
                  <a:pt x="39" y="405"/>
                </a:lnTo>
                <a:lnTo>
                  <a:pt x="13" y="393"/>
                </a:lnTo>
                <a:lnTo>
                  <a:pt x="26" y="399"/>
                </a:lnTo>
                <a:lnTo>
                  <a:pt x="33" y="412"/>
                </a:lnTo>
                <a:lnTo>
                  <a:pt x="5433" y="495"/>
                </a:lnTo>
                <a:lnTo>
                  <a:pt x="515" y="71"/>
                </a:lnTo>
                <a:lnTo>
                  <a:pt x="508" y="78"/>
                </a:lnTo>
                <a:lnTo>
                  <a:pt x="515" y="84"/>
                </a:lnTo>
                <a:lnTo>
                  <a:pt x="521" y="78"/>
                </a:lnTo>
                <a:lnTo>
                  <a:pt x="528" y="78"/>
                </a:lnTo>
                <a:lnTo>
                  <a:pt x="521" y="71"/>
                </a:lnTo>
                <a:lnTo>
                  <a:pt x="515" y="71"/>
                </a:lnTo>
                <a:lnTo>
                  <a:pt x="5433" y="495"/>
                </a:lnTo>
                <a:lnTo>
                  <a:pt x="219" y="225"/>
                </a:lnTo>
                <a:lnTo>
                  <a:pt x="219" y="232"/>
                </a:lnTo>
                <a:lnTo>
                  <a:pt x="225" y="232"/>
                </a:lnTo>
                <a:lnTo>
                  <a:pt x="225" y="225"/>
                </a:lnTo>
                <a:lnTo>
                  <a:pt x="219" y="225"/>
                </a:lnTo>
                <a:lnTo>
                  <a:pt x="5433" y="495"/>
                </a:lnTo>
                <a:lnTo>
                  <a:pt x="1273" y="129"/>
                </a:lnTo>
                <a:lnTo>
                  <a:pt x="1286" y="129"/>
                </a:lnTo>
                <a:lnTo>
                  <a:pt x="1293" y="123"/>
                </a:lnTo>
                <a:lnTo>
                  <a:pt x="1286" y="116"/>
                </a:lnTo>
                <a:lnTo>
                  <a:pt x="1273" y="116"/>
                </a:lnTo>
                <a:lnTo>
                  <a:pt x="1254" y="116"/>
                </a:lnTo>
                <a:lnTo>
                  <a:pt x="1273" y="129"/>
                </a:lnTo>
                <a:lnTo>
                  <a:pt x="5433" y="495"/>
                </a:lnTo>
                <a:lnTo>
                  <a:pt x="470" y="84"/>
                </a:lnTo>
                <a:lnTo>
                  <a:pt x="476" y="84"/>
                </a:lnTo>
                <a:lnTo>
                  <a:pt x="483" y="84"/>
                </a:lnTo>
                <a:lnTo>
                  <a:pt x="476" y="78"/>
                </a:lnTo>
                <a:lnTo>
                  <a:pt x="470" y="78"/>
                </a:lnTo>
                <a:lnTo>
                  <a:pt x="450" y="78"/>
                </a:lnTo>
                <a:lnTo>
                  <a:pt x="470" y="84"/>
                </a:lnTo>
                <a:lnTo>
                  <a:pt x="5433" y="495"/>
                </a:lnTo>
                <a:lnTo>
                  <a:pt x="1357" y="161"/>
                </a:lnTo>
                <a:lnTo>
                  <a:pt x="1408" y="174"/>
                </a:lnTo>
                <a:lnTo>
                  <a:pt x="1492" y="193"/>
                </a:lnTo>
                <a:lnTo>
                  <a:pt x="1537" y="213"/>
                </a:lnTo>
                <a:lnTo>
                  <a:pt x="1582" y="219"/>
                </a:lnTo>
                <a:lnTo>
                  <a:pt x="1582" y="213"/>
                </a:lnTo>
                <a:lnTo>
                  <a:pt x="1575" y="213"/>
                </a:lnTo>
                <a:lnTo>
                  <a:pt x="1543" y="206"/>
                </a:lnTo>
                <a:lnTo>
                  <a:pt x="1473" y="187"/>
                </a:lnTo>
                <a:lnTo>
                  <a:pt x="1428" y="168"/>
                </a:lnTo>
                <a:lnTo>
                  <a:pt x="1376" y="142"/>
                </a:lnTo>
                <a:lnTo>
                  <a:pt x="1344" y="135"/>
                </a:lnTo>
                <a:lnTo>
                  <a:pt x="1325" y="129"/>
                </a:lnTo>
                <a:lnTo>
                  <a:pt x="1338" y="142"/>
                </a:lnTo>
                <a:lnTo>
                  <a:pt x="1357" y="161"/>
                </a:lnTo>
                <a:lnTo>
                  <a:pt x="5433" y="495"/>
                </a:lnTo>
                <a:lnTo>
                  <a:pt x="881" y="20"/>
                </a:lnTo>
                <a:lnTo>
                  <a:pt x="978" y="52"/>
                </a:lnTo>
                <a:lnTo>
                  <a:pt x="1068" y="78"/>
                </a:lnTo>
                <a:lnTo>
                  <a:pt x="1158" y="110"/>
                </a:lnTo>
                <a:lnTo>
                  <a:pt x="1138" y="110"/>
                </a:lnTo>
                <a:lnTo>
                  <a:pt x="1113" y="116"/>
                </a:lnTo>
                <a:lnTo>
                  <a:pt x="1119" y="123"/>
                </a:lnTo>
                <a:lnTo>
                  <a:pt x="1145" y="123"/>
                </a:lnTo>
                <a:lnTo>
                  <a:pt x="1196" y="116"/>
                </a:lnTo>
                <a:lnTo>
                  <a:pt x="1228" y="135"/>
                </a:lnTo>
                <a:lnTo>
                  <a:pt x="1299" y="168"/>
                </a:lnTo>
                <a:lnTo>
                  <a:pt x="1421" y="225"/>
                </a:lnTo>
                <a:lnTo>
                  <a:pt x="1511" y="264"/>
                </a:lnTo>
                <a:lnTo>
                  <a:pt x="1524" y="277"/>
                </a:lnTo>
                <a:lnTo>
                  <a:pt x="1447" y="225"/>
                </a:lnTo>
                <a:lnTo>
                  <a:pt x="1254" y="135"/>
                </a:lnTo>
                <a:lnTo>
                  <a:pt x="1215" y="123"/>
                </a:lnTo>
                <a:lnTo>
                  <a:pt x="1228" y="116"/>
                </a:lnTo>
                <a:lnTo>
                  <a:pt x="1235" y="116"/>
                </a:lnTo>
                <a:lnTo>
                  <a:pt x="1183" y="110"/>
                </a:lnTo>
                <a:lnTo>
                  <a:pt x="1132" y="90"/>
                </a:lnTo>
                <a:lnTo>
                  <a:pt x="1016" y="39"/>
                </a:lnTo>
                <a:lnTo>
                  <a:pt x="907" y="13"/>
                </a:lnTo>
                <a:lnTo>
                  <a:pt x="810" y="0"/>
                </a:lnTo>
                <a:lnTo>
                  <a:pt x="669" y="7"/>
                </a:lnTo>
                <a:lnTo>
                  <a:pt x="547" y="13"/>
                </a:lnTo>
                <a:lnTo>
                  <a:pt x="489" y="33"/>
                </a:lnTo>
                <a:lnTo>
                  <a:pt x="682" y="13"/>
                </a:lnTo>
                <a:lnTo>
                  <a:pt x="778" y="7"/>
                </a:lnTo>
                <a:lnTo>
                  <a:pt x="881" y="20"/>
                </a:lnTo>
                <a:lnTo>
                  <a:pt x="5433" y="495"/>
                </a:lnTo>
                <a:lnTo>
                  <a:pt x="225" y="71"/>
                </a:lnTo>
                <a:lnTo>
                  <a:pt x="219" y="65"/>
                </a:lnTo>
                <a:lnTo>
                  <a:pt x="213" y="65"/>
                </a:lnTo>
                <a:lnTo>
                  <a:pt x="206" y="71"/>
                </a:lnTo>
                <a:lnTo>
                  <a:pt x="213" y="71"/>
                </a:lnTo>
                <a:lnTo>
                  <a:pt x="225" y="71"/>
                </a:lnTo>
                <a:lnTo>
                  <a:pt x="5433" y="495"/>
                </a:lnTo>
                <a:lnTo>
                  <a:pt x="534" y="97"/>
                </a:lnTo>
                <a:lnTo>
                  <a:pt x="618" y="84"/>
                </a:lnTo>
                <a:lnTo>
                  <a:pt x="656" y="71"/>
                </a:lnTo>
                <a:lnTo>
                  <a:pt x="592" y="84"/>
                </a:lnTo>
                <a:lnTo>
                  <a:pt x="412" y="97"/>
                </a:lnTo>
                <a:lnTo>
                  <a:pt x="283" y="110"/>
                </a:lnTo>
                <a:lnTo>
                  <a:pt x="206" y="129"/>
                </a:lnTo>
                <a:lnTo>
                  <a:pt x="155" y="155"/>
                </a:lnTo>
                <a:lnTo>
                  <a:pt x="193" y="135"/>
                </a:lnTo>
                <a:lnTo>
                  <a:pt x="238" y="129"/>
                </a:lnTo>
                <a:lnTo>
                  <a:pt x="303" y="116"/>
                </a:lnTo>
                <a:lnTo>
                  <a:pt x="534" y="97"/>
                </a:lnTo>
                <a:lnTo>
                  <a:pt x="5433" y="495"/>
                </a:lnTo>
                <a:lnTo>
                  <a:pt x="1929" y="592"/>
                </a:lnTo>
                <a:lnTo>
                  <a:pt x="1955" y="585"/>
                </a:lnTo>
                <a:lnTo>
                  <a:pt x="2013" y="560"/>
                </a:lnTo>
                <a:lnTo>
                  <a:pt x="2019" y="560"/>
                </a:lnTo>
                <a:lnTo>
                  <a:pt x="2025" y="553"/>
                </a:lnTo>
                <a:lnTo>
                  <a:pt x="1987" y="553"/>
                </a:lnTo>
                <a:lnTo>
                  <a:pt x="1923" y="579"/>
                </a:lnTo>
                <a:lnTo>
                  <a:pt x="1890" y="592"/>
                </a:lnTo>
                <a:lnTo>
                  <a:pt x="1871" y="598"/>
                </a:lnTo>
                <a:lnTo>
                  <a:pt x="1833" y="585"/>
                </a:lnTo>
                <a:lnTo>
                  <a:pt x="1807" y="585"/>
                </a:lnTo>
                <a:lnTo>
                  <a:pt x="1788" y="579"/>
                </a:lnTo>
                <a:lnTo>
                  <a:pt x="1781" y="566"/>
                </a:lnTo>
                <a:lnTo>
                  <a:pt x="1800" y="560"/>
                </a:lnTo>
                <a:lnTo>
                  <a:pt x="1820" y="553"/>
                </a:lnTo>
                <a:lnTo>
                  <a:pt x="1878" y="528"/>
                </a:lnTo>
                <a:lnTo>
                  <a:pt x="1916" y="528"/>
                </a:lnTo>
                <a:lnTo>
                  <a:pt x="1884" y="521"/>
                </a:lnTo>
                <a:lnTo>
                  <a:pt x="1871" y="515"/>
                </a:lnTo>
                <a:lnTo>
                  <a:pt x="1858" y="521"/>
                </a:lnTo>
                <a:lnTo>
                  <a:pt x="1813" y="534"/>
                </a:lnTo>
                <a:lnTo>
                  <a:pt x="1781" y="547"/>
                </a:lnTo>
                <a:lnTo>
                  <a:pt x="1762" y="560"/>
                </a:lnTo>
                <a:lnTo>
                  <a:pt x="1736" y="547"/>
                </a:lnTo>
                <a:lnTo>
                  <a:pt x="1678" y="521"/>
                </a:lnTo>
                <a:lnTo>
                  <a:pt x="1640" y="515"/>
                </a:lnTo>
                <a:lnTo>
                  <a:pt x="1633" y="521"/>
                </a:lnTo>
                <a:lnTo>
                  <a:pt x="1614" y="515"/>
                </a:lnTo>
                <a:lnTo>
                  <a:pt x="1575" y="502"/>
                </a:lnTo>
                <a:lnTo>
                  <a:pt x="1550" y="489"/>
                </a:lnTo>
                <a:lnTo>
                  <a:pt x="1537" y="489"/>
                </a:lnTo>
                <a:lnTo>
                  <a:pt x="1530" y="483"/>
                </a:lnTo>
                <a:lnTo>
                  <a:pt x="1550" y="457"/>
                </a:lnTo>
                <a:lnTo>
                  <a:pt x="1563" y="438"/>
                </a:lnTo>
                <a:lnTo>
                  <a:pt x="1569" y="431"/>
                </a:lnTo>
                <a:lnTo>
                  <a:pt x="1582" y="431"/>
                </a:lnTo>
                <a:lnTo>
                  <a:pt x="1595" y="438"/>
                </a:lnTo>
                <a:lnTo>
                  <a:pt x="1601" y="438"/>
                </a:lnTo>
                <a:lnTo>
                  <a:pt x="1627" y="450"/>
                </a:lnTo>
                <a:lnTo>
                  <a:pt x="1646" y="457"/>
                </a:lnTo>
                <a:lnTo>
                  <a:pt x="1672" y="476"/>
                </a:lnTo>
                <a:lnTo>
                  <a:pt x="1730" y="502"/>
                </a:lnTo>
                <a:lnTo>
                  <a:pt x="1710" y="483"/>
                </a:lnTo>
                <a:lnTo>
                  <a:pt x="1678" y="470"/>
                </a:lnTo>
                <a:lnTo>
                  <a:pt x="1646" y="444"/>
                </a:lnTo>
                <a:lnTo>
                  <a:pt x="1608" y="431"/>
                </a:lnTo>
                <a:lnTo>
                  <a:pt x="1595" y="418"/>
                </a:lnTo>
                <a:lnTo>
                  <a:pt x="1614" y="412"/>
                </a:lnTo>
                <a:lnTo>
                  <a:pt x="1627" y="393"/>
                </a:lnTo>
                <a:lnTo>
                  <a:pt x="1653" y="405"/>
                </a:lnTo>
                <a:lnTo>
                  <a:pt x="1698" y="418"/>
                </a:lnTo>
                <a:lnTo>
                  <a:pt x="1717" y="431"/>
                </a:lnTo>
                <a:lnTo>
                  <a:pt x="1723" y="431"/>
                </a:lnTo>
                <a:lnTo>
                  <a:pt x="1736" y="425"/>
                </a:lnTo>
                <a:lnTo>
                  <a:pt x="1775" y="450"/>
                </a:lnTo>
                <a:lnTo>
                  <a:pt x="1813" y="476"/>
                </a:lnTo>
                <a:lnTo>
                  <a:pt x="1852" y="489"/>
                </a:lnTo>
                <a:lnTo>
                  <a:pt x="1871" y="502"/>
                </a:lnTo>
                <a:lnTo>
                  <a:pt x="1903" y="508"/>
                </a:lnTo>
                <a:lnTo>
                  <a:pt x="1923" y="515"/>
                </a:lnTo>
                <a:lnTo>
                  <a:pt x="1948" y="521"/>
                </a:lnTo>
                <a:lnTo>
                  <a:pt x="1974" y="521"/>
                </a:lnTo>
                <a:lnTo>
                  <a:pt x="1935" y="515"/>
                </a:lnTo>
                <a:lnTo>
                  <a:pt x="1910" y="502"/>
                </a:lnTo>
                <a:lnTo>
                  <a:pt x="1871" y="489"/>
                </a:lnTo>
                <a:lnTo>
                  <a:pt x="1858" y="483"/>
                </a:lnTo>
                <a:lnTo>
                  <a:pt x="1852" y="483"/>
                </a:lnTo>
                <a:lnTo>
                  <a:pt x="1845" y="483"/>
                </a:lnTo>
                <a:lnTo>
                  <a:pt x="1826" y="476"/>
                </a:lnTo>
                <a:lnTo>
                  <a:pt x="1800" y="450"/>
                </a:lnTo>
                <a:lnTo>
                  <a:pt x="1768" y="431"/>
                </a:lnTo>
                <a:lnTo>
                  <a:pt x="1749" y="425"/>
                </a:lnTo>
                <a:lnTo>
                  <a:pt x="1723" y="418"/>
                </a:lnTo>
                <a:lnTo>
                  <a:pt x="1665" y="399"/>
                </a:lnTo>
                <a:lnTo>
                  <a:pt x="1659" y="393"/>
                </a:lnTo>
                <a:lnTo>
                  <a:pt x="1653" y="393"/>
                </a:lnTo>
                <a:lnTo>
                  <a:pt x="1653" y="386"/>
                </a:lnTo>
                <a:lnTo>
                  <a:pt x="1665" y="380"/>
                </a:lnTo>
                <a:lnTo>
                  <a:pt x="1678" y="354"/>
                </a:lnTo>
                <a:lnTo>
                  <a:pt x="1672" y="354"/>
                </a:lnTo>
                <a:lnTo>
                  <a:pt x="1665" y="354"/>
                </a:lnTo>
                <a:lnTo>
                  <a:pt x="1653" y="367"/>
                </a:lnTo>
                <a:lnTo>
                  <a:pt x="1633" y="348"/>
                </a:lnTo>
                <a:lnTo>
                  <a:pt x="1608" y="335"/>
                </a:lnTo>
                <a:lnTo>
                  <a:pt x="1582" y="328"/>
                </a:lnTo>
                <a:lnTo>
                  <a:pt x="1563" y="328"/>
                </a:lnTo>
                <a:lnTo>
                  <a:pt x="1537" y="341"/>
                </a:lnTo>
                <a:lnTo>
                  <a:pt x="1524" y="335"/>
                </a:lnTo>
                <a:lnTo>
                  <a:pt x="1473" y="328"/>
                </a:lnTo>
                <a:lnTo>
                  <a:pt x="1460" y="322"/>
                </a:lnTo>
                <a:lnTo>
                  <a:pt x="1447" y="315"/>
                </a:lnTo>
                <a:lnTo>
                  <a:pt x="1421" y="309"/>
                </a:lnTo>
                <a:lnTo>
                  <a:pt x="1408" y="309"/>
                </a:lnTo>
                <a:lnTo>
                  <a:pt x="1408" y="315"/>
                </a:lnTo>
                <a:lnTo>
                  <a:pt x="1421" y="322"/>
                </a:lnTo>
                <a:lnTo>
                  <a:pt x="1428" y="328"/>
                </a:lnTo>
                <a:lnTo>
                  <a:pt x="1492" y="341"/>
                </a:lnTo>
                <a:lnTo>
                  <a:pt x="1524" y="354"/>
                </a:lnTo>
                <a:lnTo>
                  <a:pt x="1505" y="380"/>
                </a:lnTo>
                <a:lnTo>
                  <a:pt x="1492" y="405"/>
                </a:lnTo>
                <a:lnTo>
                  <a:pt x="1511" y="393"/>
                </a:lnTo>
                <a:lnTo>
                  <a:pt x="1530" y="373"/>
                </a:lnTo>
                <a:lnTo>
                  <a:pt x="1537" y="367"/>
                </a:lnTo>
                <a:lnTo>
                  <a:pt x="1550" y="367"/>
                </a:lnTo>
                <a:lnTo>
                  <a:pt x="1563" y="380"/>
                </a:lnTo>
                <a:lnTo>
                  <a:pt x="1595" y="386"/>
                </a:lnTo>
                <a:lnTo>
                  <a:pt x="1608" y="393"/>
                </a:lnTo>
                <a:lnTo>
                  <a:pt x="1614" y="399"/>
                </a:lnTo>
                <a:lnTo>
                  <a:pt x="1601" y="399"/>
                </a:lnTo>
                <a:lnTo>
                  <a:pt x="1575" y="405"/>
                </a:lnTo>
                <a:lnTo>
                  <a:pt x="1569" y="418"/>
                </a:lnTo>
                <a:lnTo>
                  <a:pt x="1563" y="418"/>
                </a:lnTo>
                <a:lnTo>
                  <a:pt x="1550" y="412"/>
                </a:lnTo>
                <a:lnTo>
                  <a:pt x="1543" y="412"/>
                </a:lnTo>
                <a:lnTo>
                  <a:pt x="1543" y="418"/>
                </a:lnTo>
                <a:lnTo>
                  <a:pt x="1550" y="425"/>
                </a:lnTo>
                <a:lnTo>
                  <a:pt x="1556" y="425"/>
                </a:lnTo>
                <a:lnTo>
                  <a:pt x="1530" y="444"/>
                </a:lnTo>
                <a:lnTo>
                  <a:pt x="1492" y="476"/>
                </a:lnTo>
                <a:lnTo>
                  <a:pt x="1440" y="450"/>
                </a:lnTo>
                <a:lnTo>
                  <a:pt x="1440" y="444"/>
                </a:lnTo>
                <a:lnTo>
                  <a:pt x="1447" y="431"/>
                </a:lnTo>
                <a:lnTo>
                  <a:pt x="1460" y="425"/>
                </a:lnTo>
                <a:lnTo>
                  <a:pt x="1466" y="412"/>
                </a:lnTo>
                <a:lnTo>
                  <a:pt x="1466" y="405"/>
                </a:lnTo>
                <a:lnTo>
                  <a:pt x="1453" y="412"/>
                </a:lnTo>
                <a:lnTo>
                  <a:pt x="1453" y="393"/>
                </a:lnTo>
                <a:lnTo>
                  <a:pt x="1434" y="405"/>
                </a:lnTo>
                <a:lnTo>
                  <a:pt x="1421" y="418"/>
                </a:lnTo>
                <a:lnTo>
                  <a:pt x="1415" y="425"/>
                </a:lnTo>
                <a:lnTo>
                  <a:pt x="1363" y="425"/>
                </a:lnTo>
                <a:lnTo>
                  <a:pt x="1344" y="412"/>
                </a:lnTo>
                <a:lnTo>
                  <a:pt x="1305" y="393"/>
                </a:lnTo>
                <a:lnTo>
                  <a:pt x="1267" y="380"/>
                </a:lnTo>
                <a:lnTo>
                  <a:pt x="1248" y="367"/>
                </a:lnTo>
                <a:lnTo>
                  <a:pt x="1235" y="367"/>
                </a:lnTo>
                <a:lnTo>
                  <a:pt x="1222" y="354"/>
                </a:lnTo>
                <a:lnTo>
                  <a:pt x="1164" y="335"/>
                </a:lnTo>
                <a:lnTo>
                  <a:pt x="1145" y="328"/>
                </a:lnTo>
                <a:lnTo>
                  <a:pt x="1119" y="315"/>
                </a:lnTo>
                <a:lnTo>
                  <a:pt x="1068" y="303"/>
                </a:lnTo>
                <a:lnTo>
                  <a:pt x="952" y="264"/>
                </a:lnTo>
                <a:lnTo>
                  <a:pt x="900" y="238"/>
                </a:lnTo>
                <a:lnTo>
                  <a:pt x="823" y="213"/>
                </a:lnTo>
                <a:lnTo>
                  <a:pt x="753" y="200"/>
                </a:lnTo>
                <a:lnTo>
                  <a:pt x="695" y="193"/>
                </a:lnTo>
                <a:lnTo>
                  <a:pt x="611" y="187"/>
                </a:lnTo>
                <a:lnTo>
                  <a:pt x="585" y="180"/>
                </a:lnTo>
                <a:lnTo>
                  <a:pt x="579" y="180"/>
                </a:lnTo>
                <a:lnTo>
                  <a:pt x="573" y="187"/>
                </a:lnTo>
                <a:lnTo>
                  <a:pt x="579" y="206"/>
                </a:lnTo>
                <a:lnTo>
                  <a:pt x="579" y="213"/>
                </a:lnTo>
                <a:lnTo>
                  <a:pt x="585" y="213"/>
                </a:lnTo>
                <a:lnTo>
                  <a:pt x="598" y="200"/>
                </a:lnTo>
                <a:lnTo>
                  <a:pt x="605" y="200"/>
                </a:lnTo>
                <a:lnTo>
                  <a:pt x="611" y="200"/>
                </a:lnTo>
                <a:lnTo>
                  <a:pt x="624" y="206"/>
                </a:lnTo>
                <a:lnTo>
                  <a:pt x="688" y="213"/>
                </a:lnTo>
                <a:lnTo>
                  <a:pt x="720" y="225"/>
                </a:lnTo>
                <a:lnTo>
                  <a:pt x="746" y="232"/>
                </a:lnTo>
                <a:lnTo>
                  <a:pt x="804" y="238"/>
                </a:lnTo>
                <a:lnTo>
                  <a:pt x="836" y="251"/>
                </a:lnTo>
                <a:lnTo>
                  <a:pt x="888" y="264"/>
                </a:lnTo>
                <a:lnTo>
                  <a:pt x="952" y="283"/>
                </a:lnTo>
                <a:lnTo>
                  <a:pt x="990" y="296"/>
                </a:lnTo>
                <a:lnTo>
                  <a:pt x="1087" y="322"/>
                </a:lnTo>
                <a:lnTo>
                  <a:pt x="1029" y="322"/>
                </a:lnTo>
                <a:lnTo>
                  <a:pt x="990" y="322"/>
                </a:lnTo>
                <a:lnTo>
                  <a:pt x="952" y="322"/>
                </a:lnTo>
                <a:lnTo>
                  <a:pt x="926" y="328"/>
                </a:lnTo>
                <a:lnTo>
                  <a:pt x="933" y="335"/>
                </a:lnTo>
                <a:lnTo>
                  <a:pt x="939" y="335"/>
                </a:lnTo>
                <a:lnTo>
                  <a:pt x="965" y="328"/>
                </a:lnTo>
                <a:lnTo>
                  <a:pt x="1023" y="328"/>
                </a:lnTo>
                <a:lnTo>
                  <a:pt x="1061" y="328"/>
                </a:lnTo>
                <a:lnTo>
                  <a:pt x="1100" y="328"/>
                </a:lnTo>
                <a:lnTo>
                  <a:pt x="1119" y="335"/>
                </a:lnTo>
                <a:lnTo>
                  <a:pt x="1132" y="335"/>
                </a:lnTo>
                <a:lnTo>
                  <a:pt x="1138" y="341"/>
                </a:lnTo>
                <a:lnTo>
                  <a:pt x="1164" y="367"/>
                </a:lnTo>
                <a:lnTo>
                  <a:pt x="1190" y="373"/>
                </a:lnTo>
                <a:lnTo>
                  <a:pt x="1215" y="373"/>
                </a:lnTo>
                <a:lnTo>
                  <a:pt x="1248" y="386"/>
                </a:lnTo>
                <a:lnTo>
                  <a:pt x="1260" y="393"/>
                </a:lnTo>
                <a:lnTo>
                  <a:pt x="1235" y="393"/>
                </a:lnTo>
                <a:lnTo>
                  <a:pt x="1196" y="380"/>
                </a:lnTo>
                <a:lnTo>
                  <a:pt x="1183" y="386"/>
                </a:lnTo>
                <a:lnTo>
                  <a:pt x="1183" y="393"/>
                </a:lnTo>
                <a:lnTo>
                  <a:pt x="1190" y="393"/>
                </a:lnTo>
                <a:lnTo>
                  <a:pt x="1209" y="399"/>
                </a:lnTo>
                <a:lnTo>
                  <a:pt x="1254" y="405"/>
                </a:lnTo>
                <a:lnTo>
                  <a:pt x="1267" y="412"/>
                </a:lnTo>
                <a:lnTo>
                  <a:pt x="1286" y="412"/>
                </a:lnTo>
                <a:lnTo>
                  <a:pt x="1293" y="412"/>
                </a:lnTo>
                <a:lnTo>
                  <a:pt x="1299" y="418"/>
                </a:lnTo>
                <a:lnTo>
                  <a:pt x="1318" y="425"/>
                </a:lnTo>
                <a:lnTo>
                  <a:pt x="1325" y="425"/>
                </a:lnTo>
                <a:lnTo>
                  <a:pt x="1344" y="431"/>
                </a:lnTo>
                <a:lnTo>
                  <a:pt x="1376" y="438"/>
                </a:lnTo>
                <a:lnTo>
                  <a:pt x="1389" y="444"/>
                </a:lnTo>
                <a:lnTo>
                  <a:pt x="1402" y="457"/>
                </a:lnTo>
                <a:lnTo>
                  <a:pt x="1428" y="470"/>
                </a:lnTo>
                <a:lnTo>
                  <a:pt x="1473" y="495"/>
                </a:lnTo>
                <a:lnTo>
                  <a:pt x="1466" y="502"/>
                </a:lnTo>
                <a:lnTo>
                  <a:pt x="1453" y="515"/>
                </a:lnTo>
                <a:lnTo>
                  <a:pt x="1447" y="521"/>
                </a:lnTo>
                <a:lnTo>
                  <a:pt x="1395" y="553"/>
                </a:lnTo>
                <a:lnTo>
                  <a:pt x="1370" y="547"/>
                </a:lnTo>
                <a:lnTo>
                  <a:pt x="1344" y="547"/>
                </a:lnTo>
                <a:lnTo>
                  <a:pt x="1318" y="547"/>
                </a:lnTo>
                <a:lnTo>
                  <a:pt x="1305" y="540"/>
                </a:lnTo>
                <a:lnTo>
                  <a:pt x="1305" y="534"/>
                </a:lnTo>
                <a:lnTo>
                  <a:pt x="1293" y="534"/>
                </a:lnTo>
                <a:lnTo>
                  <a:pt x="1267" y="528"/>
                </a:lnTo>
                <a:lnTo>
                  <a:pt x="1248" y="521"/>
                </a:lnTo>
                <a:lnTo>
                  <a:pt x="1003" y="425"/>
                </a:lnTo>
                <a:lnTo>
                  <a:pt x="881" y="380"/>
                </a:lnTo>
                <a:lnTo>
                  <a:pt x="843" y="367"/>
                </a:lnTo>
                <a:lnTo>
                  <a:pt x="804" y="348"/>
                </a:lnTo>
                <a:lnTo>
                  <a:pt x="759" y="335"/>
                </a:lnTo>
                <a:lnTo>
                  <a:pt x="733" y="328"/>
                </a:lnTo>
                <a:lnTo>
                  <a:pt x="708" y="322"/>
                </a:lnTo>
                <a:lnTo>
                  <a:pt x="675" y="322"/>
                </a:lnTo>
                <a:lnTo>
                  <a:pt x="605" y="322"/>
                </a:lnTo>
                <a:lnTo>
                  <a:pt x="592" y="322"/>
                </a:lnTo>
                <a:lnTo>
                  <a:pt x="592" y="309"/>
                </a:lnTo>
                <a:lnTo>
                  <a:pt x="566" y="309"/>
                </a:lnTo>
                <a:lnTo>
                  <a:pt x="547" y="309"/>
                </a:lnTo>
                <a:lnTo>
                  <a:pt x="540" y="315"/>
                </a:lnTo>
                <a:lnTo>
                  <a:pt x="540" y="322"/>
                </a:lnTo>
                <a:lnTo>
                  <a:pt x="534" y="322"/>
                </a:lnTo>
                <a:lnTo>
                  <a:pt x="521" y="322"/>
                </a:lnTo>
                <a:lnTo>
                  <a:pt x="515" y="315"/>
                </a:lnTo>
                <a:lnTo>
                  <a:pt x="502" y="315"/>
                </a:lnTo>
                <a:lnTo>
                  <a:pt x="495" y="322"/>
                </a:lnTo>
                <a:lnTo>
                  <a:pt x="483" y="328"/>
                </a:lnTo>
                <a:lnTo>
                  <a:pt x="483" y="335"/>
                </a:lnTo>
                <a:lnTo>
                  <a:pt x="489" y="328"/>
                </a:lnTo>
                <a:lnTo>
                  <a:pt x="495" y="341"/>
                </a:lnTo>
                <a:lnTo>
                  <a:pt x="508" y="348"/>
                </a:lnTo>
                <a:lnTo>
                  <a:pt x="547" y="348"/>
                </a:lnTo>
                <a:lnTo>
                  <a:pt x="566" y="354"/>
                </a:lnTo>
                <a:lnTo>
                  <a:pt x="592" y="367"/>
                </a:lnTo>
                <a:lnTo>
                  <a:pt x="605" y="367"/>
                </a:lnTo>
                <a:lnTo>
                  <a:pt x="618" y="354"/>
                </a:lnTo>
                <a:lnTo>
                  <a:pt x="624" y="367"/>
                </a:lnTo>
                <a:lnTo>
                  <a:pt x="630" y="373"/>
                </a:lnTo>
                <a:lnTo>
                  <a:pt x="637" y="386"/>
                </a:lnTo>
                <a:lnTo>
                  <a:pt x="656" y="386"/>
                </a:lnTo>
                <a:lnTo>
                  <a:pt x="714" y="405"/>
                </a:lnTo>
                <a:lnTo>
                  <a:pt x="733" y="418"/>
                </a:lnTo>
                <a:lnTo>
                  <a:pt x="701" y="418"/>
                </a:lnTo>
                <a:lnTo>
                  <a:pt x="637" y="418"/>
                </a:lnTo>
                <a:lnTo>
                  <a:pt x="598" y="412"/>
                </a:lnTo>
                <a:lnTo>
                  <a:pt x="585" y="412"/>
                </a:lnTo>
                <a:lnTo>
                  <a:pt x="566" y="418"/>
                </a:lnTo>
                <a:lnTo>
                  <a:pt x="540" y="425"/>
                </a:lnTo>
                <a:lnTo>
                  <a:pt x="534" y="425"/>
                </a:lnTo>
                <a:lnTo>
                  <a:pt x="521" y="418"/>
                </a:lnTo>
                <a:lnTo>
                  <a:pt x="515" y="412"/>
                </a:lnTo>
                <a:lnTo>
                  <a:pt x="508" y="412"/>
                </a:lnTo>
                <a:lnTo>
                  <a:pt x="495" y="418"/>
                </a:lnTo>
                <a:lnTo>
                  <a:pt x="489" y="418"/>
                </a:lnTo>
                <a:lnTo>
                  <a:pt x="463" y="418"/>
                </a:lnTo>
                <a:lnTo>
                  <a:pt x="438" y="418"/>
                </a:lnTo>
                <a:lnTo>
                  <a:pt x="418" y="425"/>
                </a:lnTo>
                <a:lnTo>
                  <a:pt x="380" y="438"/>
                </a:lnTo>
                <a:lnTo>
                  <a:pt x="367" y="444"/>
                </a:lnTo>
                <a:lnTo>
                  <a:pt x="348" y="450"/>
                </a:lnTo>
                <a:lnTo>
                  <a:pt x="335" y="450"/>
                </a:lnTo>
                <a:lnTo>
                  <a:pt x="322" y="457"/>
                </a:lnTo>
                <a:lnTo>
                  <a:pt x="322" y="470"/>
                </a:lnTo>
                <a:lnTo>
                  <a:pt x="328" y="470"/>
                </a:lnTo>
                <a:lnTo>
                  <a:pt x="348" y="457"/>
                </a:lnTo>
                <a:lnTo>
                  <a:pt x="360" y="457"/>
                </a:lnTo>
                <a:lnTo>
                  <a:pt x="367" y="470"/>
                </a:lnTo>
                <a:lnTo>
                  <a:pt x="373" y="470"/>
                </a:lnTo>
                <a:lnTo>
                  <a:pt x="380" y="457"/>
                </a:lnTo>
                <a:lnTo>
                  <a:pt x="405" y="457"/>
                </a:lnTo>
                <a:lnTo>
                  <a:pt x="405" y="450"/>
                </a:lnTo>
                <a:lnTo>
                  <a:pt x="386" y="457"/>
                </a:lnTo>
                <a:lnTo>
                  <a:pt x="386" y="450"/>
                </a:lnTo>
                <a:lnTo>
                  <a:pt x="399" y="444"/>
                </a:lnTo>
                <a:lnTo>
                  <a:pt x="431" y="438"/>
                </a:lnTo>
                <a:lnTo>
                  <a:pt x="495" y="438"/>
                </a:lnTo>
                <a:lnTo>
                  <a:pt x="540" y="438"/>
                </a:lnTo>
                <a:lnTo>
                  <a:pt x="585" y="450"/>
                </a:lnTo>
                <a:lnTo>
                  <a:pt x="611" y="470"/>
                </a:lnTo>
                <a:lnTo>
                  <a:pt x="592" y="470"/>
                </a:lnTo>
                <a:lnTo>
                  <a:pt x="573" y="457"/>
                </a:lnTo>
                <a:lnTo>
                  <a:pt x="547" y="457"/>
                </a:lnTo>
                <a:lnTo>
                  <a:pt x="528" y="457"/>
                </a:lnTo>
                <a:lnTo>
                  <a:pt x="515" y="450"/>
                </a:lnTo>
                <a:lnTo>
                  <a:pt x="476" y="457"/>
                </a:lnTo>
                <a:lnTo>
                  <a:pt x="438" y="457"/>
                </a:lnTo>
                <a:lnTo>
                  <a:pt x="483" y="457"/>
                </a:lnTo>
                <a:lnTo>
                  <a:pt x="502" y="470"/>
                </a:lnTo>
                <a:lnTo>
                  <a:pt x="534" y="470"/>
                </a:lnTo>
                <a:lnTo>
                  <a:pt x="553" y="470"/>
                </a:lnTo>
                <a:lnTo>
                  <a:pt x="573" y="476"/>
                </a:lnTo>
                <a:lnTo>
                  <a:pt x="598" y="483"/>
                </a:lnTo>
                <a:lnTo>
                  <a:pt x="643" y="489"/>
                </a:lnTo>
                <a:lnTo>
                  <a:pt x="669" y="495"/>
                </a:lnTo>
                <a:lnTo>
                  <a:pt x="701" y="508"/>
                </a:lnTo>
                <a:lnTo>
                  <a:pt x="746" y="528"/>
                </a:lnTo>
                <a:lnTo>
                  <a:pt x="791" y="540"/>
                </a:lnTo>
                <a:lnTo>
                  <a:pt x="843" y="560"/>
                </a:lnTo>
                <a:lnTo>
                  <a:pt x="888" y="566"/>
                </a:lnTo>
                <a:lnTo>
                  <a:pt x="907" y="579"/>
                </a:lnTo>
                <a:lnTo>
                  <a:pt x="939" y="592"/>
                </a:lnTo>
                <a:lnTo>
                  <a:pt x="965" y="605"/>
                </a:lnTo>
                <a:lnTo>
                  <a:pt x="1003" y="605"/>
                </a:lnTo>
                <a:lnTo>
                  <a:pt x="1042" y="611"/>
                </a:lnTo>
                <a:lnTo>
                  <a:pt x="1080" y="618"/>
                </a:lnTo>
                <a:lnTo>
                  <a:pt x="1119" y="618"/>
                </a:lnTo>
                <a:lnTo>
                  <a:pt x="1113" y="605"/>
                </a:lnTo>
                <a:lnTo>
                  <a:pt x="1068" y="598"/>
                </a:lnTo>
                <a:lnTo>
                  <a:pt x="1023" y="598"/>
                </a:lnTo>
                <a:lnTo>
                  <a:pt x="978" y="592"/>
                </a:lnTo>
                <a:lnTo>
                  <a:pt x="952" y="585"/>
                </a:lnTo>
                <a:lnTo>
                  <a:pt x="926" y="566"/>
                </a:lnTo>
                <a:lnTo>
                  <a:pt x="900" y="560"/>
                </a:lnTo>
                <a:lnTo>
                  <a:pt x="875" y="560"/>
                </a:lnTo>
                <a:lnTo>
                  <a:pt x="798" y="534"/>
                </a:lnTo>
                <a:lnTo>
                  <a:pt x="753" y="521"/>
                </a:lnTo>
                <a:lnTo>
                  <a:pt x="830" y="540"/>
                </a:lnTo>
                <a:lnTo>
                  <a:pt x="759" y="515"/>
                </a:lnTo>
                <a:lnTo>
                  <a:pt x="759" y="508"/>
                </a:lnTo>
                <a:lnTo>
                  <a:pt x="772" y="515"/>
                </a:lnTo>
                <a:lnTo>
                  <a:pt x="791" y="521"/>
                </a:lnTo>
                <a:lnTo>
                  <a:pt x="823" y="521"/>
                </a:lnTo>
                <a:lnTo>
                  <a:pt x="823" y="521"/>
                </a:lnTo>
                <a:lnTo>
                  <a:pt x="823" y="515"/>
                </a:lnTo>
                <a:lnTo>
                  <a:pt x="875" y="521"/>
                </a:lnTo>
                <a:lnTo>
                  <a:pt x="913" y="528"/>
                </a:lnTo>
                <a:lnTo>
                  <a:pt x="945" y="534"/>
                </a:lnTo>
                <a:lnTo>
                  <a:pt x="997" y="534"/>
                </a:lnTo>
                <a:lnTo>
                  <a:pt x="1035" y="540"/>
                </a:lnTo>
                <a:lnTo>
                  <a:pt x="1100" y="560"/>
                </a:lnTo>
                <a:lnTo>
                  <a:pt x="1132" y="560"/>
                </a:lnTo>
                <a:lnTo>
                  <a:pt x="1132" y="566"/>
                </a:lnTo>
                <a:lnTo>
                  <a:pt x="1119" y="579"/>
                </a:lnTo>
                <a:lnTo>
                  <a:pt x="1113" y="585"/>
                </a:lnTo>
                <a:lnTo>
                  <a:pt x="1119" y="592"/>
                </a:lnTo>
                <a:lnTo>
                  <a:pt x="1138" y="585"/>
                </a:lnTo>
                <a:lnTo>
                  <a:pt x="1151" y="579"/>
                </a:lnTo>
                <a:lnTo>
                  <a:pt x="1170" y="566"/>
                </a:lnTo>
                <a:lnTo>
                  <a:pt x="1196" y="560"/>
                </a:lnTo>
                <a:lnTo>
                  <a:pt x="1209" y="553"/>
                </a:lnTo>
                <a:lnTo>
                  <a:pt x="1215" y="553"/>
                </a:lnTo>
                <a:lnTo>
                  <a:pt x="1222" y="560"/>
                </a:lnTo>
                <a:lnTo>
                  <a:pt x="1228" y="566"/>
                </a:lnTo>
                <a:lnTo>
                  <a:pt x="1235" y="560"/>
                </a:lnTo>
                <a:lnTo>
                  <a:pt x="1254" y="553"/>
                </a:lnTo>
                <a:lnTo>
                  <a:pt x="1260" y="553"/>
                </a:lnTo>
                <a:lnTo>
                  <a:pt x="1260" y="560"/>
                </a:lnTo>
                <a:lnTo>
                  <a:pt x="1248" y="566"/>
                </a:lnTo>
                <a:lnTo>
                  <a:pt x="1248" y="579"/>
                </a:lnTo>
                <a:lnTo>
                  <a:pt x="1260" y="579"/>
                </a:lnTo>
                <a:lnTo>
                  <a:pt x="1273" y="579"/>
                </a:lnTo>
                <a:lnTo>
                  <a:pt x="1293" y="592"/>
                </a:lnTo>
                <a:lnTo>
                  <a:pt x="1344" y="605"/>
                </a:lnTo>
                <a:lnTo>
                  <a:pt x="1331" y="618"/>
                </a:lnTo>
                <a:lnTo>
                  <a:pt x="1363" y="618"/>
                </a:lnTo>
                <a:lnTo>
                  <a:pt x="1363" y="611"/>
                </a:lnTo>
                <a:lnTo>
                  <a:pt x="1395" y="618"/>
                </a:lnTo>
                <a:lnTo>
                  <a:pt x="1421" y="618"/>
                </a:lnTo>
                <a:lnTo>
                  <a:pt x="1376" y="605"/>
                </a:lnTo>
                <a:lnTo>
                  <a:pt x="1395" y="598"/>
                </a:lnTo>
                <a:lnTo>
                  <a:pt x="1415" y="605"/>
                </a:lnTo>
                <a:lnTo>
                  <a:pt x="1440" y="605"/>
                </a:lnTo>
                <a:lnTo>
                  <a:pt x="1428" y="598"/>
                </a:lnTo>
                <a:lnTo>
                  <a:pt x="1408" y="592"/>
                </a:lnTo>
                <a:lnTo>
                  <a:pt x="1408" y="585"/>
                </a:lnTo>
                <a:lnTo>
                  <a:pt x="1408" y="579"/>
                </a:lnTo>
                <a:lnTo>
                  <a:pt x="1421" y="560"/>
                </a:lnTo>
                <a:lnTo>
                  <a:pt x="1434" y="560"/>
                </a:lnTo>
                <a:lnTo>
                  <a:pt x="1460" y="566"/>
                </a:lnTo>
                <a:lnTo>
                  <a:pt x="1473" y="566"/>
                </a:lnTo>
                <a:lnTo>
                  <a:pt x="1492" y="560"/>
                </a:lnTo>
                <a:lnTo>
                  <a:pt x="1518" y="560"/>
                </a:lnTo>
                <a:lnTo>
                  <a:pt x="1550" y="566"/>
                </a:lnTo>
                <a:lnTo>
                  <a:pt x="1608" y="566"/>
                </a:lnTo>
                <a:lnTo>
                  <a:pt x="1633" y="579"/>
                </a:lnTo>
                <a:lnTo>
                  <a:pt x="1665" y="579"/>
                </a:lnTo>
                <a:lnTo>
                  <a:pt x="1704" y="579"/>
                </a:lnTo>
                <a:lnTo>
                  <a:pt x="1710" y="585"/>
                </a:lnTo>
                <a:lnTo>
                  <a:pt x="1704" y="592"/>
                </a:lnTo>
                <a:lnTo>
                  <a:pt x="1698" y="598"/>
                </a:lnTo>
                <a:lnTo>
                  <a:pt x="1665" y="618"/>
                </a:lnTo>
                <a:lnTo>
                  <a:pt x="1685" y="618"/>
                </a:lnTo>
                <a:lnTo>
                  <a:pt x="1698" y="611"/>
                </a:lnTo>
                <a:lnTo>
                  <a:pt x="1717" y="598"/>
                </a:lnTo>
                <a:lnTo>
                  <a:pt x="1730" y="585"/>
                </a:lnTo>
                <a:lnTo>
                  <a:pt x="1743" y="592"/>
                </a:lnTo>
                <a:lnTo>
                  <a:pt x="1768" y="598"/>
                </a:lnTo>
                <a:lnTo>
                  <a:pt x="1775" y="598"/>
                </a:lnTo>
                <a:lnTo>
                  <a:pt x="1775" y="592"/>
                </a:lnTo>
                <a:lnTo>
                  <a:pt x="1781" y="592"/>
                </a:lnTo>
                <a:lnTo>
                  <a:pt x="1800" y="598"/>
                </a:lnTo>
                <a:lnTo>
                  <a:pt x="1813" y="598"/>
                </a:lnTo>
                <a:lnTo>
                  <a:pt x="1820" y="598"/>
                </a:lnTo>
                <a:lnTo>
                  <a:pt x="1865" y="611"/>
                </a:lnTo>
                <a:lnTo>
                  <a:pt x="1878" y="611"/>
                </a:lnTo>
                <a:lnTo>
                  <a:pt x="1884" y="618"/>
                </a:lnTo>
                <a:lnTo>
                  <a:pt x="1948" y="618"/>
                </a:lnTo>
                <a:lnTo>
                  <a:pt x="1942" y="611"/>
                </a:lnTo>
                <a:lnTo>
                  <a:pt x="1942" y="598"/>
                </a:lnTo>
                <a:lnTo>
                  <a:pt x="1910" y="598"/>
                </a:lnTo>
                <a:lnTo>
                  <a:pt x="1929" y="592"/>
                </a:lnTo>
                <a:lnTo>
                  <a:pt x="5433" y="495"/>
                </a:lnTo>
                <a:lnTo>
                  <a:pt x="1556" y="348"/>
                </a:lnTo>
                <a:lnTo>
                  <a:pt x="1556" y="341"/>
                </a:lnTo>
                <a:lnTo>
                  <a:pt x="1575" y="341"/>
                </a:lnTo>
                <a:lnTo>
                  <a:pt x="1620" y="354"/>
                </a:lnTo>
                <a:lnTo>
                  <a:pt x="1646" y="380"/>
                </a:lnTo>
                <a:lnTo>
                  <a:pt x="1633" y="380"/>
                </a:lnTo>
                <a:lnTo>
                  <a:pt x="1556" y="348"/>
                </a:lnTo>
                <a:lnTo>
                  <a:pt x="5433" y="495"/>
                </a:lnTo>
                <a:lnTo>
                  <a:pt x="714" y="450"/>
                </a:lnTo>
                <a:lnTo>
                  <a:pt x="733" y="457"/>
                </a:lnTo>
                <a:lnTo>
                  <a:pt x="727" y="470"/>
                </a:lnTo>
                <a:lnTo>
                  <a:pt x="714" y="470"/>
                </a:lnTo>
                <a:lnTo>
                  <a:pt x="708" y="450"/>
                </a:lnTo>
                <a:lnTo>
                  <a:pt x="708" y="444"/>
                </a:lnTo>
                <a:lnTo>
                  <a:pt x="714" y="450"/>
                </a:lnTo>
                <a:lnTo>
                  <a:pt x="5433" y="495"/>
                </a:lnTo>
                <a:lnTo>
                  <a:pt x="746" y="489"/>
                </a:lnTo>
                <a:lnTo>
                  <a:pt x="708" y="483"/>
                </a:lnTo>
                <a:lnTo>
                  <a:pt x="682" y="476"/>
                </a:lnTo>
                <a:lnTo>
                  <a:pt x="656" y="476"/>
                </a:lnTo>
                <a:lnTo>
                  <a:pt x="650" y="470"/>
                </a:lnTo>
                <a:lnTo>
                  <a:pt x="650" y="457"/>
                </a:lnTo>
                <a:lnTo>
                  <a:pt x="643" y="450"/>
                </a:lnTo>
                <a:lnTo>
                  <a:pt x="630" y="444"/>
                </a:lnTo>
                <a:lnTo>
                  <a:pt x="624" y="438"/>
                </a:lnTo>
                <a:lnTo>
                  <a:pt x="637" y="438"/>
                </a:lnTo>
                <a:lnTo>
                  <a:pt x="643" y="438"/>
                </a:lnTo>
                <a:lnTo>
                  <a:pt x="656" y="444"/>
                </a:lnTo>
                <a:lnTo>
                  <a:pt x="688" y="450"/>
                </a:lnTo>
                <a:lnTo>
                  <a:pt x="720" y="476"/>
                </a:lnTo>
                <a:lnTo>
                  <a:pt x="746" y="489"/>
                </a:lnTo>
                <a:lnTo>
                  <a:pt x="5433" y="495"/>
                </a:lnTo>
                <a:lnTo>
                  <a:pt x="907" y="521"/>
                </a:lnTo>
                <a:lnTo>
                  <a:pt x="855" y="508"/>
                </a:lnTo>
                <a:lnTo>
                  <a:pt x="843" y="508"/>
                </a:lnTo>
                <a:lnTo>
                  <a:pt x="823" y="502"/>
                </a:lnTo>
                <a:lnTo>
                  <a:pt x="804" y="502"/>
                </a:lnTo>
                <a:lnTo>
                  <a:pt x="791" y="489"/>
                </a:lnTo>
                <a:lnTo>
                  <a:pt x="759" y="483"/>
                </a:lnTo>
                <a:lnTo>
                  <a:pt x="746" y="476"/>
                </a:lnTo>
                <a:lnTo>
                  <a:pt x="740" y="470"/>
                </a:lnTo>
                <a:lnTo>
                  <a:pt x="746" y="470"/>
                </a:lnTo>
                <a:lnTo>
                  <a:pt x="772" y="457"/>
                </a:lnTo>
                <a:lnTo>
                  <a:pt x="785" y="457"/>
                </a:lnTo>
                <a:lnTo>
                  <a:pt x="798" y="470"/>
                </a:lnTo>
                <a:lnTo>
                  <a:pt x="810" y="476"/>
                </a:lnTo>
                <a:lnTo>
                  <a:pt x="836" y="476"/>
                </a:lnTo>
                <a:lnTo>
                  <a:pt x="855" y="476"/>
                </a:lnTo>
                <a:lnTo>
                  <a:pt x="862" y="483"/>
                </a:lnTo>
                <a:lnTo>
                  <a:pt x="888" y="495"/>
                </a:lnTo>
                <a:lnTo>
                  <a:pt x="907" y="502"/>
                </a:lnTo>
                <a:lnTo>
                  <a:pt x="920" y="508"/>
                </a:lnTo>
                <a:lnTo>
                  <a:pt x="913" y="515"/>
                </a:lnTo>
                <a:lnTo>
                  <a:pt x="907" y="521"/>
                </a:lnTo>
                <a:lnTo>
                  <a:pt x="5433" y="495"/>
                </a:lnTo>
                <a:lnTo>
                  <a:pt x="1241" y="547"/>
                </a:lnTo>
                <a:lnTo>
                  <a:pt x="1222" y="540"/>
                </a:lnTo>
                <a:lnTo>
                  <a:pt x="1209" y="540"/>
                </a:lnTo>
                <a:lnTo>
                  <a:pt x="1203" y="534"/>
                </a:lnTo>
                <a:lnTo>
                  <a:pt x="1196" y="534"/>
                </a:lnTo>
                <a:lnTo>
                  <a:pt x="1196" y="540"/>
                </a:lnTo>
                <a:lnTo>
                  <a:pt x="1170" y="540"/>
                </a:lnTo>
                <a:lnTo>
                  <a:pt x="1170" y="534"/>
                </a:lnTo>
                <a:lnTo>
                  <a:pt x="1170" y="521"/>
                </a:lnTo>
                <a:lnTo>
                  <a:pt x="1170" y="521"/>
                </a:lnTo>
                <a:lnTo>
                  <a:pt x="1164" y="521"/>
                </a:lnTo>
                <a:lnTo>
                  <a:pt x="1145" y="515"/>
                </a:lnTo>
                <a:lnTo>
                  <a:pt x="1100" y="508"/>
                </a:lnTo>
                <a:lnTo>
                  <a:pt x="1068" y="508"/>
                </a:lnTo>
                <a:lnTo>
                  <a:pt x="1042" y="508"/>
                </a:lnTo>
                <a:lnTo>
                  <a:pt x="1003" y="502"/>
                </a:lnTo>
                <a:lnTo>
                  <a:pt x="965" y="489"/>
                </a:lnTo>
                <a:lnTo>
                  <a:pt x="952" y="483"/>
                </a:lnTo>
                <a:lnTo>
                  <a:pt x="939" y="476"/>
                </a:lnTo>
                <a:lnTo>
                  <a:pt x="907" y="457"/>
                </a:lnTo>
                <a:lnTo>
                  <a:pt x="881" y="450"/>
                </a:lnTo>
                <a:lnTo>
                  <a:pt x="843" y="438"/>
                </a:lnTo>
                <a:lnTo>
                  <a:pt x="798" y="425"/>
                </a:lnTo>
                <a:lnTo>
                  <a:pt x="778" y="418"/>
                </a:lnTo>
                <a:lnTo>
                  <a:pt x="720" y="393"/>
                </a:lnTo>
                <a:lnTo>
                  <a:pt x="688" y="373"/>
                </a:lnTo>
                <a:lnTo>
                  <a:pt x="669" y="354"/>
                </a:lnTo>
                <a:lnTo>
                  <a:pt x="669" y="348"/>
                </a:lnTo>
                <a:lnTo>
                  <a:pt x="669" y="341"/>
                </a:lnTo>
                <a:lnTo>
                  <a:pt x="675" y="341"/>
                </a:lnTo>
                <a:lnTo>
                  <a:pt x="682" y="354"/>
                </a:lnTo>
                <a:lnTo>
                  <a:pt x="688" y="354"/>
                </a:lnTo>
                <a:lnTo>
                  <a:pt x="695" y="354"/>
                </a:lnTo>
                <a:lnTo>
                  <a:pt x="701" y="348"/>
                </a:lnTo>
                <a:lnTo>
                  <a:pt x="733" y="354"/>
                </a:lnTo>
                <a:lnTo>
                  <a:pt x="817" y="380"/>
                </a:lnTo>
                <a:lnTo>
                  <a:pt x="855" y="386"/>
                </a:lnTo>
                <a:lnTo>
                  <a:pt x="907" y="399"/>
                </a:lnTo>
                <a:lnTo>
                  <a:pt x="939" y="412"/>
                </a:lnTo>
                <a:lnTo>
                  <a:pt x="952" y="418"/>
                </a:lnTo>
                <a:lnTo>
                  <a:pt x="990" y="438"/>
                </a:lnTo>
                <a:lnTo>
                  <a:pt x="1132" y="495"/>
                </a:lnTo>
                <a:lnTo>
                  <a:pt x="1248" y="534"/>
                </a:lnTo>
                <a:lnTo>
                  <a:pt x="1248" y="540"/>
                </a:lnTo>
                <a:lnTo>
                  <a:pt x="1241" y="547"/>
                </a:lnTo>
                <a:lnTo>
                  <a:pt x="5433" y="495"/>
                </a:lnTo>
                <a:lnTo>
                  <a:pt x="1350" y="598"/>
                </a:lnTo>
                <a:lnTo>
                  <a:pt x="1312" y="585"/>
                </a:lnTo>
                <a:lnTo>
                  <a:pt x="1299" y="579"/>
                </a:lnTo>
                <a:lnTo>
                  <a:pt x="1273" y="560"/>
                </a:lnTo>
                <a:lnTo>
                  <a:pt x="1273" y="553"/>
                </a:lnTo>
                <a:lnTo>
                  <a:pt x="1286" y="553"/>
                </a:lnTo>
                <a:lnTo>
                  <a:pt x="1305" y="560"/>
                </a:lnTo>
                <a:lnTo>
                  <a:pt x="1318" y="560"/>
                </a:lnTo>
                <a:lnTo>
                  <a:pt x="1331" y="566"/>
                </a:lnTo>
                <a:lnTo>
                  <a:pt x="1357" y="585"/>
                </a:lnTo>
                <a:lnTo>
                  <a:pt x="1350" y="598"/>
                </a:lnTo>
                <a:lnTo>
                  <a:pt x="5433" y="495"/>
                </a:lnTo>
                <a:lnTo>
                  <a:pt x="1370" y="566"/>
                </a:lnTo>
                <a:lnTo>
                  <a:pt x="1357" y="566"/>
                </a:lnTo>
                <a:lnTo>
                  <a:pt x="1357" y="560"/>
                </a:lnTo>
                <a:lnTo>
                  <a:pt x="1363" y="560"/>
                </a:lnTo>
                <a:lnTo>
                  <a:pt x="1376" y="560"/>
                </a:lnTo>
                <a:lnTo>
                  <a:pt x="1370" y="566"/>
                </a:lnTo>
                <a:lnTo>
                  <a:pt x="5433" y="495"/>
                </a:lnTo>
                <a:lnTo>
                  <a:pt x="1659" y="560"/>
                </a:lnTo>
                <a:lnTo>
                  <a:pt x="1633" y="560"/>
                </a:lnTo>
                <a:lnTo>
                  <a:pt x="1601" y="553"/>
                </a:lnTo>
                <a:lnTo>
                  <a:pt x="1569" y="553"/>
                </a:lnTo>
                <a:lnTo>
                  <a:pt x="1543" y="553"/>
                </a:lnTo>
                <a:lnTo>
                  <a:pt x="1518" y="547"/>
                </a:lnTo>
                <a:lnTo>
                  <a:pt x="1492" y="553"/>
                </a:lnTo>
                <a:lnTo>
                  <a:pt x="1453" y="553"/>
                </a:lnTo>
                <a:lnTo>
                  <a:pt x="1434" y="547"/>
                </a:lnTo>
                <a:lnTo>
                  <a:pt x="1440" y="540"/>
                </a:lnTo>
                <a:lnTo>
                  <a:pt x="1453" y="521"/>
                </a:lnTo>
                <a:lnTo>
                  <a:pt x="1460" y="521"/>
                </a:lnTo>
                <a:lnTo>
                  <a:pt x="1466" y="521"/>
                </a:lnTo>
                <a:lnTo>
                  <a:pt x="1492" y="521"/>
                </a:lnTo>
                <a:lnTo>
                  <a:pt x="1479" y="515"/>
                </a:lnTo>
                <a:lnTo>
                  <a:pt x="1473" y="508"/>
                </a:lnTo>
                <a:lnTo>
                  <a:pt x="1479" y="502"/>
                </a:lnTo>
                <a:lnTo>
                  <a:pt x="1498" y="495"/>
                </a:lnTo>
                <a:lnTo>
                  <a:pt x="1511" y="495"/>
                </a:lnTo>
                <a:lnTo>
                  <a:pt x="1543" y="508"/>
                </a:lnTo>
                <a:lnTo>
                  <a:pt x="1582" y="521"/>
                </a:lnTo>
                <a:lnTo>
                  <a:pt x="1633" y="534"/>
                </a:lnTo>
                <a:lnTo>
                  <a:pt x="1678" y="560"/>
                </a:lnTo>
                <a:lnTo>
                  <a:pt x="1659" y="560"/>
                </a:lnTo>
                <a:lnTo>
                  <a:pt x="5433" y="495"/>
                </a:lnTo>
                <a:lnTo>
                  <a:pt x="444" y="84"/>
                </a:lnTo>
                <a:lnTo>
                  <a:pt x="444" y="78"/>
                </a:lnTo>
                <a:lnTo>
                  <a:pt x="438" y="84"/>
                </a:lnTo>
                <a:lnTo>
                  <a:pt x="431" y="90"/>
                </a:lnTo>
                <a:lnTo>
                  <a:pt x="438" y="90"/>
                </a:lnTo>
                <a:lnTo>
                  <a:pt x="444" y="84"/>
                </a:lnTo>
                <a:lnTo>
                  <a:pt x="5433" y="495"/>
                </a:lnTo>
                <a:lnTo>
                  <a:pt x="296" y="39"/>
                </a:lnTo>
                <a:lnTo>
                  <a:pt x="315" y="39"/>
                </a:lnTo>
                <a:lnTo>
                  <a:pt x="322" y="39"/>
                </a:lnTo>
                <a:lnTo>
                  <a:pt x="328" y="39"/>
                </a:lnTo>
                <a:lnTo>
                  <a:pt x="322" y="39"/>
                </a:lnTo>
                <a:lnTo>
                  <a:pt x="309" y="39"/>
                </a:lnTo>
                <a:lnTo>
                  <a:pt x="296" y="39"/>
                </a:lnTo>
                <a:lnTo>
                  <a:pt x="290" y="39"/>
                </a:lnTo>
                <a:lnTo>
                  <a:pt x="296" y="39"/>
                </a:lnTo>
                <a:lnTo>
                  <a:pt x="5433" y="495"/>
                </a:lnTo>
                <a:lnTo>
                  <a:pt x="380" y="380"/>
                </a:lnTo>
                <a:lnTo>
                  <a:pt x="386" y="386"/>
                </a:lnTo>
                <a:lnTo>
                  <a:pt x="399" y="380"/>
                </a:lnTo>
                <a:lnTo>
                  <a:pt x="386" y="380"/>
                </a:lnTo>
                <a:lnTo>
                  <a:pt x="380" y="380"/>
                </a:lnTo>
                <a:lnTo>
                  <a:pt x="5433" y="495"/>
                </a:lnTo>
                <a:lnTo>
                  <a:pt x="2527" y="328"/>
                </a:lnTo>
                <a:lnTo>
                  <a:pt x="2559" y="315"/>
                </a:lnTo>
                <a:lnTo>
                  <a:pt x="2572" y="315"/>
                </a:lnTo>
                <a:lnTo>
                  <a:pt x="2578" y="315"/>
                </a:lnTo>
                <a:lnTo>
                  <a:pt x="2585" y="309"/>
                </a:lnTo>
                <a:lnTo>
                  <a:pt x="2598" y="309"/>
                </a:lnTo>
                <a:lnTo>
                  <a:pt x="2610" y="309"/>
                </a:lnTo>
                <a:lnTo>
                  <a:pt x="2610" y="303"/>
                </a:lnTo>
                <a:lnTo>
                  <a:pt x="2604" y="303"/>
                </a:lnTo>
                <a:lnTo>
                  <a:pt x="2559" y="309"/>
                </a:lnTo>
                <a:lnTo>
                  <a:pt x="2546" y="309"/>
                </a:lnTo>
                <a:lnTo>
                  <a:pt x="2527" y="315"/>
                </a:lnTo>
                <a:lnTo>
                  <a:pt x="2482" y="328"/>
                </a:lnTo>
                <a:lnTo>
                  <a:pt x="2418" y="341"/>
                </a:lnTo>
                <a:lnTo>
                  <a:pt x="2385" y="341"/>
                </a:lnTo>
                <a:lnTo>
                  <a:pt x="2360" y="341"/>
                </a:lnTo>
                <a:lnTo>
                  <a:pt x="2347" y="354"/>
                </a:lnTo>
                <a:lnTo>
                  <a:pt x="2328" y="354"/>
                </a:lnTo>
                <a:lnTo>
                  <a:pt x="2295" y="367"/>
                </a:lnTo>
                <a:lnTo>
                  <a:pt x="2283" y="367"/>
                </a:lnTo>
                <a:lnTo>
                  <a:pt x="2276" y="367"/>
                </a:lnTo>
                <a:lnTo>
                  <a:pt x="2270" y="373"/>
                </a:lnTo>
                <a:lnTo>
                  <a:pt x="2270" y="380"/>
                </a:lnTo>
                <a:lnTo>
                  <a:pt x="2283" y="380"/>
                </a:lnTo>
                <a:lnTo>
                  <a:pt x="2295" y="380"/>
                </a:lnTo>
                <a:lnTo>
                  <a:pt x="2302" y="380"/>
                </a:lnTo>
                <a:lnTo>
                  <a:pt x="2321" y="373"/>
                </a:lnTo>
                <a:lnTo>
                  <a:pt x="2340" y="373"/>
                </a:lnTo>
                <a:lnTo>
                  <a:pt x="2366" y="354"/>
                </a:lnTo>
                <a:lnTo>
                  <a:pt x="2373" y="354"/>
                </a:lnTo>
                <a:lnTo>
                  <a:pt x="2379" y="354"/>
                </a:lnTo>
                <a:lnTo>
                  <a:pt x="2424" y="354"/>
                </a:lnTo>
                <a:lnTo>
                  <a:pt x="2437" y="348"/>
                </a:lnTo>
                <a:lnTo>
                  <a:pt x="2450" y="341"/>
                </a:lnTo>
                <a:lnTo>
                  <a:pt x="2475" y="335"/>
                </a:lnTo>
                <a:lnTo>
                  <a:pt x="2527" y="328"/>
                </a:lnTo>
                <a:lnTo>
                  <a:pt x="5433" y="495"/>
                </a:lnTo>
                <a:lnTo>
                  <a:pt x="2302" y="341"/>
                </a:lnTo>
                <a:lnTo>
                  <a:pt x="2295" y="335"/>
                </a:lnTo>
                <a:lnTo>
                  <a:pt x="2283" y="328"/>
                </a:lnTo>
                <a:lnTo>
                  <a:pt x="2289" y="335"/>
                </a:lnTo>
                <a:lnTo>
                  <a:pt x="2302" y="341"/>
                </a:lnTo>
                <a:lnTo>
                  <a:pt x="5433" y="495"/>
                </a:lnTo>
                <a:lnTo>
                  <a:pt x="2347" y="335"/>
                </a:lnTo>
                <a:lnTo>
                  <a:pt x="2328" y="335"/>
                </a:lnTo>
                <a:lnTo>
                  <a:pt x="2328" y="341"/>
                </a:lnTo>
                <a:lnTo>
                  <a:pt x="2340" y="341"/>
                </a:lnTo>
                <a:lnTo>
                  <a:pt x="2347" y="335"/>
                </a:lnTo>
                <a:lnTo>
                  <a:pt x="5433" y="495"/>
                </a:lnTo>
                <a:lnTo>
                  <a:pt x="3099" y="303"/>
                </a:lnTo>
                <a:lnTo>
                  <a:pt x="3118" y="309"/>
                </a:lnTo>
                <a:lnTo>
                  <a:pt x="3144" y="315"/>
                </a:lnTo>
                <a:lnTo>
                  <a:pt x="3183" y="335"/>
                </a:lnTo>
                <a:lnTo>
                  <a:pt x="3189" y="335"/>
                </a:lnTo>
                <a:lnTo>
                  <a:pt x="3195" y="341"/>
                </a:lnTo>
                <a:lnTo>
                  <a:pt x="3202" y="348"/>
                </a:lnTo>
                <a:lnTo>
                  <a:pt x="3163" y="380"/>
                </a:lnTo>
                <a:lnTo>
                  <a:pt x="3150" y="380"/>
                </a:lnTo>
                <a:lnTo>
                  <a:pt x="3144" y="386"/>
                </a:lnTo>
                <a:lnTo>
                  <a:pt x="3150" y="393"/>
                </a:lnTo>
                <a:lnTo>
                  <a:pt x="3144" y="393"/>
                </a:lnTo>
                <a:lnTo>
                  <a:pt x="3150" y="393"/>
                </a:lnTo>
                <a:lnTo>
                  <a:pt x="3189" y="380"/>
                </a:lnTo>
                <a:lnTo>
                  <a:pt x="3195" y="373"/>
                </a:lnTo>
                <a:lnTo>
                  <a:pt x="3208" y="367"/>
                </a:lnTo>
                <a:lnTo>
                  <a:pt x="3215" y="367"/>
                </a:lnTo>
                <a:lnTo>
                  <a:pt x="3234" y="373"/>
                </a:lnTo>
                <a:lnTo>
                  <a:pt x="3247" y="380"/>
                </a:lnTo>
                <a:lnTo>
                  <a:pt x="3253" y="380"/>
                </a:lnTo>
                <a:lnTo>
                  <a:pt x="3253" y="373"/>
                </a:lnTo>
                <a:lnTo>
                  <a:pt x="3247" y="367"/>
                </a:lnTo>
                <a:lnTo>
                  <a:pt x="3247" y="341"/>
                </a:lnTo>
                <a:lnTo>
                  <a:pt x="3234" y="341"/>
                </a:lnTo>
                <a:lnTo>
                  <a:pt x="3228" y="348"/>
                </a:lnTo>
                <a:lnTo>
                  <a:pt x="3228" y="341"/>
                </a:lnTo>
                <a:lnTo>
                  <a:pt x="3215" y="341"/>
                </a:lnTo>
                <a:lnTo>
                  <a:pt x="3202" y="328"/>
                </a:lnTo>
                <a:lnTo>
                  <a:pt x="3189" y="322"/>
                </a:lnTo>
                <a:lnTo>
                  <a:pt x="3183" y="322"/>
                </a:lnTo>
                <a:lnTo>
                  <a:pt x="3183" y="315"/>
                </a:lnTo>
                <a:lnTo>
                  <a:pt x="3163" y="309"/>
                </a:lnTo>
                <a:lnTo>
                  <a:pt x="3131" y="309"/>
                </a:lnTo>
                <a:lnTo>
                  <a:pt x="3118" y="303"/>
                </a:lnTo>
                <a:lnTo>
                  <a:pt x="3105" y="296"/>
                </a:lnTo>
                <a:lnTo>
                  <a:pt x="3099" y="303"/>
                </a:lnTo>
                <a:lnTo>
                  <a:pt x="5433" y="495"/>
                </a:lnTo>
                <a:lnTo>
                  <a:pt x="2520" y="399"/>
                </a:lnTo>
                <a:lnTo>
                  <a:pt x="2565" y="393"/>
                </a:lnTo>
                <a:lnTo>
                  <a:pt x="2604" y="386"/>
                </a:lnTo>
                <a:lnTo>
                  <a:pt x="2643" y="380"/>
                </a:lnTo>
                <a:lnTo>
                  <a:pt x="2662" y="373"/>
                </a:lnTo>
                <a:lnTo>
                  <a:pt x="2681" y="367"/>
                </a:lnTo>
                <a:lnTo>
                  <a:pt x="2694" y="354"/>
                </a:lnTo>
                <a:lnTo>
                  <a:pt x="2726" y="354"/>
                </a:lnTo>
                <a:lnTo>
                  <a:pt x="2758" y="348"/>
                </a:lnTo>
                <a:lnTo>
                  <a:pt x="2784" y="341"/>
                </a:lnTo>
                <a:lnTo>
                  <a:pt x="2790" y="341"/>
                </a:lnTo>
                <a:lnTo>
                  <a:pt x="2784" y="335"/>
                </a:lnTo>
                <a:lnTo>
                  <a:pt x="2707" y="348"/>
                </a:lnTo>
                <a:lnTo>
                  <a:pt x="2662" y="367"/>
                </a:lnTo>
                <a:lnTo>
                  <a:pt x="2630" y="373"/>
                </a:lnTo>
                <a:lnTo>
                  <a:pt x="2578" y="380"/>
                </a:lnTo>
                <a:lnTo>
                  <a:pt x="2546" y="386"/>
                </a:lnTo>
                <a:lnTo>
                  <a:pt x="2495" y="399"/>
                </a:lnTo>
                <a:lnTo>
                  <a:pt x="2520" y="399"/>
                </a:lnTo>
                <a:lnTo>
                  <a:pt x="5433" y="495"/>
                </a:lnTo>
                <a:lnTo>
                  <a:pt x="3015" y="386"/>
                </a:lnTo>
                <a:lnTo>
                  <a:pt x="3067" y="399"/>
                </a:lnTo>
                <a:lnTo>
                  <a:pt x="3067" y="393"/>
                </a:lnTo>
                <a:lnTo>
                  <a:pt x="3041" y="386"/>
                </a:lnTo>
                <a:lnTo>
                  <a:pt x="2990" y="367"/>
                </a:lnTo>
                <a:lnTo>
                  <a:pt x="2964" y="354"/>
                </a:lnTo>
                <a:lnTo>
                  <a:pt x="2951" y="354"/>
                </a:lnTo>
                <a:lnTo>
                  <a:pt x="2951" y="348"/>
                </a:lnTo>
                <a:lnTo>
                  <a:pt x="2970" y="328"/>
                </a:lnTo>
                <a:lnTo>
                  <a:pt x="3003" y="315"/>
                </a:lnTo>
                <a:lnTo>
                  <a:pt x="3060" y="303"/>
                </a:lnTo>
                <a:lnTo>
                  <a:pt x="3080" y="303"/>
                </a:lnTo>
                <a:lnTo>
                  <a:pt x="3080" y="296"/>
                </a:lnTo>
                <a:lnTo>
                  <a:pt x="3080" y="290"/>
                </a:lnTo>
                <a:lnTo>
                  <a:pt x="3086" y="290"/>
                </a:lnTo>
                <a:lnTo>
                  <a:pt x="3099" y="283"/>
                </a:lnTo>
                <a:lnTo>
                  <a:pt x="3086" y="283"/>
                </a:lnTo>
                <a:lnTo>
                  <a:pt x="3067" y="290"/>
                </a:lnTo>
                <a:lnTo>
                  <a:pt x="3028" y="303"/>
                </a:lnTo>
                <a:lnTo>
                  <a:pt x="2951" y="322"/>
                </a:lnTo>
                <a:lnTo>
                  <a:pt x="2906" y="341"/>
                </a:lnTo>
                <a:lnTo>
                  <a:pt x="2835" y="380"/>
                </a:lnTo>
                <a:lnTo>
                  <a:pt x="2758" y="412"/>
                </a:lnTo>
                <a:lnTo>
                  <a:pt x="2655" y="438"/>
                </a:lnTo>
                <a:lnTo>
                  <a:pt x="2565" y="450"/>
                </a:lnTo>
                <a:lnTo>
                  <a:pt x="2553" y="450"/>
                </a:lnTo>
                <a:lnTo>
                  <a:pt x="2527" y="457"/>
                </a:lnTo>
                <a:lnTo>
                  <a:pt x="2508" y="470"/>
                </a:lnTo>
                <a:lnTo>
                  <a:pt x="2495" y="470"/>
                </a:lnTo>
                <a:lnTo>
                  <a:pt x="2469" y="450"/>
                </a:lnTo>
                <a:lnTo>
                  <a:pt x="2463" y="450"/>
                </a:lnTo>
                <a:lnTo>
                  <a:pt x="2469" y="457"/>
                </a:lnTo>
                <a:lnTo>
                  <a:pt x="2469" y="470"/>
                </a:lnTo>
                <a:lnTo>
                  <a:pt x="2463" y="470"/>
                </a:lnTo>
                <a:lnTo>
                  <a:pt x="2418" y="470"/>
                </a:lnTo>
                <a:lnTo>
                  <a:pt x="2373" y="457"/>
                </a:lnTo>
                <a:lnTo>
                  <a:pt x="2321" y="457"/>
                </a:lnTo>
                <a:lnTo>
                  <a:pt x="2283" y="444"/>
                </a:lnTo>
                <a:lnTo>
                  <a:pt x="2218" y="431"/>
                </a:lnTo>
                <a:lnTo>
                  <a:pt x="2135" y="412"/>
                </a:lnTo>
                <a:lnTo>
                  <a:pt x="2141" y="418"/>
                </a:lnTo>
                <a:lnTo>
                  <a:pt x="2167" y="431"/>
                </a:lnTo>
                <a:lnTo>
                  <a:pt x="2199" y="438"/>
                </a:lnTo>
                <a:lnTo>
                  <a:pt x="2212" y="431"/>
                </a:lnTo>
                <a:lnTo>
                  <a:pt x="2231" y="438"/>
                </a:lnTo>
                <a:lnTo>
                  <a:pt x="2238" y="438"/>
                </a:lnTo>
                <a:lnTo>
                  <a:pt x="2238" y="444"/>
                </a:lnTo>
                <a:lnTo>
                  <a:pt x="2238" y="450"/>
                </a:lnTo>
                <a:lnTo>
                  <a:pt x="2231" y="450"/>
                </a:lnTo>
                <a:lnTo>
                  <a:pt x="2212" y="444"/>
                </a:lnTo>
                <a:lnTo>
                  <a:pt x="2180" y="438"/>
                </a:lnTo>
                <a:lnTo>
                  <a:pt x="2141" y="431"/>
                </a:lnTo>
                <a:lnTo>
                  <a:pt x="2180" y="450"/>
                </a:lnTo>
                <a:lnTo>
                  <a:pt x="2096" y="457"/>
                </a:lnTo>
                <a:lnTo>
                  <a:pt x="2058" y="457"/>
                </a:lnTo>
                <a:lnTo>
                  <a:pt x="2019" y="450"/>
                </a:lnTo>
                <a:lnTo>
                  <a:pt x="2013" y="450"/>
                </a:lnTo>
                <a:lnTo>
                  <a:pt x="1993" y="450"/>
                </a:lnTo>
                <a:lnTo>
                  <a:pt x="1968" y="450"/>
                </a:lnTo>
                <a:lnTo>
                  <a:pt x="1942" y="438"/>
                </a:lnTo>
                <a:lnTo>
                  <a:pt x="1923" y="438"/>
                </a:lnTo>
                <a:lnTo>
                  <a:pt x="1903" y="431"/>
                </a:lnTo>
                <a:lnTo>
                  <a:pt x="1878" y="418"/>
                </a:lnTo>
                <a:lnTo>
                  <a:pt x="1865" y="418"/>
                </a:lnTo>
                <a:lnTo>
                  <a:pt x="1865" y="425"/>
                </a:lnTo>
                <a:lnTo>
                  <a:pt x="1865" y="438"/>
                </a:lnTo>
                <a:lnTo>
                  <a:pt x="1884" y="450"/>
                </a:lnTo>
                <a:lnTo>
                  <a:pt x="1916" y="457"/>
                </a:lnTo>
                <a:lnTo>
                  <a:pt x="1961" y="470"/>
                </a:lnTo>
                <a:lnTo>
                  <a:pt x="1993" y="470"/>
                </a:lnTo>
                <a:lnTo>
                  <a:pt x="2006" y="470"/>
                </a:lnTo>
                <a:lnTo>
                  <a:pt x="2032" y="476"/>
                </a:lnTo>
                <a:lnTo>
                  <a:pt x="2058" y="476"/>
                </a:lnTo>
                <a:lnTo>
                  <a:pt x="2083" y="483"/>
                </a:lnTo>
                <a:lnTo>
                  <a:pt x="2109" y="476"/>
                </a:lnTo>
                <a:lnTo>
                  <a:pt x="2135" y="476"/>
                </a:lnTo>
                <a:lnTo>
                  <a:pt x="2180" y="470"/>
                </a:lnTo>
                <a:lnTo>
                  <a:pt x="2225" y="470"/>
                </a:lnTo>
                <a:lnTo>
                  <a:pt x="2238" y="476"/>
                </a:lnTo>
                <a:lnTo>
                  <a:pt x="2257" y="483"/>
                </a:lnTo>
                <a:lnTo>
                  <a:pt x="2283" y="489"/>
                </a:lnTo>
                <a:lnTo>
                  <a:pt x="2315" y="495"/>
                </a:lnTo>
                <a:lnTo>
                  <a:pt x="2321" y="489"/>
                </a:lnTo>
                <a:lnTo>
                  <a:pt x="2334" y="495"/>
                </a:lnTo>
                <a:lnTo>
                  <a:pt x="2360" y="508"/>
                </a:lnTo>
                <a:lnTo>
                  <a:pt x="2360" y="489"/>
                </a:lnTo>
                <a:lnTo>
                  <a:pt x="2366" y="489"/>
                </a:lnTo>
                <a:lnTo>
                  <a:pt x="2385" y="489"/>
                </a:lnTo>
                <a:lnTo>
                  <a:pt x="2405" y="495"/>
                </a:lnTo>
                <a:lnTo>
                  <a:pt x="2405" y="489"/>
                </a:lnTo>
                <a:lnTo>
                  <a:pt x="2424" y="489"/>
                </a:lnTo>
                <a:lnTo>
                  <a:pt x="2437" y="489"/>
                </a:lnTo>
                <a:lnTo>
                  <a:pt x="2450" y="495"/>
                </a:lnTo>
                <a:lnTo>
                  <a:pt x="2469" y="502"/>
                </a:lnTo>
                <a:lnTo>
                  <a:pt x="2456" y="489"/>
                </a:lnTo>
                <a:lnTo>
                  <a:pt x="2482" y="483"/>
                </a:lnTo>
                <a:lnTo>
                  <a:pt x="2488" y="489"/>
                </a:lnTo>
                <a:lnTo>
                  <a:pt x="2520" y="495"/>
                </a:lnTo>
                <a:lnTo>
                  <a:pt x="2546" y="508"/>
                </a:lnTo>
                <a:lnTo>
                  <a:pt x="2565" y="515"/>
                </a:lnTo>
                <a:lnTo>
                  <a:pt x="2578" y="521"/>
                </a:lnTo>
                <a:lnTo>
                  <a:pt x="2598" y="528"/>
                </a:lnTo>
                <a:lnTo>
                  <a:pt x="2623" y="534"/>
                </a:lnTo>
                <a:lnTo>
                  <a:pt x="2630" y="540"/>
                </a:lnTo>
                <a:lnTo>
                  <a:pt x="2636" y="540"/>
                </a:lnTo>
                <a:lnTo>
                  <a:pt x="2623" y="521"/>
                </a:lnTo>
                <a:lnTo>
                  <a:pt x="2604" y="515"/>
                </a:lnTo>
                <a:lnTo>
                  <a:pt x="2578" y="502"/>
                </a:lnTo>
                <a:lnTo>
                  <a:pt x="2546" y="483"/>
                </a:lnTo>
                <a:lnTo>
                  <a:pt x="2630" y="457"/>
                </a:lnTo>
                <a:lnTo>
                  <a:pt x="2675" y="450"/>
                </a:lnTo>
                <a:lnTo>
                  <a:pt x="2700" y="450"/>
                </a:lnTo>
                <a:lnTo>
                  <a:pt x="2733" y="431"/>
                </a:lnTo>
                <a:lnTo>
                  <a:pt x="2745" y="431"/>
                </a:lnTo>
                <a:lnTo>
                  <a:pt x="2771" y="438"/>
                </a:lnTo>
                <a:lnTo>
                  <a:pt x="2816" y="444"/>
                </a:lnTo>
                <a:lnTo>
                  <a:pt x="2784" y="431"/>
                </a:lnTo>
                <a:lnTo>
                  <a:pt x="2771" y="425"/>
                </a:lnTo>
                <a:lnTo>
                  <a:pt x="2765" y="425"/>
                </a:lnTo>
                <a:lnTo>
                  <a:pt x="2771" y="418"/>
                </a:lnTo>
                <a:lnTo>
                  <a:pt x="2887" y="373"/>
                </a:lnTo>
                <a:lnTo>
                  <a:pt x="2919" y="367"/>
                </a:lnTo>
                <a:lnTo>
                  <a:pt x="2964" y="373"/>
                </a:lnTo>
                <a:lnTo>
                  <a:pt x="3015" y="386"/>
                </a:lnTo>
                <a:lnTo>
                  <a:pt x="5433" y="495"/>
                </a:lnTo>
                <a:lnTo>
                  <a:pt x="2283" y="457"/>
                </a:lnTo>
                <a:lnTo>
                  <a:pt x="2270" y="457"/>
                </a:lnTo>
                <a:lnTo>
                  <a:pt x="2270" y="450"/>
                </a:lnTo>
                <a:lnTo>
                  <a:pt x="2283" y="450"/>
                </a:lnTo>
                <a:lnTo>
                  <a:pt x="2289" y="450"/>
                </a:lnTo>
                <a:lnTo>
                  <a:pt x="2315" y="457"/>
                </a:lnTo>
                <a:lnTo>
                  <a:pt x="2315" y="470"/>
                </a:lnTo>
                <a:lnTo>
                  <a:pt x="2302" y="470"/>
                </a:lnTo>
                <a:lnTo>
                  <a:pt x="2283" y="457"/>
                </a:lnTo>
                <a:lnTo>
                  <a:pt x="5433" y="495"/>
                </a:lnTo>
                <a:lnTo>
                  <a:pt x="3067" y="187"/>
                </a:lnTo>
                <a:lnTo>
                  <a:pt x="3080" y="180"/>
                </a:lnTo>
                <a:lnTo>
                  <a:pt x="3086" y="180"/>
                </a:lnTo>
                <a:lnTo>
                  <a:pt x="3086" y="174"/>
                </a:lnTo>
                <a:lnTo>
                  <a:pt x="3067" y="174"/>
                </a:lnTo>
                <a:lnTo>
                  <a:pt x="3060" y="174"/>
                </a:lnTo>
                <a:lnTo>
                  <a:pt x="3060" y="180"/>
                </a:lnTo>
                <a:lnTo>
                  <a:pt x="3060" y="187"/>
                </a:lnTo>
                <a:lnTo>
                  <a:pt x="3067" y="187"/>
                </a:lnTo>
                <a:lnTo>
                  <a:pt x="5433" y="495"/>
                </a:lnTo>
                <a:lnTo>
                  <a:pt x="2495" y="367"/>
                </a:lnTo>
                <a:lnTo>
                  <a:pt x="2501" y="367"/>
                </a:lnTo>
                <a:lnTo>
                  <a:pt x="2508" y="348"/>
                </a:lnTo>
                <a:lnTo>
                  <a:pt x="2501" y="348"/>
                </a:lnTo>
                <a:lnTo>
                  <a:pt x="2495" y="367"/>
                </a:lnTo>
                <a:lnTo>
                  <a:pt x="5433" y="495"/>
                </a:lnTo>
                <a:lnTo>
                  <a:pt x="2469" y="367"/>
                </a:lnTo>
                <a:lnTo>
                  <a:pt x="2469" y="354"/>
                </a:lnTo>
                <a:lnTo>
                  <a:pt x="2450" y="348"/>
                </a:lnTo>
                <a:lnTo>
                  <a:pt x="2456" y="354"/>
                </a:lnTo>
                <a:lnTo>
                  <a:pt x="2469" y="367"/>
                </a:lnTo>
                <a:lnTo>
                  <a:pt x="5433" y="495"/>
                </a:lnTo>
                <a:lnTo>
                  <a:pt x="2565" y="367"/>
                </a:lnTo>
                <a:lnTo>
                  <a:pt x="2572" y="373"/>
                </a:lnTo>
                <a:lnTo>
                  <a:pt x="2578" y="373"/>
                </a:lnTo>
                <a:lnTo>
                  <a:pt x="2578" y="367"/>
                </a:lnTo>
                <a:lnTo>
                  <a:pt x="2565" y="367"/>
                </a:lnTo>
                <a:lnTo>
                  <a:pt x="5433" y="495"/>
                </a:lnTo>
                <a:lnTo>
                  <a:pt x="2598" y="367"/>
                </a:lnTo>
                <a:lnTo>
                  <a:pt x="2610" y="367"/>
                </a:lnTo>
                <a:lnTo>
                  <a:pt x="2610" y="354"/>
                </a:lnTo>
                <a:lnTo>
                  <a:pt x="2598" y="354"/>
                </a:lnTo>
                <a:lnTo>
                  <a:pt x="2598" y="367"/>
                </a:lnTo>
                <a:lnTo>
                  <a:pt x="5433" y="495"/>
                </a:lnTo>
                <a:lnTo>
                  <a:pt x="2373" y="425"/>
                </a:lnTo>
                <a:lnTo>
                  <a:pt x="2379" y="431"/>
                </a:lnTo>
                <a:lnTo>
                  <a:pt x="2392" y="431"/>
                </a:lnTo>
                <a:lnTo>
                  <a:pt x="2373" y="425"/>
                </a:lnTo>
                <a:lnTo>
                  <a:pt x="5433" y="495"/>
                </a:lnTo>
                <a:lnTo>
                  <a:pt x="3581" y="238"/>
                </a:lnTo>
                <a:lnTo>
                  <a:pt x="3607" y="245"/>
                </a:lnTo>
                <a:lnTo>
                  <a:pt x="3639" y="251"/>
                </a:lnTo>
                <a:lnTo>
                  <a:pt x="3658" y="251"/>
                </a:lnTo>
                <a:lnTo>
                  <a:pt x="3665" y="251"/>
                </a:lnTo>
                <a:lnTo>
                  <a:pt x="3658" y="245"/>
                </a:lnTo>
                <a:lnTo>
                  <a:pt x="3626" y="238"/>
                </a:lnTo>
                <a:lnTo>
                  <a:pt x="3594" y="238"/>
                </a:lnTo>
                <a:lnTo>
                  <a:pt x="3581" y="232"/>
                </a:lnTo>
                <a:lnTo>
                  <a:pt x="3568" y="232"/>
                </a:lnTo>
                <a:lnTo>
                  <a:pt x="3568" y="238"/>
                </a:lnTo>
                <a:lnTo>
                  <a:pt x="3581" y="238"/>
                </a:lnTo>
                <a:lnTo>
                  <a:pt x="5433" y="495"/>
                </a:lnTo>
                <a:lnTo>
                  <a:pt x="3523" y="232"/>
                </a:lnTo>
                <a:lnTo>
                  <a:pt x="3536" y="238"/>
                </a:lnTo>
                <a:lnTo>
                  <a:pt x="3543" y="238"/>
                </a:lnTo>
                <a:lnTo>
                  <a:pt x="3562" y="238"/>
                </a:lnTo>
                <a:lnTo>
                  <a:pt x="3562" y="232"/>
                </a:lnTo>
                <a:lnTo>
                  <a:pt x="3555" y="232"/>
                </a:lnTo>
                <a:lnTo>
                  <a:pt x="3543" y="225"/>
                </a:lnTo>
                <a:lnTo>
                  <a:pt x="3517" y="225"/>
                </a:lnTo>
                <a:lnTo>
                  <a:pt x="3517" y="232"/>
                </a:lnTo>
                <a:lnTo>
                  <a:pt x="3523" y="232"/>
                </a:lnTo>
                <a:lnTo>
                  <a:pt x="5433" y="495"/>
                </a:lnTo>
                <a:lnTo>
                  <a:pt x="3491" y="225"/>
                </a:lnTo>
                <a:lnTo>
                  <a:pt x="3491" y="219"/>
                </a:lnTo>
                <a:lnTo>
                  <a:pt x="3485" y="219"/>
                </a:lnTo>
                <a:lnTo>
                  <a:pt x="3465" y="225"/>
                </a:lnTo>
                <a:lnTo>
                  <a:pt x="3440" y="219"/>
                </a:lnTo>
                <a:lnTo>
                  <a:pt x="3427" y="219"/>
                </a:lnTo>
                <a:lnTo>
                  <a:pt x="3420" y="219"/>
                </a:lnTo>
                <a:lnTo>
                  <a:pt x="3440" y="225"/>
                </a:lnTo>
                <a:lnTo>
                  <a:pt x="3472" y="232"/>
                </a:lnTo>
                <a:lnTo>
                  <a:pt x="3491" y="232"/>
                </a:lnTo>
                <a:lnTo>
                  <a:pt x="3491" y="225"/>
                </a:lnTo>
                <a:lnTo>
                  <a:pt x="5433" y="495"/>
                </a:lnTo>
                <a:lnTo>
                  <a:pt x="3787" y="213"/>
                </a:lnTo>
                <a:lnTo>
                  <a:pt x="3761" y="206"/>
                </a:lnTo>
                <a:lnTo>
                  <a:pt x="3735" y="206"/>
                </a:lnTo>
                <a:lnTo>
                  <a:pt x="3768" y="213"/>
                </a:lnTo>
                <a:lnTo>
                  <a:pt x="3787" y="213"/>
                </a:lnTo>
                <a:lnTo>
                  <a:pt x="5433" y="495"/>
                </a:lnTo>
                <a:lnTo>
                  <a:pt x="3735" y="264"/>
                </a:lnTo>
                <a:lnTo>
                  <a:pt x="3723" y="251"/>
                </a:lnTo>
                <a:lnTo>
                  <a:pt x="3716" y="251"/>
                </a:lnTo>
                <a:lnTo>
                  <a:pt x="3716" y="264"/>
                </a:lnTo>
                <a:lnTo>
                  <a:pt x="3723" y="270"/>
                </a:lnTo>
                <a:lnTo>
                  <a:pt x="3729" y="270"/>
                </a:lnTo>
                <a:lnTo>
                  <a:pt x="3735" y="270"/>
                </a:lnTo>
                <a:lnTo>
                  <a:pt x="3735" y="264"/>
                </a:lnTo>
                <a:lnTo>
                  <a:pt x="5433" y="495"/>
                </a:lnTo>
                <a:lnTo>
                  <a:pt x="3273" y="348"/>
                </a:lnTo>
                <a:lnTo>
                  <a:pt x="3292" y="341"/>
                </a:lnTo>
                <a:lnTo>
                  <a:pt x="3298" y="335"/>
                </a:lnTo>
                <a:lnTo>
                  <a:pt x="3318" y="328"/>
                </a:lnTo>
                <a:lnTo>
                  <a:pt x="3305" y="322"/>
                </a:lnTo>
                <a:lnTo>
                  <a:pt x="3292" y="328"/>
                </a:lnTo>
                <a:lnTo>
                  <a:pt x="3285" y="335"/>
                </a:lnTo>
                <a:lnTo>
                  <a:pt x="3260" y="335"/>
                </a:lnTo>
                <a:lnTo>
                  <a:pt x="3253" y="341"/>
                </a:lnTo>
                <a:lnTo>
                  <a:pt x="3253" y="348"/>
                </a:lnTo>
                <a:lnTo>
                  <a:pt x="3273" y="348"/>
                </a:lnTo>
                <a:lnTo>
                  <a:pt x="5433" y="495"/>
                </a:lnTo>
                <a:lnTo>
                  <a:pt x="3292" y="238"/>
                </a:lnTo>
                <a:lnTo>
                  <a:pt x="3292" y="245"/>
                </a:lnTo>
                <a:lnTo>
                  <a:pt x="3305" y="245"/>
                </a:lnTo>
                <a:lnTo>
                  <a:pt x="3305" y="232"/>
                </a:lnTo>
                <a:lnTo>
                  <a:pt x="3298" y="232"/>
                </a:lnTo>
                <a:lnTo>
                  <a:pt x="3292" y="238"/>
                </a:lnTo>
                <a:lnTo>
                  <a:pt x="5433" y="495"/>
                </a:lnTo>
                <a:lnTo>
                  <a:pt x="3125" y="225"/>
                </a:lnTo>
                <a:lnTo>
                  <a:pt x="3163" y="219"/>
                </a:lnTo>
                <a:lnTo>
                  <a:pt x="3195" y="219"/>
                </a:lnTo>
                <a:lnTo>
                  <a:pt x="3215" y="219"/>
                </a:lnTo>
                <a:lnTo>
                  <a:pt x="3215" y="232"/>
                </a:lnTo>
                <a:lnTo>
                  <a:pt x="3221" y="232"/>
                </a:lnTo>
                <a:lnTo>
                  <a:pt x="3234" y="225"/>
                </a:lnTo>
                <a:lnTo>
                  <a:pt x="3247" y="213"/>
                </a:lnTo>
                <a:lnTo>
                  <a:pt x="3247" y="206"/>
                </a:lnTo>
                <a:lnTo>
                  <a:pt x="3234" y="206"/>
                </a:lnTo>
                <a:lnTo>
                  <a:pt x="3189" y="206"/>
                </a:lnTo>
                <a:lnTo>
                  <a:pt x="3163" y="206"/>
                </a:lnTo>
                <a:lnTo>
                  <a:pt x="3144" y="213"/>
                </a:lnTo>
                <a:lnTo>
                  <a:pt x="3125" y="213"/>
                </a:lnTo>
                <a:lnTo>
                  <a:pt x="3112" y="219"/>
                </a:lnTo>
                <a:lnTo>
                  <a:pt x="3105" y="219"/>
                </a:lnTo>
                <a:lnTo>
                  <a:pt x="3112" y="225"/>
                </a:lnTo>
                <a:lnTo>
                  <a:pt x="3125" y="225"/>
                </a:lnTo>
                <a:lnTo>
                  <a:pt x="5433" y="495"/>
                </a:lnTo>
                <a:lnTo>
                  <a:pt x="3388" y="309"/>
                </a:lnTo>
                <a:lnTo>
                  <a:pt x="3363" y="315"/>
                </a:lnTo>
                <a:lnTo>
                  <a:pt x="3337" y="322"/>
                </a:lnTo>
                <a:lnTo>
                  <a:pt x="3330" y="328"/>
                </a:lnTo>
                <a:lnTo>
                  <a:pt x="3337" y="335"/>
                </a:lnTo>
                <a:lnTo>
                  <a:pt x="3350" y="328"/>
                </a:lnTo>
                <a:lnTo>
                  <a:pt x="3356" y="328"/>
                </a:lnTo>
                <a:lnTo>
                  <a:pt x="3375" y="328"/>
                </a:lnTo>
                <a:lnTo>
                  <a:pt x="3382" y="322"/>
                </a:lnTo>
                <a:lnTo>
                  <a:pt x="3408" y="322"/>
                </a:lnTo>
                <a:lnTo>
                  <a:pt x="3395" y="328"/>
                </a:lnTo>
                <a:lnTo>
                  <a:pt x="3382" y="335"/>
                </a:lnTo>
                <a:lnTo>
                  <a:pt x="3375" y="341"/>
                </a:lnTo>
                <a:lnTo>
                  <a:pt x="3363" y="348"/>
                </a:lnTo>
                <a:lnTo>
                  <a:pt x="3356" y="354"/>
                </a:lnTo>
                <a:lnTo>
                  <a:pt x="3363" y="354"/>
                </a:lnTo>
                <a:lnTo>
                  <a:pt x="3375" y="348"/>
                </a:lnTo>
                <a:lnTo>
                  <a:pt x="3395" y="341"/>
                </a:lnTo>
                <a:lnTo>
                  <a:pt x="3408" y="335"/>
                </a:lnTo>
                <a:lnTo>
                  <a:pt x="3433" y="328"/>
                </a:lnTo>
                <a:lnTo>
                  <a:pt x="3459" y="328"/>
                </a:lnTo>
                <a:lnTo>
                  <a:pt x="3472" y="322"/>
                </a:lnTo>
                <a:lnTo>
                  <a:pt x="3498" y="322"/>
                </a:lnTo>
                <a:lnTo>
                  <a:pt x="3510" y="315"/>
                </a:lnTo>
                <a:lnTo>
                  <a:pt x="3536" y="315"/>
                </a:lnTo>
                <a:lnTo>
                  <a:pt x="3562" y="309"/>
                </a:lnTo>
                <a:lnTo>
                  <a:pt x="3607" y="309"/>
                </a:lnTo>
                <a:lnTo>
                  <a:pt x="3626" y="309"/>
                </a:lnTo>
                <a:lnTo>
                  <a:pt x="3639" y="315"/>
                </a:lnTo>
                <a:lnTo>
                  <a:pt x="3665" y="309"/>
                </a:lnTo>
                <a:lnTo>
                  <a:pt x="3735" y="315"/>
                </a:lnTo>
                <a:lnTo>
                  <a:pt x="3761" y="315"/>
                </a:lnTo>
                <a:lnTo>
                  <a:pt x="3774" y="322"/>
                </a:lnTo>
                <a:lnTo>
                  <a:pt x="3774" y="315"/>
                </a:lnTo>
                <a:lnTo>
                  <a:pt x="3774" y="309"/>
                </a:lnTo>
                <a:lnTo>
                  <a:pt x="3735" y="309"/>
                </a:lnTo>
                <a:lnTo>
                  <a:pt x="3716" y="309"/>
                </a:lnTo>
                <a:lnTo>
                  <a:pt x="3703" y="309"/>
                </a:lnTo>
                <a:lnTo>
                  <a:pt x="3645" y="309"/>
                </a:lnTo>
                <a:lnTo>
                  <a:pt x="3633" y="303"/>
                </a:lnTo>
                <a:lnTo>
                  <a:pt x="3613" y="303"/>
                </a:lnTo>
                <a:lnTo>
                  <a:pt x="3600" y="303"/>
                </a:lnTo>
                <a:lnTo>
                  <a:pt x="3588" y="303"/>
                </a:lnTo>
                <a:lnTo>
                  <a:pt x="3594" y="303"/>
                </a:lnTo>
                <a:lnTo>
                  <a:pt x="3568" y="309"/>
                </a:lnTo>
                <a:lnTo>
                  <a:pt x="3555" y="303"/>
                </a:lnTo>
                <a:lnTo>
                  <a:pt x="3530" y="303"/>
                </a:lnTo>
                <a:lnTo>
                  <a:pt x="3530" y="309"/>
                </a:lnTo>
                <a:lnTo>
                  <a:pt x="3510" y="309"/>
                </a:lnTo>
                <a:lnTo>
                  <a:pt x="3465" y="309"/>
                </a:lnTo>
                <a:lnTo>
                  <a:pt x="3433" y="309"/>
                </a:lnTo>
                <a:lnTo>
                  <a:pt x="3408" y="309"/>
                </a:lnTo>
                <a:lnTo>
                  <a:pt x="3388" y="309"/>
                </a:lnTo>
                <a:lnTo>
                  <a:pt x="5433" y="495"/>
                </a:lnTo>
                <a:lnTo>
                  <a:pt x="3337" y="213"/>
                </a:lnTo>
                <a:lnTo>
                  <a:pt x="3356" y="219"/>
                </a:lnTo>
                <a:lnTo>
                  <a:pt x="3382" y="219"/>
                </a:lnTo>
                <a:lnTo>
                  <a:pt x="3388" y="219"/>
                </a:lnTo>
                <a:lnTo>
                  <a:pt x="3395" y="213"/>
                </a:lnTo>
                <a:lnTo>
                  <a:pt x="3388" y="213"/>
                </a:lnTo>
                <a:lnTo>
                  <a:pt x="3375" y="206"/>
                </a:lnTo>
                <a:lnTo>
                  <a:pt x="3356" y="206"/>
                </a:lnTo>
                <a:lnTo>
                  <a:pt x="3337" y="206"/>
                </a:lnTo>
                <a:lnTo>
                  <a:pt x="3324" y="206"/>
                </a:lnTo>
                <a:lnTo>
                  <a:pt x="3324" y="213"/>
                </a:lnTo>
                <a:lnTo>
                  <a:pt x="3337" y="213"/>
                </a:lnTo>
                <a:lnTo>
                  <a:pt x="5433" y="495"/>
                </a:lnTo>
                <a:lnTo>
                  <a:pt x="3285" y="219"/>
                </a:lnTo>
                <a:lnTo>
                  <a:pt x="3318" y="213"/>
                </a:lnTo>
                <a:lnTo>
                  <a:pt x="3324" y="213"/>
                </a:lnTo>
                <a:lnTo>
                  <a:pt x="3318" y="206"/>
                </a:lnTo>
                <a:lnTo>
                  <a:pt x="3305" y="206"/>
                </a:lnTo>
                <a:lnTo>
                  <a:pt x="3285" y="206"/>
                </a:lnTo>
                <a:lnTo>
                  <a:pt x="3273" y="206"/>
                </a:lnTo>
                <a:lnTo>
                  <a:pt x="3266" y="213"/>
                </a:lnTo>
                <a:lnTo>
                  <a:pt x="3273" y="219"/>
                </a:lnTo>
                <a:lnTo>
                  <a:pt x="3285" y="219"/>
                </a:lnTo>
                <a:lnTo>
                  <a:pt x="5433" y="495"/>
                </a:lnTo>
                <a:lnTo>
                  <a:pt x="2900" y="264"/>
                </a:lnTo>
                <a:lnTo>
                  <a:pt x="2906" y="251"/>
                </a:lnTo>
                <a:lnTo>
                  <a:pt x="2919" y="251"/>
                </a:lnTo>
                <a:lnTo>
                  <a:pt x="2925" y="264"/>
                </a:lnTo>
                <a:lnTo>
                  <a:pt x="2938" y="264"/>
                </a:lnTo>
                <a:lnTo>
                  <a:pt x="2945" y="264"/>
                </a:lnTo>
                <a:lnTo>
                  <a:pt x="2938" y="251"/>
                </a:lnTo>
                <a:lnTo>
                  <a:pt x="2925" y="245"/>
                </a:lnTo>
                <a:lnTo>
                  <a:pt x="2938" y="238"/>
                </a:lnTo>
                <a:lnTo>
                  <a:pt x="2951" y="238"/>
                </a:lnTo>
                <a:lnTo>
                  <a:pt x="2958" y="238"/>
                </a:lnTo>
                <a:lnTo>
                  <a:pt x="2951" y="232"/>
                </a:lnTo>
                <a:lnTo>
                  <a:pt x="2925" y="232"/>
                </a:lnTo>
                <a:lnTo>
                  <a:pt x="2906" y="245"/>
                </a:lnTo>
                <a:lnTo>
                  <a:pt x="2887" y="251"/>
                </a:lnTo>
                <a:lnTo>
                  <a:pt x="2880" y="264"/>
                </a:lnTo>
                <a:lnTo>
                  <a:pt x="2887" y="270"/>
                </a:lnTo>
                <a:lnTo>
                  <a:pt x="2893" y="270"/>
                </a:lnTo>
                <a:lnTo>
                  <a:pt x="2900" y="264"/>
                </a:lnTo>
                <a:lnTo>
                  <a:pt x="5433" y="495"/>
                </a:lnTo>
                <a:lnTo>
                  <a:pt x="1723" y="270"/>
                </a:lnTo>
                <a:lnTo>
                  <a:pt x="1723" y="264"/>
                </a:lnTo>
                <a:lnTo>
                  <a:pt x="1717" y="264"/>
                </a:lnTo>
                <a:lnTo>
                  <a:pt x="1710" y="264"/>
                </a:lnTo>
                <a:lnTo>
                  <a:pt x="1704" y="270"/>
                </a:lnTo>
                <a:lnTo>
                  <a:pt x="1717" y="277"/>
                </a:lnTo>
                <a:lnTo>
                  <a:pt x="1723" y="277"/>
                </a:lnTo>
                <a:lnTo>
                  <a:pt x="1723" y="270"/>
                </a:lnTo>
                <a:lnTo>
                  <a:pt x="5433" y="495"/>
                </a:lnTo>
                <a:lnTo>
                  <a:pt x="1762" y="341"/>
                </a:lnTo>
                <a:lnTo>
                  <a:pt x="1768" y="341"/>
                </a:lnTo>
                <a:lnTo>
                  <a:pt x="1775" y="348"/>
                </a:lnTo>
                <a:lnTo>
                  <a:pt x="1788" y="348"/>
                </a:lnTo>
                <a:lnTo>
                  <a:pt x="1800" y="341"/>
                </a:lnTo>
                <a:lnTo>
                  <a:pt x="1781" y="341"/>
                </a:lnTo>
                <a:lnTo>
                  <a:pt x="1775" y="335"/>
                </a:lnTo>
                <a:lnTo>
                  <a:pt x="1768" y="328"/>
                </a:lnTo>
                <a:lnTo>
                  <a:pt x="1781" y="315"/>
                </a:lnTo>
                <a:lnTo>
                  <a:pt x="1788" y="315"/>
                </a:lnTo>
                <a:lnTo>
                  <a:pt x="1800" y="315"/>
                </a:lnTo>
                <a:lnTo>
                  <a:pt x="1813" y="315"/>
                </a:lnTo>
                <a:lnTo>
                  <a:pt x="1820" y="328"/>
                </a:lnTo>
                <a:lnTo>
                  <a:pt x="1820" y="335"/>
                </a:lnTo>
                <a:lnTo>
                  <a:pt x="1826" y="328"/>
                </a:lnTo>
                <a:lnTo>
                  <a:pt x="1826" y="315"/>
                </a:lnTo>
                <a:lnTo>
                  <a:pt x="1820" y="309"/>
                </a:lnTo>
                <a:lnTo>
                  <a:pt x="1807" y="309"/>
                </a:lnTo>
                <a:lnTo>
                  <a:pt x="1800" y="303"/>
                </a:lnTo>
                <a:lnTo>
                  <a:pt x="1781" y="296"/>
                </a:lnTo>
                <a:lnTo>
                  <a:pt x="1775" y="296"/>
                </a:lnTo>
                <a:lnTo>
                  <a:pt x="1775" y="303"/>
                </a:lnTo>
                <a:lnTo>
                  <a:pt x="1755" y="315"/>
                </a:lnTo>
                <a:lnTo>
                  <a:pt x="1743" y="322"/>
                </a:lnTo>
                <a:lnTo>
                  <a:pt x="1730" y="328"/>
                </a:lnTo>
                <a:lnTo>
                  <a:pt x="1730" y="335"/>
                </a:lnTo>
                <a:lnTo>
                  <a:pt x="1749" y="335"/>
                </a:lnTo>
                <a:lnTo>
                  <a:pt x="1755" y="335"/>
                </a:lnTo>
                <a:lnTo>
                  <a:pt x="1762" y="341"/>
                </a:lnTo>
                <a:lnTo>
                  <a:pt x="5433" y="495"/>
                </a:lnTo>
                <a:lnTo>
                  <a:pt x="1839" y="303"/>
                </a:lnTo>
                <a:lnTo>
                  <a:pt x="1839" y="296"/>
                </a:lnTo>
                <a:lnTo>
                  <a:pt x="1833" y="309"/>
                </a:lnTo>
                <a:lnTo>
                  <a:pt x="1833" y="309"/>
                </a:lnTo>
                <a:lnTo>
                  <a:pt x="1839" y="309"/>
                </a:lnTo>
                <a:lnTo>
                  <a:pt x="1839" y="303"/>
                </a:lnTo>
                <a:lnTo>
                  <a:pt x="5433" y="495"/>
                </a:lnTo>
                <a:lnTo>
                  <a:pt x="1755" y="296"/>
                </a:lnTo>
                <a:lnTo>
                  <a:pt x="1762" y="296"/>
                </a:lnTo>
                <a:lnTo>
                  <a:pt x="1755" y="290"/>
                </a:lnTo>
                <a:lnTo>
                  <a:pt x="1743" y="277"/>
                </a:lnTo>
                <a:lnTo>
                  <a:pt x="1736" y="277"/>
                </a:lnTo>
                <a:lnTo>
                  <a:pt x="1736" y="283"/>
                </a:lnTo>
                <a:lnTo>
                  <a:pt x="1743" y="290"/>
                </a:lnTo>
                <a:lnTo>
                  <a:pt x="1755" y="296"/>
                </a:lnTo>
                <a:lnTo>
                  <a:pt x="5433" y="495"/>
                </a:lnTo>
                <a:lnTo>
                  <a:pt x="1717" y="309"/>
                </a:lnTo>
                <a:lnTo>
                  <a:pt x="1717" y="315"/>
                </a:lnTo>
                <a:lnTo>
                  <a:pt x="1723" y="322"/>
                </a:lnTo>
                <a:lnTo>
                  <a:pt x="1723" y="315"/>
                </a:lnTo>
                <a:lnTo>
                  <a:pt x="1723" y="309"/>
                </a:lnTo>
                <a:lnTo>
                  <a:pt x="1723" y="309"/>
                </a:lnTo>
                <a:lnTo>
                  <a:pt x="1717" y="309"/>
                </a:lnTo>
                <a:lnTo>
                  <a:pt x="5433" y="495"/>
                </a:lnTo>
                <a:lnTo>
                  <a:pt x="1833" y="431"/>
                </a:lnTo>
                <a:lnTo>
                  <a:pt x="1833" y="438"/>
                </a:lnTo>
                <a:lnTo>
                  <a:pt x="1839" y="444"/>
                </a:lnTo>
                <a:lnTo>
                  <a:pt x="1852" y="450"/>
                </a:lnTo>
                <a:lnTo>
                  <a:pt x="1858" y="444"/>
                </a:lnTo>
                <a:lnTo>
                  <a:pt x="1852" y="438"/>
                </a:lnTo>
                <a:lnTo>
                  <a:pt x="1839" y="431"/>
                </a:lnTo>
                <a:lnTo>
                  <a:pt x="1833" y="431"/>
                </a:lnTo>
                <a:lnTo>
                  <a:pt x="5433" y="495"/>
                </a:lnTo>
                <a:lnTo>
                  <a:pt x="1601" y="225"/>
                </a:lnTo>
                <a:lnTo>
                  <a:pt x="1608" y="238"/>
                </a:lnTo>
                <a:lnTo>
                  <a:pt x="1620" y="238"/>
                </a:lnTo>
                <a:lnTo>
                  <a:pt x="1608" y="219"/>
                </a:lnTo>
                <a:lnTo>
                  <a:pt x="1601" y="219"/>
                </a:lnTo>
                <a:lnTo>
                  <a:pt x="1601" y="225"/>
                </a:lnTo>
                <a:lnTo>
                  <a:pt x="5433" y="495"/>
                </a:lnTo>
                <a:lnTo>
                  <a:pt x="1698" y="373"/>
                </a:lnTo>
                <a:lnTo>
                  <a:pt x="1704" y="373"/>
                </a:lnTo>
                <a:lnTo>
                  <a:pt x="1710" y="354"/>
                </a:lnTo>
                <a:lnTo>
                  <a:pt x="1710" y="341"/>
                </a:lnTo>
                <a:lnTo>
                  <a:pt x="1710" y="335"/>
                </a:lnTo>
                <a:lnTo>
                  <a:pt x="1704" y="341"/>
                </a:lnTo>
                <a:lnTo>
                  <a:pt x="1685" y="367"/>
                </a:lnTo>
                <a:lnTo>
                  <a:pt x="1685" y="373"/>
                </a:lnTo>
                <a:lnTo>
                  <a:pt x="1698" y="373"/>
                </a:lnTo>
                <a:lnTo>
                  <a:pt x="5433" y="495"/>
                </a:lnTo>
                <a:lnTo>
                  <a:pt x="1672" y="264"/>
                </a:lnTo>
                <a:lnTo>
                  <a:pt x="1672" y="251"/>
                </a:lnTo>
                <a:lnTo>
                  <a:pt x="1665" y="245"/>
                </a:lnTo>
                <a:lnTo>
                  <a:pt x="1653" y="238"/>
                </a:lnTo>
                <a:lnTo>
                  <a:pt x="1646" y="238"/>
                </a:lnTo>
                <a:lnTo>
                  <a:pt x="1646" y="245"/>
                </a:lnTo>
                <a:lnTo>
                  <a:pt x="1659" y="264"/>
                </a:lnTo>
                <a:lnTo>
                  <a:pt x="1665" y="264"/>
                </a:lnTo>
                <a:lnTo>
                  <a:pt x="1672" y="264"/>
                </a:lnTo>
                <a:lnTo>
                  <a:pt x="5433" y="495"/>
                </a:lnTo>
                <a:lnTo>
                  <a:pt x="3009" y="213"/>
                </a:lnTo>
                <a:lnTo>
                  <a:pt x="3022" y="213"/>
                </a:lnTo>
                <a:lnTo>
                  <a:pt x="3022" y="206"/>
                </a:lnTo>
                <a:lnTo>
                  <a:pt x="3048" y="200"/>
                </a:lnTo>
                <a:lnTo>
                  <a:pt x="3048" y="193"/>
                </a:lnTo>
                <a:lnTo>
                  <a:pt x="3041" y="193"/>
                </a:lnTo>
                <a:lnTo>
                  <a:pt x="3015" y="193"/>
                </a:lnTo>
                <a:lnTo>
                  <a:pt x="3009" y="193"/>
                </a:lnTo>
                <a:lnTo>
                  <a:pt x="3009" y="200"/>
                </a:lnTo>
                <a:lnTo>
                  <a:pt x="3003" y="213"/>
                </a:lnTo>
                <a:lnTo>
                  <a:pt x="3009" y="213"/>
                </a:lnTo>
                <a:lnTo>
                  <a:pt x="5433" y="495"/>
                </a:lnTo>
                <a:lnTo>
                  <a:pt x="2855" y="283"/>
                </a:lnTo>
                <a:lnTo>
                  <a:pt x="2835" y="290"/>
                </a:lnTo>
                <a:lnTo>
                  <a:pt x="2835" y="296"/>
                </a:lnTo>
                <a:lnTo>
                  <a:pt x="2848" y="290"/>
                </a:lnTo>
                <a:lnTo>
                  <a:pt x="2868" y="283"/>
                </a:lnTo>
                <a:lnTo>
                  <a:pt x="2874" y="277"/>
                </a:lnTo>
                <a:lnTo>
                  <a:pt x="2868" y="270"/>
                </a:lnTo>
                <a:lnTo>
                  <a:pt x="2855" y="283"/>
                </a:lnTo>
                <a:lnTo>
                  <a:pt x="5433" y="495"/>
                </a:lnTo>
                <a:lnTo>
                  <a:pt x="1820" y="348"/>
                </a:lnTo>
                <a:lnTo>
                  <a:pt x="1813" y="341"/>
                </a:lnTo>
                <a:lnTo>
                  <a:pt x="1807" y="341"/>
                </a:lnTo>
                <a:lnTo>
                  <a:pt x="1813" y="354"/>
                </a:lnTo>
                <a:lnTo>
                  <a:pt x="1826" y="367"/>
                </a:lnTo>
                <a:lnTo>
                  <a:pt x="1826" y="354"/>
                </a:lnTo>
                <a:lnTo>
                  <a:pt x="1833" y="367"/>
                </a:lnTo>
                <a:lnTo>
                  <a:pt x="1845" y="373"/>
                </a:lnTo>
                <a:lnTo>
                  <a:pt x="1858" y="373"/>
                </a:lnTo>
                <a:lnTo>
                  <a:pt x="1865" y="380"/>
                </a:lnTo>
                <a:lnTo>
                  <a:pt x="1865" y="373"/>
                </a:lnTo>
                <a:lnTo>
                  <a:pt x="1858" y="367"/>
                </a:lnTo>
                <a:lnTo>
                  <a:pt x="1845" y="354"/>
                </a:lnTo>
                <a:lnTo>
                  <a:pt x="1826" y="354"/>
                </a:lnTo>
                <a:lnTo>
                  <a:pt x="1820" y="348"/>
                </a:lnTo>
                <a:lnTo>
                  <a:pt x="5433" y="495"/>
                </a:lnTo>
                <a:lnTo>
                  <a:pt x="2829" y="335"/>
                </a:lnTo>
                <a:lnTo>
                  <a:pt x="2848" y="335"/>
                </a:lnTo>
                <a:lnTo>
                  <a:pt x="2861" y="335"/>
                </a:lnTo>
                <a:lnTo>
                  <a:pt x="2880" y="341"/>
                </a:lnTo>
                <a:lnTo>
                  <a:pt x="2880" y="341"/>
                </a:lnTo>
                <a:lnTo>
                  <a:pt x="2868" y="328"/>
                </a:lnTo>
                <a:lnTo>
                  <a:pt x="2855" y="322"/>
                </a:lnTo>
                <a:lnTo>
                  <a:pt x="2835" y="328"/>
                </a:lnTo>
                <a:lnTo>
                  <a:pt x="2816" y="328"/>
                </a:lnTo>
                <a:lnTo>
                  <a:pt x="2829" y="335"/>
                </a:lnTo>
                <a:lnTo>
                  <a:pt x="5433" y="495"/>
                </a:lnTo>
                <a:lnTo>
                  <a:pt x="3009" y="232"/>
                </a:lnTo>
                <a:lnTo>
                  <a:pt x="3067" y="225"/>
                </a:lnTo>
                <a:lnTo>
                  <a:pt x="3093" y="225"/>
                </a:lnTo>
                <a:lnTo>
                  <a:pt x="3093" y="219"/>
                </a:lnTo>
                <a:lnTo>
                  <a:pt x="3060" y="219"/>
                </a:lnTo>
                <a:lnTo>
                  <a:pt x="3041" y="219"/>
                </a:lnTo>
                <a:lnTo>
                  <a:pt x="3003" y="225"/>
                </a:lnTo>
                <a:lnTo>
                  <a:pt x="2977" y="232"/>
                </a:lnTo>
                <a:lnTo>
                  <a:pt x="2970" y="232"/>
                </a:lnTo>
                <a:lnTo>
                  <a:pt x="3009" y="232"/>
                </a:lnTo>
                <a:lnTo>
                  <a:pt x="5433" y="495"/>
                </a:lnTo>
                <a:lnTo>
                  <a:pt x="2848" y="270"/>
                </a:lnTo>
                <a:lnTo>
                  <a:pt x="2868" y="264"/>
                </a:lnTo>
                <a:lnTo>
                  <a:pt x="2868" y="251"/>
                </a:lnTo>
                <a:lnTo>
                  <a:pt x="2861" y="251"/>
                </a:lnTo>
                <a:lnTo>
                  <a:pt x="2848" y="251"/>
                </a:lnTo>
                <a:lnTo>
                  <a:pt x="2835" y="251"/>
                </a:lnTo>
                <a:lnTo>
                  <a:pt x="2835" y="270"/>
                </a:lnTo>
                <a:lnTo>
                  <a:pt x="2842" y="270"/>
                </a:lnTo>
                <a:lnTo>
                  <a:pt x="2848" y="270"/>
                </a:lnTo>
                <a:lnTo>
                  <a:pt x="5433" y="495"/>
                </a:lnTo>
                <a:lnTo>
                  <a:pt x="1878" y="373"/>
                </a:lnTo>
                <a:lnTo>
                  <a:pt x="1903" y="386"/>
                </a:lnTo>
                <a:lnTo>
                  <a:pt x="1929" y="393"/>
                </a:lnTo>
                <a:lnTo>
                  <a:pt x="1980" y="393"/>
                </a:lnTo>
                <a:lnTo>
                  <a:pt x="1993" y="393"/>
                </a:lnTo>
                <a:lnTo>
                  <a:pt x="2019" y="393"/>
                </a:lnTo>
                <a:lnTo>
                  <a:pt x="2070" y="399"/>
                </a:lnTo>
                <a:lnTo>
                  <a:pt x="2128" y="399"/>
                </a:lnTo>
                <a:lnTo>
                  <a:pt x="2212" y="393"/>
                </a:lnTo>
                <a:lnTo>
                  <a:pt x="2244" y="386"/>
                </a:lnTo>
                <a:lnTo>
                  <a:pt x="2263" y="380"/>
                </a:lnTo>
                <a:lnTo>
                  <a:pt x="2225" y="380"/>
                </a:lnTo>
                <a:lnTo>
                  <a:pt x="2186" y="386"/>
                </a:lnTo>
                <a:lnTo>
                  <a:pt x="2148" y="386"/>
                </a:lnTo>
                <a:lnTo>
                  <a:pt x="2141" y="386"/>
                </a:lnTo>
                <a:lnTo>
                  <a:pt x="2135" y="386"/>
                </a:lnTo>
                <a:lnTo>
                  <a:pt x="2109" y="386"/>
                </a:lnTo>
                <a:lnTo>
                  <a:pt x="2051" y="386"/>
                </a:lnTo>
                <a:lnTo>
                  <a:pt x="2025" y="380"/>
                </a:lnTo>
                <a:lnTo>
                  <a:pt x="2006" y="373"/>
                </a:lnTo>
                <a:lnTo>
                  <a:pt x="1974" y="348"/>
                </a:lnTo>
                <a:lnTo>
                  <a:pt x="1968" y="341"/>
                </a:lnTo>
                <a:lnTo>
                  <a:pt x="1961" y="341"/>
                </a:lnTo>
                <a:lnTo>
                  <a:pt x="1968" y="354"/>
                </a:lnTo>
                <a:lnTo>
                  <a:pt x="1974" y="367"/>
                </a:lnTo>
                <a:lnTo>
                  <a:pt x="1980" y="367"/>
                </a:lnTo>
                <a:lnTo>
                  <a:pt x="1980" y="373"/>
                </a:lnTo>
                <a:lnTo>
                  <a:pt x="1980" y="380"/>
                </a:lnTo>
                <a:lnTo>
                  <a:pt x="1961" y="380"/>
                </a:lnTo>
                <a:lnTo>
                  <a:pt x="1955" y="380"/>
                </a:lnTo>
                <a:lnTo>
                  <a:pt x="1935" y="380"/>
                </a:lnTo>
                <a:lnTo>
                  <a:pt x="1923" y="380"/>
                </a:lnTo>
                <a:lnTo>
                  <a:pt x="1910" y="380"/>
                </a:lnTo>
                <a:lnTo>
                  <a:pt x="1884" y="367"/>
                </a:lnTo>
                <a:lnTo>
                  <a:pt x="1878" y="373"/>
                </a:lnTo>
                <a:lnTo>
                  <a:pt x="5433" y="495"/>
                </a:lnTo>
                <a:lnTo>
                  <a:pt x="1871" y="341"/>
                </a:lnTo>
                <a:lnTo>
                  <a:pt x="1890" y="354"/>
                </a:lnTo>
                <a:lnTo>
                  <a:pt x="1903" y="354"/>
                </a:lnTo>
                <a:lnTo>
                  <a:pt x="1903" y="348"/>
                </a:lnTo>
                <a:lnTo>
                  <a:pt x="1884" y="341"/>
                </a:lnTo>
                <a:lnTo>
                  <a:pt x="1878" y="335"/>
                </a:lnTo>
                <a:lnTo>
                  <a:pt x="1871" y="328"/>
                </a:lnTo>
                <a:lnTo>
                  <a:pt x="1865" y="328"/>
                </a:lnTo>
                <a:lnTo>
                  <a:pt x="1865" y="335"/>
                </a:lnTo>
                <a:lnTo>
                  <a:pt x="1871" y="341"/>
                </a:lnTo>
                <a:lnTo>
                  <a:pt x="5433" y="495"/>
                </a:lnTo>
                <a:lnTo>
                  <a:pt x="2784" y="277"/>
                </a:lnTo>
                <a:lnTo>
                  <a:pt x="2784" y="270"/>
                </a:lnTo>
                <a:lnTo>
                  <a:pt x="2778" y="270"/>
                </a:lnTo>
                <a:lnTo>
                  <a:pt x="2765" y="283"/>
                </a:lnTo>
                <a:lnTo>
                  <a:pt x="2771" y="283"/>
                </a:lnTo>
                <a:lnTo>
                  <a:pt x="2784" y="277"/>
                </a:lnTo>
                <a:lnTo>
                  <a:pt x="5433" y="495"/>
                </a:lnTo>
                <a:lnTo>
                  <a:pt x="2816" y="270"/>
                </a:lnTo>
                <a:lnTo>
                  <a:pt x="2816" y="264"/>
                </a:lnTo>
                <a:lnTo>
                  <a:pt x="2797" y="270"/>
                </a:lnTo>
                <a:lnTo>
                  <a:pt x="2803" y="277"/>
                </a:lnTo>
                <a:lnTo>
                  <a:pt x="2816" y="270"/>
                </a:lnTo>
                <a:lnTo>
                  <a:pt x="5433" y="495"/>
                </a:lnTo>
                <a:lnTo>
                  <a:pt x="2289" y="168"/>
                </a:lnTo>
                <a:lnTo>
                  <a:pt x="2328" y="168"/>
                </a:lnTo>
                <a:lnTo>
                  <a:pt x="2366" y="180"/>
                </a:lnTo>
                <a:lnTo>
                  <a:pt x="2405" y="187"/>
                </a:lnTo>
                <a:lnTo>
                  <a:pt x="2437" y="200"/>
                </a:lnTo>
                <a:lnTo>
                  <a:pt x="2450" y="206"/>
                </a:lnTo>
                <a:lnTo>
                  <a:pt x="2469" y="206"/>
                </a:lnTo>
                <a:lnTo>
                  <a:pt x="2482" y="219"/>
                </a:lnTo>
                <a:lnTo>
                  <a:pt x="2501" y="219"/>
                </a:lnTo>
                <a:lnTo>
                  <a:pt x="2527" y="225"/>
                </a:lnTo>
                <a:lnTo>
                  <a:pt x="2553" y="238"/>
                </a:lnTo>
                <a:lnTo>
                  <a:pt x="2565" y="245"/>
                </a:lnTo>
                <a:lnTo>
                  <a:pt x="2585" y="264"/>
                </a:lnTo>
                <a:lnTo>
                  <a:pt x="2610" y="270"/>
                </a:lnTo>
                <a:lnTo>
                  <a:pt x="2675" y="283"/>
                </a:lnTo>
                <a:lnTo>
                  <a:pt x="2681" y="290"/>
                </a:lnTo>
                <a:lnTo>
                  <a:pt x="2675" y="296"/>
                </a:lnTo>
                <a:lnTo>
                  <a:pt x="2630" y="303"/>
                </a:lnTo>
                <a:lnTo>
                  <a:pt x="2668" y="303"/>
                </a:lnTo>
                <a:lnTo>
                  <a:pt x="2694" y="303"/>
                </a:lnTo>
                <a:lnTo>
                  <a:pt x="2713" y="303"/>
                </a:lnTo>
                <a:lnTo>
                  <a:pt x="2733" y="303"/>
                </a:lnTo>
                <a:lnTo>
                  <a:pt x="2739" y="309"/>
                </a:lnTo>
                <a:lnTo>
                  <a:pt x="2778" y="315"/>
                </a:lnTo>
                <a:lnTo>
                  <a:pt x="2797" y="315"/>
                </a:lnTo>
                <a:lnTo>
                  <a:pt x="2810" y="309"/>
                </a:lnTo>
                <a:lnTo>
                  <a:pt x="2803" y="309"/>
                </a:lnTo>
                <a:lnTo>
                  <a:pt x="2784" y="309"/>
                </a:lnTo>
                <a:lnTo>
                  <a:pt x="2758" y="296"/>
                </a:lnTo>
                <a:lnTo>
                  <a:pt x="2745" y="290"/>
                </a:lnTo>
                <a:lnTo>
                  <a:pt x="2739" y="290"/>
                </a:lnTo>
                <a:lnTo>
                  <a:pt x="2707" y="290"/>
                </a:lnTo>
                <a:lnTo>
                  <a:pt x="2688" y="277"/>
                </a:lnTo>
                <a:lnTo>
                  <a:pt x="2655" y="270"/>
                </a:lnTo>
                <a:lnTo>
                  <a:pt x="2623" y="251"/>
                </a:lnTo>
                <a:lnTo>
                  <a:pt x="2578" y="238"/>
                </a:lnTo>
                <a:lnTo>
                  <a:pt x="2520" y="213"/>
                </a:lnTo>
                <a:lnTo>
                  <a:pt x="2437" y="187"/>
                </a:lnTo>
                <a:lnTo>
                  <a:pt x="2321" y="161"/>
                </a:lnTo>
                <a:lnTo>
                  <a:pt x="2270" y="155"/>
                </a:lnTo>
                <a:lnTo>
                  <a:pt x="2250" y="155"/>
                </a:lnTo>
                <a:lnTo>
                  <a:pt x="2250" y="161"/>
                </a:lnTo>
                <a:lnTo>
                  <a:pt x="2263" y="161"/>
                </a:lnTo>
                <a:lnTo>
                  <a:pt x="2289" y="168"/>
                </a:lnTo>
                <a:lnTo>
                  <a:pt x="5433" y="495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algn="tl" rotWithShape="0">
              <a:schemeClr val="bg1">
                <a:alpha val="6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grpSp>
        <p:nvGrpSpPr>
          <p:cNvPr id="7" name="グループ化 6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8" name="フリーフォーム 7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9" name="フリーフォーム 8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0" name="フリーフォーム 9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12" name="フリーフォーム 11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14" name="正方形/長方形 13"/>
          <p:cNvSpPr/>
          <p:nvPr/>
        </p:nvSpPr>
        <p:spPr bwMode="auto">
          <a:xfrm flipV="1">
            <a:off x="0" y="-24"/>
            <a:ext cx="9144000" cy="514346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7000">
                <a:srgbClr val="FFFFFF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5286388"/>
            <a:ext cx="7772400" cy="808050"/>
          </a:xfrm>
        </p:spPr>
        <p:txBody>
          <a:bodyPr anchor="t"/>
          <a:lstStyle>
            <a:lvl1pPr algn="ctr">
              <a:defRPr sz="4000" b="1" cap="all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3286124"/>
            <a:ext cx="7772400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>
                    <a:tint val="9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2">
                    <a:tint val="90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2">
                    <a:tint val="9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2">
                    <a:tint val="9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2">
                    <a:tint val="90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8258202" cy="798496"/>
          </a:xfrm>
        </p:spPr>
        <p:txBody>
          <a:bodyPr anchor="b">
            <a:normAutofit/>
          </a:bodyPr>
          <a:lstStyle>
            <a:lvl1pPr algn="l">
              <a:defRPr sz="3600" b="1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1571613"/>
            <a:ext cx="5111750" cy="45545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2" y="1571613"/>
            <a:ext cx="3008313" cy="4554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フリーフォーム 12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grpSp>
        <p:nvGrpSpPr>
          <p:cNvPr id="8" name="グループ化 7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9" name="フリーフォーム 8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0" name="フリーフォーム 9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2" name="フリーフォーム 11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pic>
        <p:nvPicPr>
          <p:cNvPr id="14" name="図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143248"/>
            <a:ext cx="9144000" cy="143012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正方形/長方形 14"/>
          <p:cNvSpPr/>
          <p:nvPr/>
        </p:nvSpPr>
        <p:spPr bwMode="auto">
          <a:xfrm>
            <a:off x="0" y="3857628"/>
            <a:ext cx="9144000" cy="3000372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5000">
                <a:schemeClr val="bg1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gradFill>
                  <a:gsLst>
                    <a:gs pos="20000">
                      <a:schemeClr val="accent4"/>
                    </a:gs>
                    <a:gs pos="100000">
                      <a:schemeClr val="bg2"/>
                    </a:gs>
                  </a:gsLst>
                  <a:lin ang="5400000" scaled="1"/>
                </a:gradFill>
                <a:effectLst/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solidFill>
            <a:schemeClr val="bg1"/>
          </a:solidFill>
          <a:ln w="76200" cap="sq">
            <a:solidFill>
              <a:srgbClr val="FFFFFF"/>
            </a:solidFill>
            <a:miter lim="800000"/>
          </a:ln>
          <a:effectLst>
            <a:outerShdw blurRad="76200" dist="76200" dir="27000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フリーフォーム 14"/>
          <p:cNvSpPr>
            <a:spLocks/>
          </p:cNvSpPr>
          <p:nvPr/>
        </p:nvSpPr>
        <p:spPr bwMode="auto">
          <a:xfrm>
            <a:off x="2" y="714356"/>
            <a:ext cx="9143999" cy="1133459"/>
          </a:xfrm>
          <a:custGeom>
            <a:avLst/>
            <a:gdLst/>
            <a:ahLst/>
            <a:cxnLst>
              <a:cxn ang="0">
                <a:pos x="5407" y="367"/>
              </a:cxn>
              <a:cxn ang="0">
                <a:pos x="3948" y="348"/>
              </a:cxn>
              <a:cxn ang="0">
                <a:pos x="4719" y="566"/>
              </a:cxn>
              <a:cxn ang="0">
                <a:pos x="5452" y="560"/>
              </a:cxn>
              <a:cxn ang="0">
                <a:pos x="3864" y="341"/>
              </a:cxn>
              <a:cxn ang="0">
                <a:pos x="3735" y="335"/>
              </a:cxn>
              <a:cxn ang="0">
                <a:pos x="5220" y="296"/>
              </a:cxn>
              <a:cxn ang="0">
                <a:pos x="4873" y="142"/>
              </a:cxn>
              <a:cxn ang="0">
                <a:pos x="3465" y="405"/>
              </a:cxn>
              <a:cxn ang="0">
                <a:pos x="4494" y="566"/>
              </a:cxn>
              <a:cxn ang="0">
                <a:pos x="4481" y="354"/>
              </a:cxn>
              <a:cxn ang="0">
                <a:pos x="3176" y="476"/>
              </a:cxn>
              <a:cxn ang="0">
                <a:pos x="3408" y="457"/>
              </a:cxn>
              <a:cxn ang="0">
                <a:pos x="4526" y="618"/>
              </a:cxn>
              <a:cxn ang="0">
                <a:pos x="4070" y="560"/>
              </a:cxn>
              <a:cxn ang="0">
                <a:pos x="2469" y="592"/>
              </a:cxn>
              <a:cxn ang="0">
                <a:pos x="2880" y="521"/>
              </a:cxn>
              <a:cxn ang="0">
                <a:pos x="1453" y="618"/>
              </a:cxn>
              <a:cxn ang="0">
                <a:pos x="2610" y="585"/>
              </a:cxn>
              <a:cxn ang="0">
                <a:pos x="4738" y="457"/>
              </a:cxn>
              <a:cxn ang="0">
                <a:pos x="5085" y="508"/>
              </a:cxn>
              <a:cxn ang="0">
                <a:pos x="4500" y="431"/>
              </a:cxn>
              <a:cxn ang="0">
                <a:pos x="3093" y="560"/>
              </a:cxn>
              <a:cxn ang="0">
                <a:pos x="3607" y="592"/>
              </a:cxn>
              <a:cxn ang="0">
                <a:pos x="4880" y="547"/>
              </a:cxn>
              <a:cxn ang="0">
                <a:pos x="2983" y="502"/>
              </a:cxn>
              <a:cxn ang="0">
                <a:pos x="4635" y="444"/>
              </a:cxn>
              <a:cxn ang="0">
                <a:pos x="5433" y="495"/>
              </a:cxn>
              <a:cxn ang="0">
                <a:pos x="1511" y="65"/>
              </a:cxn>
              <a:cxn ang="0">
                <a:pos x="515" y="521"/>
              </a:cxn>
              <a:cxn ang="0">
                <a:pos x="875" y="328"/>
              </a:cxn>
              <a:cxn ang="0">
                <a:pos x="566" y="193"/>
              </a:cxn>
              <a:cxn ang="0">
                <a:pos x="225" y="380"/>
              </a:cxn>
              <a:cxn ang="0">
                <a:pos x="65" y="219"/>
              </a:cxn>
              <a:cxn ang="0">
                <a:pos x="296" y="521"/>
              </a:cxn>
              <a:cxn ang="0">
                <a:pos x="110" y="515"/>
              </a:cxn>
              <a:cxn ang="0">
                <a:pos x="515" y="598"/>
              </a:cxn>
              <a:cxn ang="0">
                <a:pos x="187" y="380"/>
              </a:cxn>
              <a:cxn ang="0">
                <a:pos x="1428" y="168"/>
              </a:cxn>
              <a:cxn ang="0">
                <a:pos x="5433" y="495"/>
              </a:cxn>
              <a:cxn ang="0">
                <a:pos x="1852" y="489"/>
              </a:cxn>
              <a:cxn ang="0">
                <a:pos x="1543" y="412"/>
              </a:cxn>
              <a:cxn ang="0">
                <a:pos x="933" y="335"/>
              </a:cxn>
              <a:cxn ang="0">
                <a:pos x="547" y="309"/>
              </a:cxn>
              <a:cxn ang="0">
                <a:pos x="495" y="438"/>
              </a:cxn>
              <a:cxn ang="0">
                <a:pos x="1119" y="579"/>
              </a:cxn>
              <a:cxn ang="0">
                <a:pos x="1781" y="592"/>
              </a:cxn>
              <a:cxn ang="0">
                <a:pos x="798" y="470"/>
              </a:cxn>
              <a:cxn ang="0">
                <a:pos x="1350" y="598"/>
              </a:cxn>
              <a:cxn ang="0">
                <a:pos x="296" y="39"/>
              </a:cxn>
              <a:cxn ang="0">
                <a:pos x="2347" y="335"/>
              </a:cxn>
              <a:cxn ang="0">
                <a:pos x="2520" y="399"/>
              </a:cxn>
              <a:cxn ang="0">
                <a:pos x="2019" y="450"/>
              </a:cxn>
              <a:cxn ang="0">
                <a:pos x="2733" y="431"/>
              </a:cxn>
              <a:cxn ang="0">
                <a:pos x="2373" y="425"/>
              </a:cxn>
              <a:cxn ang="0">
                <a:pos x="3292" y="341"/>
              </a:cxn>
              <a:cxn ang="0">
                <a:pos x="3459" y="328"/>
              </a:cxn>
              <a:cxn ang="0">
                <a:pos x="5433" y="495"/>
              </a:cxn>
              <a:cxn ang="0">
                <a:pos x="1755" y="335"/>
              </a:cxn>
              <a:cxn ang="0">
                <a:pos x="1646" y="238"/>
              </a:cxn>
              <a:cxn ang="0">
                <a:pos x="3093" y="219"/>
              </a:cxn>
              <a:cxn ang="0">
                <a:pos x="1903" y="348"/>
              </a:cxn>
              <a:cxn ang="0">
                <a:pos x="2520" y="213"/>
              </a:cxn>
            </a:cxnLst>
            <a:rect l="0" t="0" r="0" b="0"/>
            <a:pathLst>
              <a:path w="5754" h="618">
                <a:moveTo>
                  <a:pt x="5433" y="495"/>
                </a:moveTo>
                <a:lnTo>
                  <a:pt x="5433" y="489"/>
                </a:lnTo>
                <a:lnTo>
                  <a:pt x="5426" y="489"/>
                </a:lnTo>
                <a:lnTo>
                  <a:pt x="5420" y="495"/>
                </a:lnTo>
                <a:lnTo>
                  <a:pt x="5426" y="495"/>
                </a:lnTo>
                <a:lnTo>
                  <a:pt x="5433" y="495"/>
                </a:lnTo>
                <a:lnTo>
                  <a:pt x="5510" y="470"/>
                </a:lnTo>
                <a:lnTo>
                  <a:pt x="5510" y="457"/>
                </a:lnTo>
                <a:lnTo>
                  <a:pt x="5484" y="457"/>
                </a:lnTo>
                <a:lnTo>
                  <a:pt x="5484" y="470"/>
                </a:lnTo>
                <a:lnTo>
                  <a:pt x="5490" y="476"/>
                </a:lnTo>
                <a:lnTo>
                  <a:pt x="5510" y="470"/>
                </a:lnTo>
                <a:lnTo>
                  <a:pt x="5433" y="495"/>
                </a:lnTo>
                <a:lnTo>
                  <a:pt x="5542" y="470"/>
                </a:lnTo>
                <a:lnTo>
                  <a:pt x="5535" y="470"/>
                </a:lnTo>
                <a:lnTo>
                  <a:pt x="5529" y="476"/>
                </a:lnTo>
                <a:lnTo>
                  <a:pt x="5529" y="483"/>
                </a:lnTo>
                <a:lnTo>
                  <a:pt x="5542" y="470"/>
                </a:lnTo>
                <a:lnTo>
                  <a:pt x="5433" y="495"/>
                </a:lnTo>
                <a:lnTo>
                  <a:pt x="5523" y="270"/>
                </a:lnTo>
                <a:lnTo>
                  <a:pt x="5523" y="277"/>
                </a:lnTo>
                <a:lnTo>
                  <a:pt x="5529" y="283"/>
                </a:lnTo>
                <a:lnTo>
                  <a:pt x="5542" y="283"/>
                </a:lnTo>
                <a:lnTo>
                  <a:pt x="5535" y="270"/>
                </a:lnTo>
                <a:lnTo>
                  <a:pt x="5523" y="270"/>
                </a:lnTo>
                <a:lnTo>
                  <a:pt x="5433" y="495"/>
                </a:lnTo>
                <a:lnTo>
                  <a:pt x="5670" y="348"/>
                </a:lnTo>
                <a:lnTo>
                  <a:pt x="5645" y="354"/>
                </a:lnTo>
                <a:lnTo>
                  <a:pt x="5625" y="354"/>
                </a:lnTo>
                <a:lnTo>
                  <a:pt x="5600" y="373"/>
                </a:lnTo>
                <a:lnTo>
                  <a:pt x="5593" y="373"/>
                </a:lnTo>
                <a:lnTo>
                  <a:pt x="5587" y="367"/>
                </a:lnTo>
                <a:lnTo>
                  <a:pt x="5587" y="354"/>
                </a:lnTo>
                <a:lnTo>
                  <a:pt x="5593" y="354"/>
                </a:lnTo>
                <a:lnTo>
                  <a:pt x="5600" y="354"/>
                </a:lnTo>
                <a:lnTo>
                  <a:pt x="5580" y="348"/>
                </a:lnTo>
                <a:lnTo>
                  <a:pt x="5568" y="341"/>
                </a:lnTo>
                <a:lnTo>
                  <a:pt x="5754" y="264"/>
                </a:lnTo>
                <a:lnTo>
                  <a:pt x="5555" y="335"/>
                </a:lnTo>
                <a:lnTo>
                  <a:pt x="5535" y="315"/>
                </a:lnTo>
                <a:lnTo>
                  <a:pt x="5510" y="309"/>
                </a:lnTo>
                <a:lnTo>
                  <a:pt x="5478" y="309"/>
                </a:lnTo>
                <a:lnTo>
                  <a:pt x="5465" y="309"/>
                </a:lnTo>
                <a:lnTo>
                  <a:pt x="5433" y="303"/>
                </a:lnTo>
                <a:lnTo>
                  <a:pt x="5426" y="303"/>
                </a:lnTo>
                <a:lnTo>
                  <a:pt x="5426" y="309"/>
                </a:lnTo>
                <a:lnTo>
                  <a:pt x="5439" y="309"/>
                </a:lnTo>
                <a:lnTo>
                  <a:pt x="5484" y="315"/>
                </a:lnTo>
                <a:lnTo>
                  <a:pt x="5529" y="328"/>
                </a:lnTo>
                <a:lnTo>
                  <a:pt x="5535" y="335"/>
                </a:lnTo>
                <a:lnTo>
                  <a:pt x="5535" y="341"/>
                </a:lnTo>
                <a:lnTo>
                  <a:pt x="5529" y="348"/>
                </a:lnTo>
                <a:lnTo>
                  <a:pt x="5523" y="348"/>
                </a:lnTo>
                <a:lnTo>
                  <a:pt x="5510" y="348"/>
                </a:lnTo>
                <a:lnTo>
                  <a:pt x="5484" y="348"/>
                </a:lnTo>
                <a:lnTo>
                  <a:pt x="5445" y="354"/>
                </a:lnTo>
                <a:lnTo>
                  <a:pt x="5407" y="367"/>
                </a:lnTo>
                <a:lnTo>
                  <a:pt x="5368" y="380"/>
                </a:lnTo>
                <a:lnTo>
                  <a:pt x="5317" y="405"/>
                </a:lnTo>
                <a:lnTo>
                  <a:pt x="5310" y="412"/>
                </a:lnTo>
                <a:lnTo>
                  <a:pt x="5310" y="418"/>
                </a:lnTo>
                <a:lnTo>
                  <a:pt x="5317" y="418"/>
                </a:lnTo>
                <a:lnTo>
                  <a:pt x="5310" y="425"/>
                </a:lnTo>
                <a:lnTo>
                  <a:pt x="5291" y="431"/>
                </a:lnTo>
                <a:lnTo>
                  <a:pt x="5291" y="438"/>
                </a:lnTo>
                <a:lnTo>
                  <a:pt x="5304" y="438"/>
                </a:lnTo>
                <a:lnTo>
                  <a:pt x="5323" y="431"/>
                </a:lnTo>
                <a:lnTo>
                  <a:pt x="5349" y="418"/>
                </a:lnTo>
                <a:lnTo>
                  <a:pt x="5375" y="405"/>
                </a:lnTo>
                <a:lnTo>
                  <a:pt x="5439" y="386"/>
                </a:lnTo>
                <a:lnTo>
                  <a:pt x="5471" y="380"/>
                </a:lnTo>
                <a:lnTo>
                  <a:pt x="5490" y="380"/>
                </a:lnTo>
                <a:lnTo>
                  <a:pt x="5529" y="386"/>
                </a:lnTo>
                <a:lnTo>
                  <a:pt x="5587" y="399"/>
                </a:lnTo>
                <a:lnTo>
                  <a:pt x="5638" y="412"/>
                </a:lnTo>
                <a:lnTo>
                  <a:pt x="5664" y="425"/>
                </a:lnTo>
                <a:lnTo>
                  <a:pt x="5658" y="412"/>
                </a:lnTo>
                <a:lnTo>
                  <a:pt x="5645" y="405"/>
                </a:lnTo>
                <a:lnTo>
                  <a:pt x="5664" y="393"/>
                </a:lnTo>
                <a:lnTo>
                  <a:pt x="5664" y="386"/>
                </a:lnTo>
                <a:lnTo>
                  <a:pt x="5658" y="386"/>
                </a:lnTo>
                <a:lnTo>
                  <a:pt x="5651" y="380"/>
                </a:lnTo>
                <a:lnTo>
                  <a:pt x="5670" y="380"/>
                </a:lnTo>
                <a:lnTo>
                  <a:pt x="5664" y="373"/>
                </a:lnTo>
                <a:lnTo>
                  <a:pt x="5670" y="367"/>
                </a:lnTo>
                <a:lnTo>
                  <a:pt x="5703" y="341"/>
                </a:lnTo>
                <a:lnTo>
                  <a:pt x="5754" y="328"/>
                </a:lnTo>
                <a:lnTo>
                  <a:pt x="5754" y="315"/>
                </a:lnTo>
                <a:lnTo>
                  <a:pt x="5715" y="328"/>
                </a:lnTo>
                <a:lnTo>
                  <a:pt x="5670" y="348"/>
                </a:lnTo>
                <a:lnTo>
                  <a:pt x="5433" y="495"/>
                </a:lnTo>
                <a:lnTo>
                  <a:pt x="5465" y="367"/>
                </a:lnTo>
                <a:lnTo>
                  <a:pt x="5445" y="380"/>
                </a:lnTo>
                <a:lnTo>
                  <a:pt x="5439" y="380"/>
                </a:lnTo>
                <a:lnTo>
                  <a:pt x="5439" y="373"/>
                </a:lnTo>
                <a:lnTo>
                  <a:pt x="5445" y="354"/>
                </a:lnTo>
                <a:lnTo>
                  <a:pt x="5458" y="354"/>
                </a:lnTo>
                <a:lnTo>
                  <a:pt x="5471" y="354"/>
                </a:lnTo>
                <a:lnTo>
                  <a:pt x="5465" y="367"/>
                </a:lnTo>
                <a:lnTo>
                  <a:pt x="5433" y="495"/>
                </a:lnTo>
                <a:lnTo>
                  <a:pt x="3877" y="348"/>
                </a:lnTo>
                <a:lnTo>
                  <a:pt x="3896" y="348"/>
                </a:lnTo>
                <a:lnTo>
                  <a:pt x="3909" y="354"/>
                </a:lnTo>
                <a:lnTo>
                  <a:pt x="3922" y="354"/>
                </a:lnTo>
                <a:lnTo>
                  <a:pt x="3922" y="367"/>
                </a:lnTo>
                <a:lnTo>
                  <a:pt x="3928" y="367"/>
                </a:lnTo>
                <a:lnTo>
                  <a:pt x="3941" y="367"/>
                </a:lnTo>
                <a:lnTo>
                  <a:pt x="3941" y="354"/>
                </a:lnTo>
                <a:lnTo>
                  <a:pt x="3941" y="367"/>
                </a:lnTo>
                <a:lnTo>
                  <a:pt x="3948" y="373"/>
                </a:lnTo>
                <a:lnTo>
                  <a:pt x="3967" y="354"/>
                </a:lnTo>
                <a:lnTo>
                  <a:pt x="3954" y="354"/>
                </a:lnTo>
                <a:lnTo>
                  <a:pt x="3948" y="354"/>
                </a:lnTo>
                <a:lnTo>
                  <a:pt x="3948" y="348"/>
                </a:lnTo>
                <a:lnTo>
                  <a:pt x="3941" y="348"/>
                </a:lnTo>
                <a:lnTo>
                  <a:pt x="3928" y="348"/>
                </a:lnTo>
                <a:lnTo>
                  <a:pt x="3922" y="348"/>
                </a:lnTo>
                <a:lnTo>
                  <a:pt x="3915" y="341"/>
                </a:lnTo>
                <a:lnTo>
                  <a:pt x="3903" y="348"/>
                </a:lnTo>
                <a:lnTo>
                  <a:pt x="3903" y="341"/>
                </a:lnTo>
                <a:lnTo>
                  <a:pt x="3896" y="335"/>
                </a:lnTo>
                <a:lnTo>
                  <a:pt x="3883" y="341"/>
                </a:lnTo>
                <a:lnTo>
                  <a:pt x="3877" y="341"/>
                </a:lnTo>
                <a:lnTo>
                  <a:pt x="3877" y="348"/>
                </a:lnTo>
                <a:lnTo>
                  <a:pt x="5433" y="495"/>
                </a:lnTo>
                <a:lnTo>
                  <a:pt x="4095" y="341"/>
                </a:lnTo>
                <a:lnTo>
                  <a:pt x="4095" y="348"/>
                </a:lnTo>
                <a:lnTo>
                  <a:pt x="4102" y="335"/>
                </a:lnTo>
                <a:lnTo>
                  <a:pt x="4095" y="335"/>
                </a:lnTo>
                <a:lnTo>
                  <a:pt x="4095" y="341"/>
                </a:lnTo>
                <a:lnTo>
                  <a:pt x="5433" y="495"/>
                </a:lnTo>
                <a:lnTo>
                  <a:pt x="5413" y="502"/>
                </a:lnTo>
                <a:lnTo>
                  <a:pt x="5394" y="502"/>
                </a:lnTo>
                <a:lnTo>
                  <a:pt x="5413" y="508"/>
                </a:lnTo>
                <a:lnTo>
                  <a:pt x="5413" y="502"/>
                </a:lnTo>
                <a:lnTo>
                  <a:pt x="5433" y="495"/>
                </a:lnTo>
                <a:lnTo>
                  <a:pt x="5722" y="618"/>
                </a:lnTo>
                <a:lnTo>
                  <a:pt x="5754" y="605"/>
                </a:lnTo>
                <a:lnTo>
                  <a:pt x="5754" y="560"/>
                </a:lnTo>
                <a:lnTo>
                  <a:pt x="5625" y="618"/>
                </a:lnTo>
                <a:lnTo>
                  <a:pt x="5722" y="618"/>
                </a:lnTo>
                <a:lnTo>
                  <a:pt x="5433" y="495"/>
                </a:lnTo>
                <a:lnTo>
                  <a:pt x="3832" y="219"/>
                </a:lnTo>
                <a:lnTo>
                  <a:pt x="3819" y="219"/>
                </a:lnTo>
                <a:lnTo>
                  <a:pt x="3825" y="225"/>
                </a:lnTo>
                <a:lnTo>
                  <a:pt x="3832" y="219"/>
                </a:lnTo>
                <a:lnTo>
                  <a:pt x="5433" y="495"/>
                </a:lnTo>
                <a:lnTo>
                  <a:pt x="4822" y="476"/>
                </a:lnTo>
                <a:lnTo>
                  <a:pt x="4828" y="476"/>
                </a:lnTo>
                <a:lnTo>
                  <a:pt x="4828" y="470"/>
                </a:lnTo>
                <a:lnTo>
                  <a:pt x="4822" y="470"/>
                </a:lnTo>
                <a:lnTo>
                  <a:pt x="4809" y="470"/>
                </a:lnTo>
                <a:lnTo>
                  <a:pt x="4803" y="470"/>
                </a:lnTo>
                <a:lnTo>
                  <a:pt x="4803" y="476"/>
                </a:lnTo>
                <a:lnTo>
                  <a:pt x="4809" y="476"/>
                </a:lnTo>
                <a:lnTo>
                  <a:pt x="4822" y="476"/>
                </a:lnTo>
                <a:lnTo>
                  <a:pt x="5433" y="495"/>
                </a:lnTo>
                <a:lnTo>
                  <a:pt x="3787" y="322"/>
                </a:lnTo>
                <a:lnTo>
                  <a:pt x="3793" y="328"/>
                </a:lnTo>
                <a:lnTo>
                  <a:pt x="3800" y="328"/>
                </a:lnTo>
                <a:lnTo>
                  <a:pt x="3800" y="315"/>
                </a:lnTo>
                <a:lnTo>
                  <a:pt x="3793" y="315"/>
                </a:lnTo>
                <a:lnTo>
                  <a:pt x="3787" y="315"/>
                </a:lnTo>
                <a:lnTo>
                  <a:pt x="3787" y="322"/>
                </a:lnTo>
                <a:lnTo>
                  <a:pt x="5433" y="495"/>
                </a:lnTo>
                <a:lnTo>
                  <a:pt x="4713" y="560"/>
                </a:lnTo>
                <a:lnTo>
                  <a:pt x="4693" y="560"/>
                </a:lnTo>
                <a:lnTo>
                  <a:pt x="4674" y="560"/>
                </a:lnTo>
                <a:lnTo>
                  <a:pt x="4674" y="579"/>
                </a:lnTo>
                <a:lnTo>
                  <a:pt x="4693" y="579"/>
                </a:lnTo>
                <a:lnTo>
                  <a:pt x="4719" y="566"/>
                </a:lnTo>
                <a:lnTo>
                  <a:pt x="4745" y="566"/>
                </a:lnTo>
                <a:lnTo>
                  <a:pt x="4751" y="566"/>
                </a:lnTo>
                <a:lnTo>
                  <a:pt x="4758" y="560"/>
                </a:lnTo>
                <a:lnTo>
                  <a:pt x="4732" y="560"/>
                </a:lnTo>
                <a:lnTo>
                  <a:pt x="4713" y="560"/>
                </a:lnTo>
                <a:lnTo>
                  <a:pt x="5433" y="495"/>
                </a:lnTo>
                <a:lnTo>
                  <a:pt x="5715" y="470"/>
                </a:lnTo>
                <a:lnTo>
                  <a:pt x="5696" y="470"/>
                </a:lnTo>
                <a:lnTo>
                  <a:pt x="5690" y="470"/>
                </a:lnTo>
                <a:lnTo>
                  <a:pt x="5677" y="470"/>
                </a:lnTo>
                <a:lnTo>
                  <a:pt x="5638" y="483"/>
                </a:lnTo>
                <a:lnTo>
                  <a:pt x="5587" y="495"/>
                </a:lnTo>
                <a:lnTo>
                  <a:pt x="5561" y="508"/>
                </a:lnTo>
                <a:lnTo>
                  <a:pt x="5548" y="502"/>
                </a:lnTo>
                <a:lnTo>
                  <a:pt x="5529" y="508"/>
                </a:lnTo>
                <a:lnTo>
                  <a:pt x="5478" y="508"/>
                </a:lnTo>
                <a:lnTo>
                  <a:pt x="5452" y="515"/>
                </a:lnTo>
                <a:lnTo>
                  <a:pt x="5433" y="521"/>
                </a:lnTo>
                <a:lnTo>
                  <a:pt x="5394" y="521"/>
                </a:lnTo>
                <a:lnTo>
                  <a:pt x="5381" y="534"/>
                </a:lnTo>
                <a:lnTo>
                  <a:pt x="5355" y="540"/>
                </a:lnTo>
                <a:lnTo>
                  <a:pt x="5330" y="553"/>
                </a:lnTo>
                <a:lnTo>
                  <a:pt x="5317" y="553"/>
                </a:lnTo>
                <a:lnTo>
                  <a:pt x="5291" y="566"/>
                </a:lnTo>
                <a:lnTo>
                  <a:pt x="5259" y="585"/>
                </a:lnTo>
                <a:lnTo>
                  <a:pt x="5182" y="618"/>
                </a:lnTo>
                <a:lnTo>
                  <a:pt x="5208" y="618"/>
                </a:lnTo>
                <a:lnTo>
                  <a:pt x="5214" y="618"/>
                </a:lnTo>
                <a:lnTo>
                  <a:pt x="5233" y="611"/>
                </a:lnTo>
                <a:lnTo>
                  <a:pt x="5246" y="598"/>
                </a:lnTo>
                <a:lnTo>
                  <a:pt x="5265" y="592"/>
                </a:lnTo>
                <a:lnTo>
                  <a:pt x="5304" y="585"/>
                </a:lnTo>
                <a:lnTo>
                  <a:pt x="5330" y="579"/>
                </a:lnTo>
                <a:lnTo>
                  <a:pt x="5336" y="579"/>
                </a:lnTo>
                <a:lnTo>
                  <a:pt x="5349" y="566"/>
                </a:lnTo>
                <a:lnTo>
                  <a:pt x="5362" y="560"/>
                </a:lnTo>
                <a:lnTo>
                  <a:pt x="5368" y="553"/>
                </a:lnTo>
                <a:lnTo>
                  <a:pt x="5388" y="553"/>
                </a:lnTo>
                <a:lnTo>
                  <a:pt x="5407" y="560"/>
                </a:lnTo>
                <a:lnTo>
                  <a:pt x="5407" y="566"/>
                </a:lnTo>
                <a:lnTo>
                  <a:pt x="5394" y="566"/>
                </a:lnTo>
                <a:lnTo>
                  <a:pt x="5381" y="566"/>
                </a:lnTo>
                <a:lnTo>
                  <a:pt x="5362" y="585"/>
                </a:lnTo>
                <a:lnTo>
                  <a:pt x="5336" y="592"/>
                </a:lnTo>
                <a:lnTo>
                  <a:pt x="5304" y="598"/>
                </a:lnTo>
                <a:lnTo>
                  <a:pt x="5246" y="618"/>
                </a:lnTo>
                <a:lnTo>
                  <a:pt x="5317" y="618"/>
                </a:lnTo>
                <a:lnTo>
                  <a:pt x="5330" y="618"/>
                </a:lnTo>
                <a:lnTo>
                  <a:pt x="5349" y="611"/>
                </a:lnTo>
                <a:lnTo>
                  <a:pt x="5362" y="605"/>
                </a:lnTo>
                <a:lnTo>
                  <a:pt x="5375" y="605"/>
                </a:lnTo>
                <a:lnTo>
                  <a:pt x="5394" y="598"/>
                </a:lnTo>
                <a:lnTo>
                  <a:pt x="5407" y="585"/>
                </a:lnTo>
                <a:lnTo>
                  <a:pt x="5413" y="579"/>
                </a:lnTo>
                <a:lnTo>
                  <a:pt x="5426" y="566"/>
                </a:lnTo>
                <a:lnTo>
                  <a:pt x="5445" y="560"/>
                </a:lnTo>
                <a:lnTo>
                  <a:pt x="5452" y="560"/>
                </a:lnTo>
                <a:lnTo>
                  <a:pt x="5445" y="579"/>
                </a:lnTo>
                <a:lnTo>
                  <a:pt x="5471" y="560"/>
                </a:lnTo>
                <a:lnTo>
                  <a:pt x="5490" y="553"/>
                </a:lnTo>
                <a:lnTo>
                  <a:pt x="5510" y="540"/>
                </a:lnTo>
                <a:lnTo>
                  <a:pt x="5516" y="547"/>
                </a:lnTo>
                <a:lnTo>
                  <a:pt x="5516" y="553"/>
                </a:lnTo>
                <a:lnTo>
                  <a:pt x="5555" y="534"/>
                </a:lnTo>
                <a:lnTo>
                  <a:pt x="5580" y="528"/>
                </a:lnTo>
                <a:lnTo>
                  <a:pt x="5593" y="534"/>
                </a:lnTo>
                <a:lnTo>
                  <a:pt x="5613" y="540"/>
                </a:lnTo>
                <a:lnTo>
                  <a:pt x="5632" y="540"/>
                </a:lnTo>
                <a:lnTo>
                  <a:pt x="5645" y="534"/>
                </a:lnTo>
                <a:lnTo>
                  <a:pt x="5632" y="528"/>
                </a:lnTo>
                <a:lnTo>
                  <a:pt x="5638" y="521"/>
                </a:lnTo>
                <a:lnTo>
                  <a:pt x="5645" y="521"/>
                </a:lnTo>
                <a:lnTo>
                  <a:pt x="5658" y="521"/>
                </a:lnTo>
                <a:lnTo>
                  <a:pt x="5670" y="521"/>
                </a:lnTo>
                <a:lnTo>
                  <a:pt x="5683" y="528"/>
                </a:lnTo>
                <a:lnTo>
                  <a:pt x="5690" y="528"/>
                </a:lnTo>
                <a:lnTo>
                  <a:pt x="5690" y="521"/>
                </a:lnTo>
                <a:lnTo>
                  <a:pt x="5683" y="515"/>
                </a:lnTo>
                <a:lnTo>
                  <a:pt x="5677" y="515"/>
                </a:lnTo>
                <a:lnTo>
                  <a:pt x="5670" y="515"/>
                </a:lnTo>
                <a:lnTo>
                  <a:pt x="5658" y="508"/>
                </a:lnTo>
                <a:lnTo>
                  <a:pt x="5664" y="502"/>
                </a:lnTo>
                <a:lnTo>
                  <a:pt x="5690" y="489"/>
                </a:lnTo>
                <a:lnTo>
                  <a:pt x="5754" y="476"/>
                </a:lnTo>
                <a:lnTo>
                  <a:pt x="5754" y="444"/>
                </a:lnTo>
                <a:lnTo>
                  <a:pt x="5741" y="450"/>
                </a:lnTo>
                <a:lnTo>
                  <a:pt x="5715" y="470"/>
                </a:lnTo>
                <a:lnTo>
                  <a:pt x="5433" y="495"/>
                </a:lnTo>
                <a:lnTo>
                  <a:pt x="5484" y="534"/>
                </a:lnTo>
                <a:lnTo>
                  <a:pt x="5452" y="540"/>
                </a:lnTo>
                <a:lnTo>
                  <a:pt x="5426" y="553"/>
                </a:lnTo>
                <a:lnTo>
                  <a:pt x="5420" y="553"/>
                </a:lnTo>
                <a:lnTo>
                  <a:pt x="5420" y="547"/>
                </a:lnTo>
                <a:lnTo>
                  <a:pt x="5439" y="534"/>
                </a:lnTo>
                <a:lnTo>
                  <a:pt x="5465" y="528"/>
                </a:lnTo>
                <a:lnTo>
                  <a:pt x="5490" y="521"/>
                </a:lnTo>
                <a:lnTo>
                  <a:pt x="5497" y="528"/>
                </a:lnTo>
                <a:lnTo>
                  <a:pt x="5484" y="534"/>
                </a:lnTo>
                <a:lnTo>
                  <a:pt x="5433" y="495"/>
                </a:lnTo>
                <a:lnTo>
                  <a:pt x="4751" y="540"/>
                </a:lnTo>
                <a:lnTo>
                  <a:pt x="4725" y="534"/>
                </a:lnTo>
                <a:lnTo>
                  <a:pt x="4700" y="534"/>
                </a:lnTo>
                <a:lnTo>
                  <a:pt x="4700" y="540"/>
                </a:lnTo>
                <a:lnTo>
                  <a:pt x="4706" y="540"/>
                </a:lnTo>
                <a:lnTo>
                  <a:pt x="4732" y="547"/>
                </a:lnTo>
                <a:lnTo>
                  <a:pt x="4777" y="540"/>
                </a:lnTo>
                <a:lnTo>
                  <a:pt x="4803" y="534"/>
                </a:lnTo>
                <a:lnTo>
                  <a:pt x="4803" y="534"/>
                </a:lnTo>
                <a:lnTo>
                  <a:pt x="4777" y="534"/>
                </a:lnTo>
                <a:lnTo>
                  <a:pt x="4751" y="540"/>
                </a:lnTo>
                <a:lnTo>
                  <a:pt x="5433" y="495"/>
                </a:lnTo>
                <a:lnTo>
                  <a:pt x="3819" y="335"/>
                </a:lnTo>
                <a:lnTo>
                  <a:pt x="3838" y="341"/>
                </a:lnTo>
                <a:lnTo>
                  <a:pt x="3864" y="341"/>
                </a:lnTo>
                <a:lnTo>
                  <a:pt x="3877" y="335"/>
                </a:lnTo>
                <a:lnTo>
                  <a:pt x="3870" y="328"/>
                </a:lnTo>
                <a:lnTo>
                  <a:pt x="3851" y="328"/>
                </a:lnTo>
                <a:lnTo>
                  <a:pt x="3845" y="328"/>
                </a:lnTo>
                <a:lnTo>
                  <a:pt x="3838" y="328"/>
                </a:lnTo>
                <a:lnTo>
                  <a:pt x="3819" y="328"/>
                </a:lnTo>
                <a:lnTo>
                  <a:pt x="3819" y="335"/>
                </a:lnTo>
                <a:lnTo>
                  <a:pt x="5433" y="495"/>
                </a:lnTo>
                <a:lnTo>
                  <a:pt x="3813" y="328"/>
                </a:lnTo>
                <a:lnTo>
                  <a:pt x="3819" y="328"/>
                </a:lnTo>
                <a:lnTo>
                  <a:pt x="3825" y="322"/>
                </a:lnTo>
                <a:lnTo>
                  <a:pt x="3819" y="322"/>
                </a:lnTo>
                <a:lnTo>
                  <a:pt x="3806" y="328"/>
                </a:lnTo>
                <a:lnTo>
                  <a:pt x="3813" y="328"/>
                </a:lnTo>
                <a:lnTo>
                  <a:pt x="5433" y="495"/>
                </a:lnTo>
                <a:lnTo>
                  <a:pt x="3825" y="290"/>
                </a:lnTo>
                <a:lnTo>
                  <a:pt x="3825" y="296"/>
                </a:lnTo>
                <a:lnTo>
                  <a:pt x="3832" y="296"/>
                </a:lnTo>
                <a:lnTo>
                  <a:pt x="3838" y="290"/>
                </a:lnTo>
                <a:lnTo>
                  <a:pt x="3838" y="283"/>
                </a:lnTo>
                <a:lnTo>
                  <a:pt x="3832" y="283"/>
                </a:lnTo>
                <a:lnTo>
                  <a:pt x="3825" y="290"/>
                </a:lnTo>
                <a:lnTo>
                  <a:pt x="5433" y="495"/>
                </a:lnTo>
                <a:lnTo>
                  <a:pt x="5413" y="309"/>
                </a:lnTo>
                <a:lnTo>
                  <a:pt x="5407" y="303"/>
                </a:lnTo>
                <a:lnTo>
                  <a:pt x="5394" y="303"/>
                </a:lnTo>
                <a:lnTo>
                  <a:pt x="5388" y="296"/>
                </a:lnTo>
                <a:lnTo>
                  <a:pt x="5388" y="303"/>
                </a:lnTo>
                <a:lnTo>
                  <a:pt x="5394" y="309"/>
                </a:lnTo>
                <a:lnTo>
                  <a:pt x="5407" y="309"/>
                </a:lnTo>
                <a:lnTo>
                  <a:pt x="5413" y="309"/>
                </a:lnTo>
                <a:lnTo>
                  <a:pt x="5433" y="495"/>
                </a:lnTo>
                <a:lnTo>
                  <a:pt x="5458" y="168"/>
                </a:lnTo>
                <a:lnTo>
                  <a:pt x="5484" y="174"/>
                </a:lnTo>
                <a:lnTo>
                  <a:pt x="5529" y="180"/>
                </a:lnTo>
                <a:lnTo>
                  <a:pt x="5548" y="187"/>
                </a:lnTo>
                <a:lnTo>
                  <a:pt x="5574" y="187"/>
                </a:lnTo>
                <a:lnTo>
                  <a:pt x="5574" y="193"/>
                </a:lnTo>
                <a:lnTo>
                  <a:pt x="5587" y="200"/>
                </a:lnTo>
                <a:lnTo>
                  <a:pt x="5613" y="206"/>
                </a:lnTo>
                <a:lnTo>
                  <a:pt x="5632" y="213"/>
                </a:lnTo>
                <a:lnTo>
                  <a:pt x="5638" y="213"/>
                </a:lnTo>
                <a:lnTo>
                  <a:pt x="5638" y="206"/>
                </a:lnTo>
                <a:lnTo>
                  <a:pt x="5625" y="200"/>
                </a:lnTo>
                <a:lnTo>
                  <a:pt x="5593" y="187"/>
                </a:lnTo>
                <a:lnTo>
                  <a:pt x="5555" y="180"/>
                </a:lnTo>
                <a:lnTo>
                  <a:pt x="5529" y="174"/>
                </a:lnTo>
                <a:lnTo>
                  <a:pt x="5478" y="168"/>
                </a:lnTo>
                <a:lnTo>
                  <a:pt x="5458" y="168"/>
                </a:lnTo>
                <a:lnTo>
                  <a:pt x="5452" y="168"/>
                </a:lnTo>
                <a:lnTo>
                  <a:pt x="5458" y="168"/>
                </a:lnTo>
                <a:lnTo>
                  <a:pt x="5433" y="495"/>
                </a:lnTo>
                <a:lnTo>
                  <a:pt x="3735" y="335"/>
                </a:lnTo>
                <a:lnTo>
                  <a:pt x="3742" y="335"/>
                </a:lnTo>
                <a:lnTo>
                  <a:pt x="3735" y="328"/>
                </a:lnTo>
                <a:lnTo>
                  <a:pt x="3729" y="335"/>
                </a:lnTo>
                <a:lnTo>
                  <a:pt x="3735" y="335"/>
                </a:lnTo>
                <a:lnTo>
                  <a:pt x="5433" y="495"/>
                </a:lnTo>
                <a:lnTo>
                  <a:pt x="3748" y="341"/>
                </a:lnTo>
                <a:lnTo>
                  <a:pt x="3761" y="341"/>
                </a:lnTo>
                <a:lnTo>
                  <a:pt x="3768" y="341"/>
                </a:lnTo>
                <a:lnTo>
                  <a:pt x="3761" y="335"/>
                </a:lnTo>
                <a:lnTo>
                  <a:pt x="3748" y="341"/>
                </a:lnTo>
                <a:lnTo>
                  <a:pt x="5433" y="495"/>
                </a:lnTo>
                <a:lnTo>
                  <a:pt x="3716" y="335"/>
                </a:lnTo>
                <a:lnTo>
                  <a:pt x="3723" y="328"/>
                </a:lnTo>
                <a:lnTo>
                  <a:pt x="3716" y="328"/>
                </a:lnTo>
                <a:lnTo>
                  <a:pt x="3710" y="328"/>
                </a:lnTo>
                <a:lnTo>
                  <a:pt x="3703" y="335"/>
                </a:lnTo>
                <a:lnTo>
                  <a:pt x="3716" y="335"/>
                </a:lnTo>
                <a:lnTo>
                  <a:pt x="5433" y="495"/>
                </a:lnTo>
                <a:lnTo>
                  <a:pt x="3825" y="354"/>
                </a:lnTo>
                <a:lnTo>
                  <a:pt x="3838" y="367"/>
                </a:lnTo>
                <a:lnTo>
                  <a:pt x="3845" y="367"/>
                </a:lnTo>
                <a:lnTo>
                  <a:pt x="3845" y="354"/>
                </a:lnTo>
                <a:lnTo>
                  <a:pt x="3838" y="354"/>
                </a:lnTo>
                <a:lnTo>
                  <a:pt x="3825" y="354"/>
                </a:lnTo>
                <a:lnTo>
                  <a:pt x="5433" y="495"/>
                </a:lnTo>
                <a:lnTo>
                  <a:pt x="4089" y="277"/>
                </a:lnTo>
                <a:lnTo>
                  <a:pt x="4089" y="270"/>
                </a:lnTo>
                <a:lnTo>
                  <a:pt x="4083" y="270"/>
                </a:lnTo>
                <a:lnTo>
                  <a:pt x="4076" y="270"/>
                </a:lnTo>
                <a:lnTo>
                  <a:pt x="4076" y="277"/>
                </a:lnTo>
                <a:lnTo>
                  <a:pt x="4089" y="277"/>
                </a:lnTo>
                <a:lnTo>
                  <a:pt x="5433" y="495"/>
                </a:lnTo>
                <a:lnTo>
                  <a:pt x="4044" y="412"/>
                </a:lnTo>
                <a:lnTo>
                  <a:pt x="4038" y="412"/>
                </a:lnTo>
                <a:lnTo>
                  <a:pt x="4044" y="418"/>
                </a:lnTo>
                <a:lnTo>
                  <a:pt x="4057" y="425"/>
                </a:lnTo>
                <a:lnTo>
                  <a:pt x="4070" y="431"/>
                </a:lnTo>
                <a:lnTo>
                  <a:pt x="4076" y="431"/>
                </a:lnTo>
                <a:lnTo>
                  <a:pt x="4076" y="425"/>
                </a:lnTo>
                <a:lnTo>
                  <a:pt x="4057" y="418"/>
                </a:lnTo>
                <a:lnTo>
                  <a:pt x="4044" y="412"/>
                </a:lnTo>
                <a:lnTo>
                  <a:pt x="5433" y="495"/>
                </a:lnTo>
                <a:lnTo>
                  <a:pt x="4044" y="270"/>
                </a:lnTo>
                <a:lnTo>
                  <a:pt x="4044" y="264"/>
                </a:lnTo>
                <a:lnTo>
                  <a:pt x="4044" y="251"/>
                </a:lnTo>
                <a:lnTo>
                  <a:pt x="4038" y="251"/>
                </a:lnTo>
                <a:lnTo>
                  <a:pt x="4031" y="251"/>
                </a:lnTo>
                <a:lnTo>
                  <a:pt x="4044" y="270"/>
                </a:lnTo>
                <a:lnTo>
                  <a:pt x="5433" y="495"/>
                </a:lnTo>
                <a:lnTo>
                  <a:pt x="5220" y="296"/>
                </a:lnTo>
                <a:lnTo>
                  <a:pt x="5246" y="296"/>
                </a:lnTo>
                <a:lnTo>
                  <a:pt x="5291" y="296"/>
                </a:lnTo>
                <a:lnTo>
                  <a:pt x="5343" y="303"/>
                </a:lnTo>
                <a:lnTo>
                  <a:pt x="5368" y="303"/>
                </a:lnTo>
                <a:lnTo>
                  <a:pt x="5375" y="303"/>
                </a:lnTo>
                <a:lnTo>
                  <a:pt x="5368" y="303"/>
                </a:lnTo>
                <a:lnTo>
                  <a:pt x="5349" y="290"/>
                </a:lnTo>
                <a:lnTo>
                  <a:pt x="5323" y="290"/>
                </a:lnTo>
                <a:lnTo>
                  <a:pt x="5278" y="290"/>
                </a:lnTo>
                <a:lnTo>
                  <a:pt x="5233" y="290"/>
                </a:lnTo>
                <a:lnTo>
                  <a:pt x="5220" y="296"/>
                </a:lnTo>
                <a:lnTo>
                  <a:pt x="5214" y="296"/>
                </a:lnTo>
                <a:lnTo>
                  <a:pt x="5220" y="296"/>
                </a:lnTo>
                <a:lnTo>
                  <a:pt x="5433" y="495"/>
                </a:lnTo>
                <a:lnTo>
                  <a:pt x="3935" y="393"/>
                </a:lnTo>
                <a:lnTo>
                  <a:pt x="3928" y="386"/>
                </a:lnTo>
                <a:lnTo>
                  <a:pt x="3922" y="380"/>
                </a:lnTo>
                <a:lnTo>
                  <a:pt x="3903" y="373"/>
                </a:lnTo>
                <a:lnTo>
                  <a:pt x="3890" y="373"/>
                </a:lnTo>
                <a:lnTo>
                  <a:pt x="3903" y="380"/>
                </a:lnTo>
                <a:lnTo>
                  <a:pt x="3903" y="386"/>
                </a:lnTo>
                <a:lnTo>
                  <a:pt x="3922" y="393"/>
                </a:lnTo>
                <a:lnTo>
                  <a:pt x="3935" y="393"/>
                </a:lnTo>
                <a:lnTo>
                  <a:pt x="5433" y="495"/>
                </a:lnTo>
                <a:lnTo>
                  <a:pt x="3851" y="373"/>
                </a:lnTo>
                <a:lnTo>
                  <a:pt x="3864" y="373"/>
                </a:lnTo>
                <a:lnTo>
                  <a:pt x="3864" y="367"/>
                </a:lnTo>
                <a:lnTo>
                  <a:pt x="3851" y="373"/>
                </a:lnTo>
                <a:lnTo>
                  <a:pt x="5433" y="495"/>
                </a:lnTo>
                <a:lnTo>
                  <a:pt x="4211" y="373"/>
                </a:lnTo>
                <a:lnTo>
                  <a:pt x="4218" y="380"/>
                </a:lnTo>
                <a:lnTo>
                  <a:pt x="4224" y="380"/>
                </a:lnTo>
                <a:lnTo>
                  <a:pt x="4218" y="367"/>
                </a:lnTo>
                <a:lnTo>
                  <a:pt x="4205" y="367"/>
                </a:lnTo>
                <a:lnTo>
                  <a:pt x="4198" y="367"/>
                </a:lnTo>
                <a:lnTo>
                  <a:pt x="4198" y="373"/>
                </a:lnTo>
                <a:lnTo>
                  <a:pt x="4211" y="373"/>
                </a:lnTo>
                <a:lnTo>
                  <a:pt x="5433" y="495"/>
                </a:lnTo>
                <a:lnTo>
                  <a:pt x="4031" y="328"/>
                </a:lnTo>
                <a:lnTo>
                  <a:pt x="4038" y="328"/>
                </a:lnTo>
                <a:lnTo>
                  <a:pt x="4044" y="328"/>
                </a:lnTo>
                <a:lnTo>
                  <a:pt x="4050" y="335"/>
                </a:lnTo>
                <a:lnTo>
                  <a:pt x="4050" y="328"/>
                </a:lnTo>
                <a:lnTo>
                  <a:pt x="4044" y="322"/>
                </a:lnTo>
                <a:lnTo>
                  <a:pt x="4031" y="315"/>
                </a:lnTo>
                <a:lnTo>
                  <a:pt x="4025" y="315"/>
                </a:lnTo>
                <a:lnTo>
                  <a:pt x="4025" y="328"/>
                </a:lnTo>
                <a:lnTo>
                  <a:pt x="4031" y="328"/>
                </a:lnTo>
                <a:lnTo>
                  <a:pt x="5433" y="495"/>
                </a:lnTo>
                <a:lnTo>
                  <a:pt x="3922" y="309"/>
                </a:lnTo>
                <a:lnTo>
                  <a:pt x="3922" y="303"/>
                </a:lnTo>
                <a:lnTo>
                  <a:pt x="3915" y="296"/>
                </a:lnTo>
                <a:lnTo>
                  <a:pt x="3909" y="296"/>
                </a:lnTo>
                <a:lnTo>
                  <a:pt x="3903" y="303"/>
                </a:lnTo>
                <a:lnTo>
                  <a:pt x="3922" y="309"/>
                </a:lnTo>
                <a:lnTo>
                  <a:pt x="5433" y="495"/>
                </a:lnTo>
                <a:lnTo>
                  <a:pt x="4237" y="380"/>
                </a:lnTo>
                <a:lnTo>
                  <a:pt x="4301" y="354"/>
                </a:lnTo>
                <a:lnTo>
                  <a:pt x="4365" y="322"/>
                </a:lnTo>
                <a:lnTo>
                  <a:pt x="4443" y="296"/>
                </a:lnTo>
                <a:lnTo>
                  <a:pt x="4520" y="251"/>
                </a:lnTo>
                <a:lnTo>
                  <a:pt x="4533" y="245"/>
                </a:lnTo>
                <a:lnTo>
                  <a:pt x="4545" y="245"/>
                </a:lnTo>
                <a:lnTo>
                  <a:pt x="4584" y="232"/>
                </a:lnTo>
                <a:lnTo>
                  <a:pt x="4668" y="193"/>
                </a:lnTo>
                <a:lnTo>
                  <a:pt x="4732" y="174"/>
                </a:lnTo>
                <a:lnTo>
                  <a:pt x="4777" y="155"/>
                </a:lnTo>
                <a:lnTo>
                  <a:pt x="4873" y="142"/>
                </a:lnTo>
                <a:lnTo>
                  <a:pt x="4931" y="142"/>
                </a:lnTo>
                <a:lnTo>
                  <a:pt x="4970" y="155"/>
                </a:lnTo>
                <a:lnTo>
                  <a:pt x="5040" y="161"/>
                </a:lnTo>
                <a:lnTo>
                  <a:pt x="5079" y="168"/>
                </a:lnTo>
                <a:lnTo>
                  <a:pt x="5118" y="174"/>
                </a:lnTo>
                <a:lnTo>
                  <a:pt x="5143" y="180"/>
                </a:lnTo>
                <a:lnTo>
                  <a:pt x="5188" y="187"/>
                </a:lnTo>
                <a:lnTo>
                  <a:pt x="5214" y="193"/>
                </a:lnTo>
                <a:lnTo>
                  <a:pt x="5227" y="193"/>
                </a:lnTo>
                <a:lnTo>
                  <a:pt x="5246" y="187"/>
                </a:lnTo>
                <a:lnTo>
                  <a:pt x="5265" y="187"/>
                </a:lnTo>
                <a:lnTo>
                  <a:pt x="5073" y="155"/>
                </a:lnTo>
                <a:lnTo>
                  <a:pt x="4983" y="135"/>
                </a:lnTo>
                <a:lnTo>
                  <a:pt x="4918" y="129"/>
                </a:lnTo>
                <a:lnTo>
                  <a:pt x="4848" y="129"/>
                </a:lnTo>
                <a:lnTo>
                  <a:pt x="4770" y="142"/>
                </a:lnTo>
                <a:lnTo>
                  <a:pt x="4687" y="174"/>
                </a:lnTo>
                <a:lnTo>
                  <a:pt x="4565" y="213"/>
                </a:lnTo>
                <a:lnTo>
                  <a:pt x="4545" y="225"/>
                </a:lnTo>
                <a:lnTo>
                  <a:pt x="4539" y="232"/>
                </a:lnTo>
                <a:lnTo>
                  <a:pt x="4507" y="245"/>
                </a:lnTo>
                <a:lnTo>
                  <a:pt x="4481" y="264"/>
                </a:lnTo>
                <a:lnTo>
                  <a:pt x="4455" y="283"/>
                </a:lnTo>
                <a:lnTo>
                  <a:pt x="4378" y="309"/>
                </a:lnTo>
                <a:lnTo>
                  <a:pt x="4295" y="341"/>
                </a:lnTo>
                <a:lnTo>
                  <a:pt x="4288" y="341"/>
                </a:lnTo>
                <a:lnTo>
                  <a:pt x="4275" y="348"/>
                </a:lnTo>
                <a:lnTo>
                  <a:pt x="4243" y="373"/>
                </a:lnTo>
                <a:lnTo>
                  <a:pt x="4237" y="380"/>
                </a:lnTo>
                <a:lnTo>
                  <a:pt x="5433" y="495"/>
                </a:lnTo>
                <a:lnTo>
                  <a:pt x="4301" y="386"/>
                </a:lnTo>
                <a:lnTo>
                  <a:pt x="4288" y="380"/>
                </a:lnTo>
                <a:lnTo>
                  <a:pt x="4275" y="380"/>
                </a:lnTo>
                <a:lnTo>
                  <a:pt x="4275" y="386"/>
                </a:lnTo>
                <a:lnTo>
                  <a:pt x="4275" y="393"/>
                </a:lnTo>
                <a:lnTo>
                  <a:pt x="4282" y="393"/>
                </a:lnTo>
                <a:lnTo>
                  <a:pt x="4295" y="393"/>
                </a:lnTo>
                <a:lnTo>
                  <a:pt x="4308" y="399"/>
                </a:lnTo>
                <a:lnTo>
                  <a:pt x="4314" y="399"/>
                </a:lnTo>
                <a:lnTo>
                  <a:pt x="4314" y="393"/>
                </a:lnTo>
                <a:lnTo>
                  <a:pt x="4308" y="393"/>
                </a:lnTo>
                <a:lnTo>
                  <a:pt x="4308" y="386"/>
                </a:lnTo>
                <a:lnTo>
                  <a:pt x="4301" y="386"/>
                </a:lnTo>
                <a:lnTo>
                  <a:pt x="5433" y="495"/>
                </a:lnTo>
                <a:lnTo>
                  <a:pt x="3787" y="283"/>
                </a:lnTo>
                <a:lnTo>
                  <a:pt x="3793" y="290"/>
                </a:lnTo>
                <a:lnTo>
                  <a:pt x="3793" y="277"/>
                </a:lnTo>
                <a:lnTo>
                  <a:pt x="3787" y="277"/>
                </a:lnTo>
                <a:lnTo>
                  <a:pt x="3787" y="283"/>
                </a:lnTo>
                <a:lnTo>
                  <a:pt x="5433" y="495"/>
                </a:lnTo>
                <a:lnTo>
                  <a:pt x="3543" y="386"/>
                </a:lnTo>
                <a:lnTo>
                  <a:pt x="3498" y="386"/>
                </a:lnTo>
                <a:lnTo>
                  <a:pt x="3485" y="386"/>
                </a:lnTo>
                <a:lnTo>
                  <a:pt x="3478" y="393"/>
                </a:lnTo>
                <a:lnTo>
                  <a:pt x="3465" y="405"/>
                </a:lnTo>
                <a:lnTo>
                  <a:pt x="3459" y="405"/>
                </a:lnTo>
                <a:lnTo>
                  <a:pt x="3465" y="405"/>
                </a:lnTo>
                <a:lnTo>
                  <a:pt x="3491" y="399"/>
                </a:lnTo>
                <a:lnTo>
                  <a:pt x="3517" y="399"/>
                </a:lnTo>
                <a:lnTo>
                  <a:pt x="3568" y="399"/>
                </a:lnTo>
                <a:lnTo>
                  <a:pt x="3626" y="405"/>
                </a:lnTo>
                <a:lnTo>
                  <a:pt x="3703" y="412"/>
                </a:lnTo>
                <a:lnTo>
                  <a:pt x="3665" y="405"/>
                </a:lnTo>
                <a:lnTo>
                  <a:pt x="3620" y="399"/>
                </a:lnTo>
                <a:lnTo>
                  <a:pt x="3543" y="386"/>
                </a:lnTo>
                <a:lnTo>
                  <a:pt x="5433" y="495"/>
                </a:lnTo>
                <a:lnTo>
                  <a:pt x="4005" y="251"/>
                </a:lnTo>
                <a:lnTo>
                  <a:pt x="4012" y="245"/>
                </a:lnTo>
                <a:lnTo>
                  <a:pt x="4012" y="238"/>
                </a:lnTo>
                <a:lnTo>
                  <a:pt x="3999" y="245"/>
                </a:lnTo>
                <a:lnTo>
                  <a:pt x="3999" y="251"/>
                </a:lnTo>
                <a:lnTo>
                  <a:pt x="4005" y="251"/>
                </a:lnTo>
                <a:lnTo>
                  <a:pt x="5433" y="495"/>
                </a:lnTo>
                <a:lnTo>
                  <a:pt x="4790" y="495"/>
                </a:lnTo>
                <a:lnTo>
                  <a:pt x="4803" y="489"/>
                </a:lnTo>
                <a:lnTo>
                  <a:pt x="4796" y="489"/>
                </a:lnTo>
                <a:lnTo>
                  <a:pt x="4777" y="483"/>
                </a:lnTo>
                <a:lnTo>
                  <a:pt x="4764" y="483"/>
                </a:lnTo>
                <a:lnTo>
                  <a:pt x="4738" y="495"/>
                </a:lnTo>
                <a:lnTo>
                  <a:pt x="4687" y="515"/>
                </a:lnTo>
                <a:lnTo>
                  <a:pt x="4668" y="521"/>
                </a:lnTo>
                <a:lnTo>
                  <a:pt x="4655" y="528"/>
                </a:lnTo>
                <a:lnTo>
                  <a:pt x="4635" y="528"/>
                </a:lnTo>
                <a:lnTo>
                  <a:pt x="4623" y="521"/>
                </a:lnTo>
                <a:lnTo>
                  <a:pt x="4545" y="515"/>
                </a:lnTo>
                <a:lnTo>
                  <a:pt x="4500" y="502"/>
                </a:lnTo>
                <a:lnTo>
                  <a:pt x="4436" y="489"/>
                </a:lnTo>
                <a:lnTo>
                  <a:pt x="4398" y="476"/>
                </a:lnTo>
                <a:lnTo>
                  <a:pt x="4378" y="470"/>
                </a:lnTo>
                <a:lnTo>
                  <a:pt x="4365" y="470"/>
                </a:lnTo>
                <a:lnTo>
                  <a:pt x="4365" y="483"/>
                </a:lnTo>
                <a:lnTo>
                  <a:pt x="4378" y="489"/>
                </a:lnTo>
                <a:lnTo>
                  <a:pt x="4398" y="489"/>
                </a:lnTo>
                <a:lnTo>
                  <a:pt x="4410" y="489"/>
                </a:lnTo>
                <a:lnTo>
                  <a:pt x="4417" y="495"/>
                </a:lnTo>
                <a:lnTo>
                  <a:pt x="4423" y="502"/>
                </a:lnTo>
                <a:lnTo>
                  <a:pt x="4449" y="502"/>
                </a:lnTo>
                <a:lnTo>
                  <a:pt x="4468" y="508"/>
                </a:lnTo>
                <a:lnTo>
                  <a:pt x="4507" y="521"/>
                </a:lnTo>
                <a:lnTo>
                  <a:pt x="4552" y="521"/>
                </a:lnTo>
                <a:lnTo>
                  <a:pt x="4590" y="528"/>
                </a:lnTo>
                <a:lnTo>
                  <a:pt x="4616" y="528"/>
                </a:lnTo>
                <a:lnTo>
                  <a:pt x="4603" y="540"/>
                </a:lnTo>
                <a:lnTo>
                  <a:pt x="4590" y="540"/>
                </a:lnTo>
                <a:lnTo>
                  <a:pt x="4552" y="553"/>
                </a:lnTo>
                <a:lnTo>
                  <a:pt x="4526" y="560"/>
                </a:lnTo>
                <a:lnTo>
                  <a:pt x="4520" y="566"/>
                </a:lnTo>
                <a:lnTo>
                  <a:pt x="4513" y="566"/>
                </a:lnTo>
                <a:lnTo>
                  <a:pt x="4488" y="553"/>
                </a:lnTo>
                <a:lnTo>
                  <a:pt x="4468" y="547"/>
                </a:lnTo>
                <a:lnTo>
                  <a:pt x="4462" y="547"/>
                </a:lnTo>
                <a:lnTo>
                  <a:pt x="4462" y="553"/>
                </a:lnTo>
                <a:lnTo>
                  <a:pt x="4481" y="560"/>
                </a:lnTo>
                <a:lnTo>
                  <a:pt x="4494" y="566"/>
                </a:lnTo>
                <a:lnTo>
                  <a:pt x="4494" y="579"/>
                </a:lnTo>
                <a:lnTo>
                  <a:pt x="4488" y="585"/>
                </a:lnTo>
                <a:lnTo>
                  <a:pt x="4481" y="592"/>
                </a:lnTo>
                <a:lnTo>
                  <a:pt x="4462" y="598"/>
                </a:lnTo>
                <a:lnTo>
                  <a:pt x="4449" y="598"/>
                </a:lnTo>
                <a:lnTo>
                  <a:pt x="4436" y="598"/>
                </a:lnTo>
                <a:lnTo>
                  <a:pt x="4423" y="592"/>
                </a:lnTo>
                <a:lnTo>
                  <a:pt x="4410" y="585"/>
                </a:lnTo>
                <a:lnTo>
                  <a:pt x="4404" y="579"/>
                </a:lnTo>
                <a:lnTo>
                  <a:pt x="4398" y="566"/>
                </a:lnTo>
                <a:lnTo>
                  <a:pt x="4385" y="566"/>
                </a:lnTo>
                <a:lnTo>
                  <a:pt x="4346" y="566"/>
                </a:lnTo>
                <a:lnTo>
                  <a:pt x="4314" y="560"/>
                </a:lnTo>
                <a:lnTo>
                  <a:pt x="4250" y="547"/>
                </a:lnTo>
                <a:lnTo>
                  <a:pt x="4205" y="540"/>
                </a:lnTo>
                <a:lnTo>
                  <a:pt x="4179" y="534"/>
                </a:lnTo>
                <a:lnTo>
                  <a:pt x="4153" y="528"/>
                </a:lnTo>
                <a:lnTo>
                  <a:pt x="4147" y="521"/>
                </a:lnTo>
                <a:lnTo>
                  <a:pt x="4160" y="521"/>
                </a:lnTo>
                <a:lnTo>
                  <a:pt x="4205" y="521"/>
                </a:lnTo>
                <a:lnTo>
                  <a:pt x="4237" y="521"/>
                </a:lnTo>
                <a:lnTo>
                  <a:pt x="4288" y="521"/>
                </a:lnTo>
                <a:lnTo>
                  <a:pt x="4333" y="528"/>
                </a:lnTo>
                <a:lnTo>
                  <a:pt x="4359" y="534"/>
                </a:lnTo>
                <a:lnTo>
                  <a:pt x="4404" y="547"/>
                </a:lnTo>
                <a:lnTo>
                  <a:pt x="4423" y="547"/>
                </a:lnTo>
                <a:lnTo>
                  <a:pt x="4443" y="553"/>
                </a:lnTo>
                <a:lnTo>
                  <a:pt x="4449" y="560"/>
                </a:lnTo>
                <a:lnTo>
                  <a:pt x="4449" y="553"/>
                </a:lnTo>
                <a:lnTo>
                  <a:pt x="4449" y="547"/>
                </a:lnTo>
                <a:lnTo>
                  <a:pt x="4423" y="534"/>
                </a:lnTo>
                <a:lnTo>
                  <a:pt x="4398" y="528"/>
                </a:lnTo>
                <a:lnTo>
                  <a:pt x="4353" y="521"/>
                </a:lnTo>
                <a:lnTo>
                  <a:pt x="4320" y="521"/>
                </a:lnTo>
                <a:lnTo>
                  <a:pt x="4288" y="521"/>
                </a:lnTo>
                <a:lnTo>
                  <a:pt x="4275" y="521"/>
                </a:lnTo>
                <a:lnTo>
                  <a:pt x="4256" y="521"/>
                </a:lnTo>
                <a:lnTo>
                  <a:pt x="4250" y="515"/>
                </a:lnTo>
                <a:lnTo>
                  <a:pt x="4243" y="515"/>
                </a:lnTo>
                <a:lnTo>
                  <a:pt x="4218" y="515"/>
                </a:lnTo>
                <a:lnTo>
                  <a:pt x="4198" y="521"/>
                </a:lnTo>
                <a:lnTo>
                  <a:pt x="4192" y="521"/>
                </a:lnTo>
                <a:lnTo>
                  <a:pt x="4192" y="515"/>
                </a:lnTo>
                <a:lnTo>
                  <a:pt x="4205" y="502"/>
                </a:lnTo>
                <a:lnTo>
                  <a:pt x="4224" y="489"/>
                </a:lnTo>
                <a:lnTo>
                  <a:pt x="4256" y="476"/>
                </a:lnTo>
                <a:lnTo>
                  <a:pt x="4301" y="457"/>
                </a:lnTo>
                <a:lnTo>
                  <a:pt x="4320" y="450"/>
                </a:lnTo>
                <a:lnTo>
                  <a:pt x="4333" y="438"/>
                </a:lnTo>
                <a:lnTo>
                  <a:pt x="4359" y="425"/>
                </a:lnTo>
                <a:lnTo>
                  <a:pt x="4398" y="405"/>
                </a:lnTo>
                <a:lnTo>
                  <a:pt x="4404" y="405"/>
                </a:lnTo>
                <a:lnTo>
                  <a:pt x="4410" y="412"/>
                </a:lnTo>
                <a:lnTo>
                  <a:pt x="4417" y="412"/>
                </a:lnTo>
                <a:lnTo>
                  <a:pt x="4417" y="405"/>
                </a:lnTo>
                <a:lnTo>
                  <a:pt x="4423" y="399"/>
                </a:lnTo>
                <a:lnTo>
                  <a:pt x="4481" y="354"/>
                </a:lnTo>
                <a:lnTo>
                  <a:pt x="4391" y="399"/>
                </a:lnTo>
                <a:lnTo>
                  <a:pt x="4333" y="418"/>
                </a:lnTo>
                <a:lnTo>
                  <a:pt x="4301" y="438"/>
                </a:lnTo>
                <a:lnTo>
                  <a:pt x="4263" y="450"/>
                </a:lnTo>
                <a:lnTo>
                  <a:pt x="4160" y="502"/>
                </a:lnTo>
                <a:lnTo>
                  <a:pt x="4173" y="483"/>
                </a:lnTo>
                <a:lnTo>
                  <a:pt x="4147" y="495"/>
                </a:lnTo>
                <a:lnTo>
                  <a:pt x="4108" y="515"/>
                </a:lnTo>
                <a:lnTo>
                  <a:pt x="4076" y="515"/>
                </a:lnTo>
                <a:lnTo>
                  <a:pt x="4038" y="508"/>
                </a:lnTo>
                <a:lnTo>
                  <a:pt x="3973" y="483"/>
                </a:lnTo>
                <a:lnTo>
                  <a:pt x="3915" y="476"/>
                </a:lnTo>
                <a:lnTo>
                  <a:pt x="3890" y="470"/>
                </a:lnTo>
                <a:lnTo>
                  <a:pt x="3864" y="457"/>
                </a:lnTo>
                <a:lnTo>
                  <a:pt x="3774" y="438"/>
                </a:lnTo>
                <a:lnTo>
                  <a:pt x="3684" y="425"/>
                </a:lnTo>
                <a:lnTo>
                  <a:pt x="3639" y="418"/>
                </a:lnTo>
                <a:lnTo>
                  <a:pt x="3588" y="418"/>
                </a:lnTo>
                <a:lnTo>
                  <a:pt x="3504" y="418"/>
                </a:lnTo>
                <a:lnTo>
                  <a:pt x="3472" y="418"/>
                </a:lnTo>
                <a:lnTo>
                  <a:pt x="3453" y="425"/>
                </a:lnTo>
                <a:lnTo>
                  <a:pt x="3427" y="418"/>
                </a:lnTo>
                <a:lnTo>
                  <a:pt x="3401" y="425"/>
                </a:lnTo>
                <a:lnTo>
                  <a:pt x="3388" y="425"/>
                </a:lnTo>
                <a:lnTo>
                  <a:pt x="3369" y="425"/>
                </a:lnTo>
                <a:lnTo>
                  <a:pt x="3363" y="418"/>
                </a:lnTo>
                <a:lnTo>
                  <a:pt x="3350" y="418"/>
                </a:lnTo>
                <a:lnTo>
                  <a:pt x="3324" y="418"/>
                </a:lnTo>
                <a:lnTo>
                  <a:pt x="3330" y="412"/>
                </a:lnTo>
                <a:lnTo>
                  <a:pt x="3350" y="405"/>
                </a:lnTo>
                <a:lnTo>
                  <a:pt x="3369" y="399"/>
                </a:lnTo>
                <a:lnTo>
                  <a:pt x="3388" y="399"/>
                </a:lnTo>
                <a:lnTo>
                  <a:pt x="3408" y="405"/>
                </a:lnTo>
                <a:lnTo>
                  <a:pt x="3395" y="399"/>
                </a:lnTo>
                <a:lnTo>
                  <a:pt x="3375" y="393"/>
                </a:lnTo>
                <a:lnTo>
                  <a:pt x="3356" y="393"/>
                </a:lnTo>
                <a:lnTo>
                  <a:pt x="3330" y="399"/>
                </a:lnTo>
                <a:lnTo>
                  <a:pt x="3318" y="399"/>
                </a:lnTo>
                <a:lnTo>
                  <a:pt x="3318" y="412"/>
                </a:lnTo>
                <a:lnTo>
                  <a:pt x="3311" y="412"/>
                </a:lnTo>
                <a:lnTo>
                  <a:pt x="3311" y="418"/>
                </a:lnTo>
                <a:lnTo>
                  <a:pt x="3298" y="412"/>
                </a:lnTo>
                <a:lnTo>
                  <a:pt x="3292" y="412"/>
                </a:lnTo>
                <a:lnTo>
                  <a:pt x="3273" y="418"/>
                </a:lnTo>
                <a:lnTo>
                  <a:pt x="3260" y="418"/>
                </a:lnTo>
                <a:lnTo>
                  <a:pt x="3266" y="425"/>
                </a:lnTo>
                <a:lnTo>
                  <a:pt x="3279" y="431"/>
                </a:lnTo>
                <a:lnTo>
                  <a:pt x="3305" y="431"/>
                </a:lnTo>
                <a:lnTo>
                  <a:pt x="3318" y="431"/>
                </a:lnTo>
                <a:lnTo>
                  <a:pt x="3318" y="438"/>
                </a:lnTo>
                <a:lnTo>
                  <a:pt x="3292" y="438"/>
                </a:lnTo>
                <a:lnTo>
                  <a:pt x="3273" y="450"/>
                </a:lnTo>
                <a:lnTo>
                  <a:pt x="3234" y="457"/>
                </a:lnTo>
                <a:lnTo>
                  <a:pt x="3228" y="457"/>
                </a:lnTo>
                <a:lnTo>
                  <a:pt x="3208" y="470"/>
                </a:lnTo>
                <a:lnTo>
                  <a:pt x="3183" y="476"/>
                </a:lnTo>
                <a:lnTo>
                  <a:pt x="3176" y="476"/>
                </a:lnTo>
                <a:lnTo>
                  <a:pt x="3131" y="489"/>
                </a:lnTo>
                <a:lnTo>
                  <a:pt x="3105" y="508"/>
                </a:lnTo>
                <a:lnTo>
                  <a:pt x="3144" y="495"/>
                </a:lnTo>
                <a:lnTo>
                  <a:pt x="3189" y="483"/>
                </a:lnTo>
                <a:lnTo>
                  <a:pt x="3234" y="476"/>
                </a:lnTo>
                <a:lnTo>
                  <a:pt x="3266" y="470"/>
                </a:lnTo>
                <a:lnTo>
                  <a:pt x="3285" y="470"/>
                </a:lnTo>
                <a:lnTo>
                  <a:pt x="3292" y="476"/>
                </a:lnTo>
                <a:lnTo>
                  <a:pt x="3311" y="476"/>
                </a:lnTo>
                <a:lnTo>
                  <a:pt x="3363" y="483"/>
                </a:lnTo>
                <a:lnTo>
                  <a:pt x="3395" y="489"/>
                </a:lnTo>
                <a:lnTo>
                  <a:pt x="3427" y="495"/>
                </a:lnTo>
                <a:lnTo>
                  <a:pt x="3440" y="502"/>
                </a:lnTo>
                <a:lnTo>
                  <a:pt x="3453" y="502"/>
                </a:lnTo>
                <a:lnTo>
                  <a:pt x="3440" y="502"/>
                </a:lnTo>
                <a:lnTo>
                  <a:pt x="3395" y="502"/>
                </a:lnTo>
                <a:lnTo>
                  <a:pt x="3356" y="508"/>
                </a:lnTo>
                <a:lnTo>
                  <a:pt x="3330" y="515"/>
                </a:lnTo>
                <a:lnTo>
                  <a:pt x="3318" y="521"/>
                </a:lnTo>
                <a:lnTo>
                  <a:pt x="3311" y="521"/>
                </a:lnTo>
                <a:lnTo>
                  <a:pt x="3337" y="521"/>
                </a:lnTo>
                <a:lnTo>
                  <a:pt x="3382" y="515"/>
                </a:lnTo>
                <a:lnTo>
                  <a:pt x="3427" y="515"/>
                </a:lnTo>
                <a:lnTo>
                  <a:pt x="3472" y="515"/>
                </a:lnTo>
                <a:lnTo>
                  <a:pt x="3485" y="521"/>
                </a:lnTo>
                <a:lnTo>
                  <a:pt x="3491" y="521"/>
                </a:lnTo>
                <a:lnTo>
                  <a:pt x="3517" y="528"/>
                </a:lnTo>
                <a:lnTo>
                  <a:pt x="3523" y="534"/>
                </a:lnTo>
                <a:lnTo>
                  <a:pt x="3510" y="521"/>
                </a:lnTo>
                <a:lnTo>
                  <a:pt x="3498" y="515"/>
                </a:lnTo>
                <a:lnTo>
                  <a:pt x="3530" y="515"/>
                </a:lnTo>
                <a:lnTo>
                  <a:pt x="3536" y="508"/>
                </a:lnTo>
                <a:lnTo>
                  <a:pt x="3594" y="508"/>
                </a:lnTo>
                <a:lnTo>
                  <a:pt x="3620" y="515"/>
                </a:lnTo>
                <a:lnTo>
                  <a:pt x="3658" y="515"/>
                </a:lnTo>
                <a:lnTo>
                  <a:pt x="3626" y="502"/>
                </a:lnTo>
                <a:lnTo>
                  <a:pt x="3633" y="495"/>
                </a:lnTo>
                <a:lnTo>
                  <a:pt x="3633" y="489"/>
                </a:lnTo>
                <a:lnTo>
                  <a:pt x="3626" y="489"/>
                </a:lnTo>
                <a:lnTo>
                  <a:pt x="3613" y="495"/>
                </a:lnTo>
                <a:lnTo>
                  <a:pt x="3607" y="495"/>
                </a:lnTo>
                <a:lnTo>
                  <a:pt x="3530" y="495"/>
                </a:lnTo>
                <a:lnTo>
                  <a:pt x="3498" y="495"/>
                </a:lnTo>
                <a:lnTo>
                  <a:pt x="3485" y="502"/>
                </a:lnTo>
                <a:lnTo>
                  <a:pt x="3478" y="502"/>
                </a:lnTo>
                <a:lnTo>
                  <a:pt x="3472" y="495"/>
                </a:lnTo>
                <a:lnTo>
                  <a:pt x="3465" y="489"/>
                </a:lnTo>
                <a:lnTo>
                  <a:pt x="3459" y="483"/>
                </a:lnTo>
                <a:lnTo>
                  <a:pt x="3453" y="476"/>
                </a:lnTo>
                <a:lnTo>
                  <a:pt x="3420" y="476"/>
                </a:lnTo>
                <a:lnTo>
                  <a:pt x="3401" y="476"/>
                </a:lnTo>
                <a:lnTo>
                  <a:pt x="3388" y="476"/>
                </a:lnTo>
                <a:lnTo>
                  <a:pt x="3388" y="470"/>
                </a:lnTo>
                <a:lnTo>
                  <a:pt x="3388" y="457"/>
                </a:lnTo>
                <a:lnTo>
                  <a:pt x="3388" y="450"/>
                </a:lnTo>
                <a:lnTo>
                  <a:pt x="3401" y="450"/>
                </a:lnTo>
                <a:lnTo>
                  <a:pt x="3408" y="457"/>
                </a:lnTo>
                <a:lnTo>
                  <a:pt x="3420" y="450"/>
                </a:lnTo>
                <a:lnTo>
                  <a:pt x="3427" y="444"/>
                </a:lnTo>
                <a:lnTo>
                  <a:pt x="3440" y="444"/>
                </a:lnTo>
                <a:lnTo>
                  <a:pt x="3491" y="444"/>
                </a:lnTo>
                <a:lnTo>
                  <a:pt x="3504" y="450"/>
                </a:lnTo>
                <a:lnTo>
                  <a:pt x="3530" y="450"/>
                </a:lnTo>
                <a:lnTo>
                  <a:pt x="3581" y="457"/>
                </a:lnTo>
                <a:lnTo>
                  <a:pt x="3613" y="470"/>
                </a:lnTo>
                <a:lnTo>
                  <a:pt x="3665" y="483"/>
                </a:lnTo>
                <a:lnTo>
                  <a:pt x="3690" y="495"/>
                </a:lnTo>
                <a:lnTo>
                  <a:pt x="3723" y="502"/>
                </a:lnTo>
                <a:lnTo>
                  <a:pt x="3742" y="502"/>
                </a:lnTo>
                <a:lnTo>
                  <a:pt x="3774" y="521"/>
                </a:lnTo>
                <a:lnTo>
                  <a:pt x="3793" y="521"/>
                </a:lnTo>
                <a:lnTo>
                  <a:pt x="3793" y="508"/>
                </a:lnTo>
                <a:lnTo>
                  <a:pt x="3838" y="528"/>
                </a:lnTo>
                <a:lnTo>
                  <a:pt x="3877" y="540"/>
                </a:lnTo>
                <a:lnTo>
                  <a:pt x="3896" y="547"/>
                </a:lnTo>
                <a:lnTo>
                  <a:pt x="3800" y="585"/>
                </a:lnTo>
                <a:lnTo>
                  <a:pt x="3761" y="605"/>
                </a:lnTo>
                <a:lnTo>
                  <a:pt x="3735" y="605"/>
                </a:lnTo>
                <a:lnTo>
                  <a:pt x="3716" y="611"/>
                </a:lnTo>
                <a:lnTo>
                  <a:pt x="3710" y="618"/>
                </a:lnTo>
                <a:lnTo>
                  <a:pt x="3748" y="618"/>
                </a:lnTo>
                <a:lnTo>
                  <a:pt x="3768" y="618"/>
                </a:lnTo>
                <a:lnTo>
                  <a:pt x="3780" y="605"/>
                </a:lnTo>
                <a:lnTo>
                  <a:pt x="3800" y="592"/>
                </a:lnTo>
                <a:lnTo>
                  <a:pt x="3832" y="579"/>
                </a:lnTo>
                <a:lnTo>
                  <a:pt x="3909" y="553"/>
                </a:lnTo>
                <a:lnTo>
                  <a:pt x="3948" y="566"/>
                </a:lnTo>
                <a:lnTo>
                  <a:pt x="3967" y="579"/>
                </a:lnTo>
                <a:lnTo>
                  <a:pt x="3948" y="585"/>
                </a:lnTo>
                <a:lnTo>
                  <a:pt x="3928" y="592"/>
                </a:lnTo>
                <a:lnTo>
                  <a:pt x="3909" y="598"/>
                </a:lnTo>
                <a:lnTo>
                  <a:pt x="3845" y="605"/>
                </a:lnTo>
                <a:lnTo>
                  <a:pt x="3813" y="618"/>
                </a:lnTo>
                <a:lnTo>
                  <a:pt x="3870" y="618"/>
                </a:lnTo>
                <a:lnTo>
                  <a:pt x="3928" y="598"/>
                </a:lnTo>
                <a:lnTo>
                  <a:pt x="3954" y="585"/>
                </a:lnTo>
                <a:lnTo>
                  <a:pt x="3980" y="579"/>
                </a:lnTo>
                <a:lnTo>
                  <a:pt x="3993" y="579"/>
                </a:lnTo>
                <a:lnTo>
                  <a:pt x="4005" y="579"/>
                </a:lnTo>
                <a:lnTo>
                  <a:pt x="4018" y="566"/>
                </a:lnTo>
                <a:lnTo>
                  <a:pt x="4025" y="579"/>
                </a:lnTo>
                <a:lnTo>
                  <a:pt x="4076" y="585"/>
                </a:lnTo>
                <a:lnTo>
                  <a:pt x="4102" y="592"/>
                </a:lnTo>
                <a:lnTo>
                  <a:pt x="4128" y="598"/>
                </a:lnTo>
                <a:lnTo>
                  <a:pt x="4134" y="592"/>
                </a:lnTo>
                <a:lnTo>
                  <a:pt x="4179" y="598"/>
                </a:lnTo>
                <a:lnTo>
                  <a:pt x="4211" y="605"/>
                </a:lnTo>
                <a:lnTo>
                  <a:pt x="4224" y="605"/>
                </a:lnTo>
                <a:lnTo>
                  <a:pt x="4243" y="611"/>
                </a:lnTo>
                <a:lnTo>
                  <a:pt x="4275" y="618"/>
                </a:lnTo>
                <a:lnTo>
                  <a:pt x="4391" y="618"/>
                </a:lnTo>
                <a:lnTo>
                  <a:pt x="4398" y="605"/>
                </a:lnTo>
                <a:lnTo>
                  <a:pt x="4404" y="618"/>
                </a:lnTo>
                <a:lnTo>
                  <a:pt x="4526" y="618"/>
                </a:lnTo>
                <a:lnTo>
                  <a:pt x="4526" y="611"/>
                </a:lnTo>
                <a:lnTo>
                  <a:pt x="4526" y="605"/>
                </a:lnTo>
                <a:lnTo>
                  <a:pt x="4513" y="611"/>
                </a:lnTo>
                <a:lnTo>
                  <a:pt x="4513" y="605"/>
                </a:lnTo>
                <a:lnTo>
                  <a:pt x="4513" y="598"/>
                </a:lnTo>
                <a:lnTo>
                  <a:pt x="4520" y="592"/>
                </a:lnTo>
                <a:lnTo>
                  <a:pt x="4539" y="592"/>
                </a:lnTo>
                <a:lnTo>
                  <a:pt x="4584" y="618"/>
                </a:lnTo>
                <a:lnTo>
                  <a:pt x="4603" y="618"/>
                </a:lnTo>
                <a:lnTo>
                  <a:pt x="4545" y="585"/>
                </a:lnTo>
                <a:lnTo>
                  <a:pt x="4571" y="566"/>
                </a:lnTo>
                <a:lnTo>
                  <a:pt x="4616" y="547"/>
                </a:lnTo>
                <a:lnTo>
                  <a:pt x="4623" y="540"/>
                </a:lnTo>
                <a:lnTo>
                  <a:pt x="4635" y="534"/>
                </a:lnTo>
                <a:lnTo>
                  <a:pt x="4648" y="534"/>
                </a:lnTo>
                <a:lnTo>
                  <a:pt x="4668" y="534"/>
                </a:lnTo>
                <a:lnTo>
                  <a:pt x="4693" y="521"/>
                </a:lnTo>
                <a:lnTo>
                  <a:pt x="4790" y="495"/>
                </a:lnTo>
                <a:lnTo>
                  <a:pt x="5433" y="495"/>
                </a:lnTo>
                <a:lnTo>
                  <a:pt x="3999" y="534"/>
                </a:lnTo>
                <a:lnTo>
                  <a:pt x="3980" y="540"/>
                </a:lnTo>
                <a:lnTo>
                  <a:pt x="3967" y="540"/>
                </a:lnTo>
                <a:lnTo>
                  <a:pt x="3941" y="534"/>
                </a:lnTo>
                <a:lnTo>
                  <a:pt x="3915" y="521"/>
                </a:lnTo>
                <a:lnTo>
                  <a:pt x="3838" y="508"/>
                </a:lnTo>
                <a:lnTo>
                  <a:pt x="3806" y="495"/>
                </a:lnTo>
                <a:lnTo>
                  <a:pt x="3793" y="495"/>
                </a:lnTo>
                <a:lnTo>
                  <a:pt x="3742" y="483"/>
                </a:lnTo>
                <a:lnTo>
                  <a:pt x="3710" y="476"/>
                </a:lnTo>
                <a:lnTo>
                  <a:pt x="3684" y="476"/>
                </a:lnTo>
                <a:lnTo>
                  <a:pt x="3658" y="470"/>
                </a:lnTo>
                <a:lnTo>
                  <a:pt x="3620" y="457"/>
                </a:lnTo>
                <a:lnTo>
                  <a:pt x="3594" y="450"/>
                </a:lnTo>
                <a:lnTo>
                  <a:pt x="3568" y="450"/>
                </a:lnTo>
                <a:lnTo>
                  <a:pt x="3562" y="444"/>
                </a:lnTo>
                <a:lnTo>
                  <a:pt x="3600" y="438"/>
                </a:lnTo>
                <a:lnTo>
                  <a:pt x="3678" y="438"/>
                </a:lnTo>
                <a:lnTo>
                  <a:pt x="3761" y="450"/>
                </a:lnTo>
                <a:lnTo>
                  <a:pt x="3787" y="457"/>
                </a:lnTo>
                <a:lnTo>
                  <a:pt x="3819" y="470"/>
                </a:lnTo>
                <a:lnTo>
                  <a:pt x="3832" y="476"/>
                </a:lnTo>
                <a:lnTo>
                  <a:pt x="3838" y="476"/>
                </a:lnTo>
                <a:lnTo>
                  <a:pt x="3870" y="489"/>
                </a:lnTo>
                <a:lnTo>
                  <a:pt x="3883" y="489"/>
                </a:lnTo>
                <a:lnTo>
                  <a:pt x="3903" y="495"/>
                </a:lnTo>
                <a:lnTo>
                  <a:pt x="4031" y="521"/>
                </a:lnTo>
                <a:lnTo>
                  <a:pt x="4018" y="528"/>
                </a:lnTo>
                <a:lnTo>
                  <a:pt x="3999" y="534"/>
                </a:lnTo>
                <a:lnTo>
                  <a:pt x="5433" y="495"/>
                </a:lnTo>
                <a:lnTo>
                  <a:pt x="4288" y="592"/>
                </a:lnTo>
                <a:lnTo>
                  <a:pt x="4243" y="598"/>
                </a:lnTo>
                <a:lnTo>
                  <a:pt x="4224" y="598"/>
                </a:lnTo>
                <a:lnTo>
                  <a:pt x="4205" y="592"/>
                </a:lnTo>
                <a:lnTo>
                  <a:pt x="4173" y="585"/>
                </a:lnTo>
                <a:lnTo>
                  <a:pt x="4115" y="579"/>
                </a:lnTo>
                <a:lnTo>
                  <a:pt x="4083" y="560"/>
                </a:lnTo>
                <a:lnTo>
                  <a:pt x="4070" y="560"/>
                </a:lnTo>
                <a:lnTo>
                  <a:pt x="4057" y="553"/>
                </a:lnTo>
                <a:lnTo>
                  <a:pt x="4070" y="553"/>
                </a:lnTo>
                <a:lnTo>
                  <a:pt x="4115" y="540"/>
                </a:lnTo>
                <a:lnTo>
                  <a:pt x="4147" y="547"/>
                </a:lnTo>
                <a:lnTo>
                  <a:pt x="4198" y="553"/>
                </a:lnTo>
                <a:lnTo>
                  <a:pt x="4211" y="560"/>
                </a:lnTo>
                <a:lnTo>
                  <a:pt x="4243" y="566"/>
                </a:lnTo>
                <a:lnTo>
                  <a:pt x="4288" y="592"/>
                </a:lnTo>
                <a:lnTo>
                  <a:pt x="4295" y="592"/>
                </a:lnTo>
                <a:lnTo>
                  <a:pt x="4288" y="592"/>
                </a:lnTo>
                <a:lnTo>
                  <a:pt x="5433" y="495"/>
                </a:lnTo>
                <a:lnTo>
                  <a:pt x="4443" y="412"/>
                </a:lnTo>
                <a:lnTo>
                  <a:pt x="4449" y="418"/>
                </a:lnTo>
                <a:lnTo>
                  <a:pt x="4462" y="418"/>
                </a:lnTo>
                <a:lnTo>
                  <a:pt x="4455" y="418"/>
                </a:lnTo>
                <a:lnTo>
                  <a:pt x="4449" y="412"/>
                </a:lnTo>
                <a:lnTo>
                  <a:pt x="4443" y="412"/>
                </a:lnTo>
                <a:lnTo>
                  <a:pt x="5433" y="495"/>
                </a:lnTo>
                <a:lnTo>
                  <a:pt x="3973" y="373"/>
                </a:lnTo>
                <a:lnTo>
                  <a:pt x="3967" y="373"/>
                </a:lnTo>
                <a:lnTo>
                  <a:pt x="3954" y="380"/>
                </a:lnTo>
                <a:lnTo>
                  <a:pt x="3967" y="380"/>
                </a:lnTo>
                <a:lnTo>
                  <a:pt x="3986" y="380"/>
                </a:lnTo>
                <a:lnTo>
                  <a:pt x="4038" y="393"/>
                </a:lnTo>
                <a:lnTo>
                  <a:pt x="4057" y="399"/>
                </a:lnTo>
                <a:lnTo>
                  <a:pt x="4076" y="399"/>
                </a:lnTo>
                <a:lnTo>
                  <a:pt x="4076" y="405"/>
                </a:lnTo>
                <a:lnTo>
                  <a:pt x="4083" y="405"/>
                </a:lnTo>
                <a:lnTo>
                  <a:pt x="4089" y="405"/>
                </a:lnTo>
                <a:lnTo>
                  <a:pt x="4095" y="405"/>
                </a:lnTo>
                <a:lnTo>
                  <a:pt x="4095" y="412"/>
                </a:lnTo>
                <a:lnTo>
                  <a:pt x="4102" y="412"/>
                </a:lnTo>
                <a:lnTo>
                  <a:pt x="4108" y="412"/>
                </a:lnTo>
                <a:lnTo>
                  <a:pt x="4115" y="418"/>
                </a:lnTo>
                <a:lnTo>
                  <a:pt x="4121" y="418"/>
                </a:lnTo>
                <a:lnTo>
                  <a:pt x="4121" y="405"/>
                </a:lnTo>
                <a:lnTo>
                  <a:pt x="4115" y="399"/>
                </a:lnTo>
                <a:lnTo>
                  <a:pt x="4115" y="405"/>
                </a:lnTo>
                <a:lnTo>
                  <a:pt x="4108" y="405"/>
                </a:lnTo>
                <a:lnTo>
                  <a:pt x="4102" y="399"/>
                </a:lnTo>
                <a:lnTo>
                  <a:pt x="4095" y="393"/>
                </a:lnTo>
                <a:lnTo>
                  <a:pt x="4057" y="386"/>
                </a:lnTo>
                <a:lnTo>
                  <a:pt x="4031" y="380"/>
                </a:lnTo>
                <a:lnTo>
                  <a:pt x="3999" y="373"/>
                </a:lnTo>
                <a:lnTo>
                  <a:pt x="3993" y="367"/>
                </a:lnTo>
                <a:lnTo>
                  <a:pt x="3986" y="367"/>
                </a:lnTo>
                <a:lnTo>
                  <a:pt x="3980" y="367"/>
                </a:lnTo>
                <a:lnTo>
                  <a:pt x="3980" y="373"/>
                </a:lnTo>
                <a:lnTo>
                  <a:pt x="3973" y="373"/>
                </a:lnTo>
                <a:lnTo>
                  <a:pt x="5433" y="495"/>
                </a:lnTo>
                <a:lnTo>
                  <a:pt x="2347" y="521"/>
                </a:lnTo>
                <a:lnTo>
                  <a:pt x="2340" y="521"/>
                </a:lnTo>
                <a:lnTo>
                  <a:pt x="2328" y="521"/>
                </a:lnTo>
                <a:lnTo>
                  <a:pt x="2334" y="528"/>
                </a:lnTo>
                <a:lnTo>
                  <a:pt x="2347" y="521"/>
                </a:lnTo>
                <a:lnTo>
                  <a:pt x="5433" y="495"/>
                </a:lnTo>
                <a:lnTo>
                  <a:pt x="2469" y="592"/>
                </a:lnTo>
                <a:lnTo>
                  <a:pt x="2475" y="585"/>
                </a:lnTo>
                <a:lnTo>
                  <a:pt x="2482" y="585"/>
                </a:lnTo>
                <a:lnTo>
                  <a:pt x="2475" y="579"/>
                </a:lnTo>
                <a:lnTo>
                  <a:pt x="2456" y="585"/>
                </a:lnTo>
                <a:lnTo>
                  <a:pt x="2443" y="592"/>
                </a:lnTo>
                <a:lnTo>
                  <a:pt x="2469" y="592"/>
                </a:lnTo>
                <a:lnTo>
                  <a:pt x="5433" y="495"/>
                </a:lnTo>
                <a:lnTo>
                  <a:pt x="2315" y="540"/>
                </a:lnTo>
                <a:lnTo>
                  <a:pt x="2302" y="540"/>
                </a:lnTo>
                <a:lnTo>
                  <a:pt x="2302" y="547"/>
                </a:lnTo>
                <a:lnTo>
                  <a:pt x="2315" y="547"/>
                </a:lnTo>
                <a:lnTo>
                  <a:pt x="2315" y="540"/>
                </a:lnTo>
                <a:lnTo>
                  <a:pt x="5433" y="495"/>
                </a:lnTo>
                <a:lnTo>
                  <a:pt x="2276" y="521"/>
                </a:lnTo>
                <a:lnTo>
                  <a:pt x="2257" y="521"/>
                </a:lnTo>
                <a:lnTo>
                  <a:pt x="2250" y="521"/>
                </a:lnTo>
                <a:lnTo>
                  <a:pt x="2257" y="521"/>
                </a:lnTo>
                <a:lnTo>
                  <a:pt x="2270" y="521"/>
                </a:lnTo>
                <a:lnTo>
                  <a:pt x="2276" y="521"/>
                </a:lnTo>
                <a:lnTo>
                  <a:pt x="5433" y="495"/>
                </a:lnTo>
                <a:lnTo>
                  <a:pt x="2610" y="566"/>
                </a:lnTo>
                <a:lnTo>
                  <a:pt x="2610" y="560"/>
                </a:lnTo>
                <a:lnTo>
                  <a:pt x="2604" y="553"/>
                </a:lnTo>
                <a:lnTo>
                  <a:pt x="2598" y="553"/>
                </a:lnTo>
                <a:lnTo>
                  <a:pt x="2598" y="560"/>
                </a:lnTo>
                <a:lnTo>
                  <a:pt x="2598" y="566"/>
                </a:lnTo>
                <a:lnTo>
                  <a:pt x="2610" y="566"/>
                </a:lnTo>
                <a:lnTo>
                  <a:pt x="5433" y="495"/>
                </a:lnTo>
                <a:lnTo>
                  <a:pt x="2893" y="515"/>
                </a:lnTo>
                <a:lnTo>
                  <a:pt x="2906" y="502"/>
                </a:lnTo>
                <a:lnTo>
                  <a:pt x="2900" y="502"/>
                </a:lnTo>
                <a:lnTo>
                  <a:pt x="2880" y="508"/>
                </a:lnTo>
                <a:lnTo>
                  <a:pt x="2880" y="515"/>
                </a:lnTo>
                <a:lnTo>
                  <a:pt x="2880" y="508"/>
                </a:lnTo>
                <a:lnTo>
                  <a:pt x="2900" y="495"/>
                </a:lnTo>
                <a:lnTo>
                  <a:pt x="2906" y="489"/>
                </a:lnTo>
                <a:lnTo>
                  <a:pt x="2913" y="489"/>
                </a:lnTo>
                <a:lnTo>
                  <a:pt x="2900" y="489"/>
                </a:lnTo>
                <a:lnTo>
                  <a:pt x="2887" y="495"/>
                </a:lnTo>
                <a:lnTo>
                  <a:pt x="2880" y="502"/>
                </a:lnTo>
                <a:lnTo>
                  <a:pt x="2874" y="502"/>
                </a:lnTo>
                <a:lnTo>
                  <a:pt x="2855" y="495"/>
                </a:lnTo>
                <a:lnTo>
                  <a:pt x="2855" y="502"/>
                </a:lnTo>
                <a:lnTo>
                  <a:pt x="2855" y="508"/>
                </a:lnTo>
                <a:lnTo>
                  <a:pt x="2842" y="508"/>
                </a:lnTo>
                <a:lnTo>
                  <a:pt x="2835" y="515"/>
                </a:lnTo>
                <a:lnTo>
                  <a:pt x="2835" y="521"/>
                </a:lnTo>
                <a:lnTo>
                  <a:pt x="2842" y="521"/>
                </a:lnTo>
                <a:lnTo>
                  <a:pt x="2848" y="521"/>
                </a:lnTo>
                <a:lnTo>
                  <a:pt x="2874" y="515"/>
                </a:lnTo>
                <a:lnTo>
                  <a:pt x="2880" y="515"/>
                </a:lnTo>
                <a:lnTo>
                  <a:pt x="2874" y="521"/>
                </a:lnTo>
                <a:lnTo>
                  <a:pt x="2868" y="521"/>
                </a:lnTo>
                <a:lnTo>
                  <a:pt x="2861" y="521"/>
                </a:lnTo>
                <a:lnTo>
                  <a:pt x="2868" y="521"/>
                </a:lnTo>
                <a:lnTo>
                  <a:pt x="2874" y="521"/>
                </a:lnTo>
                <a:lnTo>
                  <a:pt x="2880" y="521"/>
                </a:lnTo>
                <a:lnTo>
                  <a:pt x="2880" y="515"/>
                </a:lnTo>
                <a:lnTo>
                  <a:pt x="2880" y="515"/>
                </a:lnTo>
                <a:lnTo>
                  <a:pt x="2887" y="521"/>
                </a:lnTo>
                <a:lnTo>
                  <a:pt x="2893" y="521"/>
                </a:lnTo>
                <a:lnTo>
                  <a:pt x="2913" y="521"/>
                </a:lnTo>
                <a:lnTo>
                  <a:pt x="2919" y="521"/>
                </a:lnTo>
                <a:lnTo>
                  <a:pt x="2913" y="521"/>
                </a:lnTo>
                <a:lnTo>
                  <a:pt x="2900" y="521"/>
                </a:lnTo>
                <a:lnTo>
                  <a:pt x="2893" y="515"/>
                </a:lnTo>
                <a:lnTo>
                  <a:pt x="5433" y="495"/>
                </a:lnTo>
                <a:lnTo>
                  <a:pt x="2810" y="489"/>
                </a:lnTo>
                <a:lnTo>
                  <a:pt x="2810" y="483"/>
                </a:lnTo>
                <a:lnTo>
                  <a:pt x="2803" y="483"/>
                </a:lnTo>
                <a:lnTo>
                  <a:pt x="2797" y="483"/>
                </a:lnTo>
                <a:lnTo>
                  <a:pt x="2803" y="489"/>
                </a:lnTo>
                <a:lnTo>
                  <a:pt x="2810" y="489"/>
                </a:lnTo>
                <a:lnTo>
                  <a:pt x="5433" y="495"/>
                </a:lnTo>
                <a:lnTo>
                  <a:pt x="2636" y="553"/>
                </a:lnTo>
                <a:lnTo>
                  <a:pt x="2636" y="547"/>
                </a:lnTo>
                <a:lnTo>
                  <a:pt x="2636" y="560"/>
                </a:lnTo>
                <a:lnTo>
                  <a:pt x="2636" y="553"/>
                </a:lnTo>
                <a:lnTo>
                  <a:pt x="5433" y="495"/>
                </a:lnTo>
                <a:lnTo>
                  <a:pt x="2231" y="521"/>
                </a:lnTo>
                <a:lnTo>
                  <a:pt x="2199" y="521"/>
                </a:lnTo>
                <a:lnTo>
                  <a:pt x="2186" y="528"/>
                </a:lnTo>
                <a:lnTo>
                  <a:pt x="2199" y="528"/>
                </a:lnTo>
                <a:lnTo>
                  <a:pt x="2218" y="534"/>
                </a:lnTo>
                <a:lnTo>
                  <a:pt x="2231" y="521"/>
                </a:lnTo>
                <a:lnTo>
                  <a:pt x="5433" y="495"/>
                </a:lnTo>
                <a:lnTo>
                  <a:pt x="2745" y="528"/>
                </a:lnTo>
                <a:lnTo>
                  <a:pt x="2745" y="534"/>
                </a:lnTo>
                <a:lnTo>
                  <a:pt x="2758" y="528"/>
                </a:lnTo>
                <a:lnTo>
                  <a:pt x="2752" y="528"/>
                </a:lnTo>
                <a:lnTo>
                  <a:pt x="2745" y="528"/>
                </a:lnTo>
                <a:lnTo>
                  <a:pt x="5433" y="495"/>
                </a:lnTo>
                <a:lnTo>
                  <a:pt x="2668" y="547"/>
                </a:lnTo>
                <a:lnTo>
                  <a:pt x="2662" y="547"/>
                </a:lnTo>
                <a:lnTo>
                  <a:pt x="2655" y="547"/>
                </a:lnTo>
                <a:lnTo>
                  <a:pt x="2662" y="553"/>
                </a:lnTo>
                <a:lnTo>
                  <a:pt x="2668" y="553"/>
                </a:lnTo>
                <a:lnTo>
                  <a:pt x="2668" y="547"/>
                </a:lnTo>
                <a:lnTo>
                  <a:pt x="5433" y="495"/>
                </a:lnTo>
                <a:lnTo>
                  <a:pt x="2803" y="521"/>
                </a:lnTo>
                <a:lnTo>
                  <a:pt x="2790" y="521"/>
                </a:lnTo>
                <a:lnTo>
                  <a:pt x="2784" y="521"/>
                </a:lnTo>
                <a:lnTo>
                  <a:pt x="2778" y="528"/>
                </a:lnTo>
                <a:lnTo>
                  <a:pt x="2784" y="528"/>
                </a:lnTo>
                <a:lnTo>
                  <a:pt x="2790" y="534"/>
                </a:lnTo>
                <a:lnTo>
                  <a:pt x="2803" y="534"/>
                </a:lnTo>
                <a:lnTo>
                  <a:pt x="2810" y="528"/>
                </a:lnTo>
                <a:lnTo>
                  <a:pt x="2816" y="521"/>
                </a:lnTo>
                <a:lnTo>
                  <a:pt x="2810" y="521"/>
                </a:lnTo>
                <a:lnTo>
                  <a:pt x="2803" y="521"/>
                </a:lnTo>
                <a:lnTo>
                  <a:pt x="5433" y="495"/>
                </a:lnTo>
                <a:lnTo>
                  <a:pt x="1460" y="605"/>
                </a:lnTo>
                <a:lnTo>
                  <a:pt x="1453" y="611"/>
                </a:lnTo>
                <a:lnTo>
                  <a:pt x="1453" y="618"/>
                </a:lnTo>
                <a:lnTo>
                  <a:pt x="1460" y="618"/>
                </a:lnTo>
                <a:lnTo>
                  <a:pt x="1466" y="618"/>
                </a:lnTo>
                <a:lnTo>
                  <a:pt x="1479" y="618"/>
                </a:lnTo>
                <a:lnTo>
                  <a:pt x="1460" y="605"/>
                </a:lnTo>
                <a:lnTo>
                  <a:pt x="5433" y="495"/>
                </a:lnTo>
                <a:lnTo>
                  <a:pt x="161" y="585"/>
                </a:lnTo>
                <a:lnTo>
                  <a:pt x="161" y="592"/>
                </a:lnTo>
                <a:lnTo>
                  <a:pt x="168" y="592"/>
                </a:lnTo>
                <a:lnTo>
                  <a:pt x="168" y="585"/>
                </a:lnTo>
                <a:lnTo>
                  <a:pt x="161" y="585"/>
                </a:lnTo>
                <a:lnTo>
                  <a:pt x="5433" y="495"/>
                </a:lnTo>
                <a:lnTo>
                  <a:pt x="4899" y="450"/>
                </a:lnTo>
                <a:lnTo>
                  <a:pt x="4880" y="476"/>
                </a:lnTo>
                <a:lnTo>
                  <a:pt x="4905" y="476"/>
                </a:lnTo>
                <a:lnTo>
                  <a:pt x="4905" y="470"/>
                </a:lnTo>
                <a:lnTo>
                  <a:pt x="4912" y="450"/>
                </a:lnTo>
                <a:lnTo>
                  <a:pt x="4905" y="450"/>
                </a:lnTo>
                <a:lnTo>
                  <a:pt x="4899" y="450"/>
                </a:lnTo>
                <a:lnTo>
                  <a:pt x="5433" y="495"/>
                </a:lnTo>
                <a:lnTo>
                  <a:pt x="20" y="598"/>
                </a:lnTo>
                <a:lnTo>
                  <a:pt x="65" y="618"/>
                </a:lnTo>
                <a:lnTo>
                  <a:pt x="84" y="618"/>
                </a:lnTo>
                <a:lnTo>
                  <a:pt x="13" y="585"/>
                </a:lnTo>
                <a:lnTo>
                  <a:pt x="20" y="598"/>
                </a:lnTo>
                <a:lnTo>
                  <a:pt x="5433" y="495"/>
                </a:lnTo>
                <a:lnTo>
                  <a:pt x="225" y="585"/>
                </a:lnTo>
                <a:lnTo>
                  <a:pt x="180" y="553"/>
                </a:lnTo>
                <a:lnTo>
                  <a:pt x="161" y="547"/>
                </a:lnTo>
                <a:lnTo>
                  <a:pt x="161" y="553"/>
                </a:lnTo>
                <a:lnTo>
                  <a:pt x="180" y="566"/>
                </a:lnTo>
                <a:lnTo>
                  <a:pt x="206" y="585"/>
                </a:lnTo>
                <a:lnTo>
                  <a:pt x="258" y="618"/>
                </a:lnTo>
                <a:lnTo>
                  <a:pt x="270" y="618"/>
                </a:lnTo>
                <a:lnTo>
                  <a:pt x="245" y="605"/>
                </a:lnTo>
                <a:lnTo>
                  <a:pt x="225" y="585"/>
                </a:lnTo>
                <a:lnTo>
                  <a:pt x="5433" y="495"/>
                </a:lnTo>
                <a:lnTo>
                  <a:pt x="2051" y="483"/>
                </a:lnTo>
                <a:lnTo>
                  <a:pt x="2045" y="483"/>
                </a:lnTo>
                <a:lnTo>
                  <a:pt x="2032" y="489"/>
                </a:lnTo>
                <a:lnTo>
                  <a:pt x="1987" y="483"/>
                </a:lnTo>
                <a:lnTo>
                  <a:pt x="1980" y="489"/>
                </a:lnTo>
                <a:lnTo>
                  <a:pt x="1980" y="495"/>
                </a:lnTo>
                <a:lnTo>
                  <a:pt x="1993" y="495"/>
                </a:lnTo>
                <a:lnTo>
                  <a:pt x="2032" y="495"/>
                </a:lnTo>
                <a:lnTo>
                  <a:pt x="2045" y="489"/>
                </a:lnTo>
                <a:lnTo>
                  <a:pt x="2051" y="483"/>
                </a:lnTo>
                <a:lnTo>
                  <a:pt x="5433" y="495"/>
                </a:lnTo>
                <a:lnTo>
                  <a:pt x="2025" y="592"/>
                </a:lnTo>
                <a:lnTo>
                  <a:pt x="2019" y="592"/>
                </a:lnTo>
                <a:lnTo>
                  <a:pt x="2006" y="592"/>
                </a:lnTo>
                <a:lnTo>
                  <a:pt x="2006" y="598"/>
                </a:lnTo>
                <a:lnTo>
                  <a:pt x="2025" y="592"/>
                </a:lnTo>
                <a:lnTo>
                  <a:pt x="2032" y="592"/>
                </a:lnTo>
                <a:lnTo>
                  <a:pt x="2025" y="592"/>
                </a:lnTo>
                <a:lnTo>
                  <a:pt x="5433" y="495"/>
                </a:lnTo>
                <a:lnTo>
                  <a:pt x="2655" y="579"/>
                </a:lnTo>
                <a:lnTo>
                  <a:pt x="2610" y="585"/>
                </a:lnTo>
                <a:lnTo>
                  <a:pt x="2578" y="598"/>
                </a:lnTo>
                <a:lnTo>
                  <a:pt x="2540" y="598"/>
                </a:lnTo>
                <a:lnTo>
                  <a:pt x="2469" y="605"/>
                </a:lnTo>
                <a:lnTo>
                  <a:pt x="2430" y="611"/>
                </a:lnTo>
                <a:lnTo>
                  <a:pt x="2418" y="611"/>
                </a:lnTo>
                <a:lnTo>
                  <a:pt x="2398" y="611"/>
                </a:lnTo>
                <a:lnTo>
                  <a:pt x="2379" y="605"/>
                </a:lnTo>
                <a:lnTo>
                  <a:pt x="2360" y="605"/>
                </a:lnTo>
                <a:lnTo>
                  <a:pt x="2302" y="605"/>
                </a:lnTo>
                <a:lnTo>
                  <a:pt x="2257" y="592"/>
                </a:lnTo>
                <a:lnTo>
                  <a:pt x="2199" y="579"/>
                </a:lnTo>
                <a:lnTo>
                  <a:pt x="2167" y="566"/>
                </a:lnTo>
                <a:lnTo>
                  <a:pt x="2148" y="560"/>
                </a:lnTo>
                <a:lnTo>
                  <a:pt x="2109" y="553"/>
                </a:lnTo>
                <a:lnTo>
                  <a:pt x="2064" y="547"/>
                </a:lnTo>
                <a:lnTo>
                  <a:pt x="2045" y="540"/>
                </a:lnTo>
                <a:lnTo>
                  <a:pt x="2070" y="553"/>
                </a:lnTo>
                <a:lnTo>
                  <a:pt x="2109" y="560"/>
                </a:lnTo>
                <a:lnTo>
                  <a:pt x="2148" y="579"/>
                </a:lnTo>
                <a:lnTo>
                  <a:pt x="2225" y="598"/>
                </a:lnTo>
                <a:lnTo>
                  <a:pt x="2295" y="618"/>
                </a:lnTo>
                <a:lnTo>
                  <a:pt x="2578" y="618"/>
                </a:lnTo>
                <a:lnTo>
                  <a:pt x="2610" y="598"/>
                </a:lnTo>
                <a:lnTo>
                  <a:pt x="2643" y="585"/>
                </a:lnTo>
                <a:lnTo>
                  <a:pt x="2655" y="585"/>
                </a:lnTo>
                <a:lnTo>
                  <a:pt x="2688" y="598"/>
                </a:lnTo>
                <a:lnTo>
                  <a:pt x="2668" y="579"/>
                </a:lnTo>
                <a:lnTo>
                  <a:pt x="2707" y="566"/>
                </a:lnTo>
                <a:lnTo>
                  <a:pt x="2655" y="579"/>
                </a:lnTo>
                <a:lnTo>
                  <a:pt x="5433" y="495"/>
                </a:lnTo>
                <a:lnTo>
                  <a:pt x="2154" y="528"/>
                </a:lnTo>
                <a:lnTo>
                  <a:pt x="2148" y="528"/>
                </a:lnTo>
                <a:lnTo>
                  <a:pt x="2141" y="528"/>
                </a:lnTo>
                <a:lnTo>
                  <a:pt x="2135" y="528"/>
                </a:lnTo>
                <a:lnTo>
                  <a:pt x="2141" y="534"/>
                </a:lnTo>
                <a:lnTo>
                  <a:pt x="2154" y="528"/>
                </a:lnTo>
                <a:lnTo>
                  <a:pt x="5433" y="495"/>
                </a:lnTo>
                <a:lnTo>
                  <a:pt x="193" y="605"/>
                </a:lnTo>
                <a:lnTo>
                  <a:pt x="187" y="598"/>
                </a:lnTo>
                <a:lnTo>
                  <a:pt x="180" y="598"/>
                </a:lnTo>
                <a:lnTo>
                  <a:pt x="187" y="605"/>
                </a:lnTo>
                <a:lnTo>
                  <a:pt x="200" y="618"/>
                </a:lnTo>
                <a:lnTo>
                  <a:pt x="213" y="618"/>
                </a:lnTo>
                <a:lnTo>
                  <a:pt x="193" y="605"/>
                </a:lnTo>
                <a:lnTo>
                  <a:pt x="5433" y="495"/>
                </a:lnTo>
                <a:lnTo>
                  <a:pt x="4719" y="470"/>
                </a:lnTo>
                <a:lnTo>
                  <a:pt x="4738" y="470"/>
                </a:lnTo>
                <a:lnTo>
                  <a:pt x="4745" y="476"/>
                </a:lnTo>
                <a:lnTo>
                  <a:pt x="4751" y="470"/>
                </a:lnTo>
                <a:lnTo>
                  <a:pt x="4758" y="470"/>
                </a:lnTo>
                <a:lnTo>
                  <a:pt x="4764" y="476"/>
                </a:lnTo>
                <a:lnTo>
                  <a:pt x="4777" y="476"/>
                </a:lnTo>
                <a:lnTo>
                  <a:pt x="4796" y="470"/>
                </a:lnTo>
                <a:lnTo>
                  <a:pt x="4790" y="470"/>
                </a:lnTo>
                <a:lnTo>
                  <a:pt x="4777" y="457"/>
                </a:lnTo>
                <a:lnTo>
                  <a:pt x="4764" y="457"/>
                </a:lnTo>
                <a:lnTo>
                  <a:pt x="4738" y="457"/>
                </a:lnTo>
                <a:lnTo>
                  <a:pt x="4725" y="457"/>
                </a:lnTo>
                <a:lnTo>
                  <a:pt x="4706" y="457"/>
                </a:lnTo>
                <a:lnTo>
                  <a:pt x="4693" y="457"/>
                </a:lnTo>
                <a:lnTo>
                  <a:pt x="4700" y="470"/>
                </a:lnTo>
                <a:lnTo>
                  <a:pt x="4719" y="470"/>
                </a:lnTo>
                <a:lnTo>
                  <a:pt x="5433" y="495"/>
                </a:lnTo>
                <a:lnTo>
                  <a:pt x="4899" y="251"/>
                </a:lnTo>
                <a:lnTo>
                  <a:pt x="4899" y="245"/>
                </a:lnTo>
                <a:lnTo>
                  <a:pt x="4893" y="245"/>
                </a:lnTo>
                <a:lnTo>
                  <a:pt x="4867" y="245"/>
                </a:lnTo>
                <a:lnTo>
                  <a:pt x="4815" y="238"/>
                </a:lnTo>
                <a:lnTo>
                  <a:pt x="4770" y="245"/>
                </a:lnTo>
                <a:lnTo>
                  <a:pt x="4758" y="245"/>
                </a:lnTo>
                <a:lnTo>
                  <a:pt x="4751" y="245"/>
                </a:lnTo>
                <a:lnTo>
                  <a:pt x="4738" y="251"/>
                </a:lnTo>
                <a:lnTo>
                  <a:pt x="4725" y="264"/>
                </a:lnTo>
                <a:lnTo>
                  <a:pt x="4732" y="270"/>
                </a:lnTo>
                <a:lnTo>
                  <a:pt x="4751" y="270"/>
                </a:lnTo>
                <a:lnTo>
                  <a:pt x="4758" y="264"/>
                </a:lnTo>
                <a:lnTo>
                  <a:pt x="4770" y="264"/>
                </a:lnTo>
                <a:lnTo>
                  <a:pt x="4809" y="264"/>
                </a:lnTo>
                <a:lnTo>
                  <a:pt x="4860" y="264"/>
                </a:lnTo>
                <a:lnTo>
                  <a:pt x="4880" y="264"/>
                </a:lnTo>
                <a:lnTo>
                  <a:pt x="4899" y="251"/>
                </a:lnTo>
                <a:lnTo>
                  <a:pt x="5433" y="495"/>
                </a:lnTo>
                <a:lnTo>
                  <a:pt x="4719" y="380"/>
                </a:lnTo>
                <a:lnTo>
                  <a:pt x="4706" y="373"/>
                </a:lnTo>
                <a:lnTo>
                  <a:pt x="4700" y="373"/>
                </a:lnTo>
                <a:lnTo>
                  <a:pt x="4700" y="380"/>
                </a:lnTo>
                <a:lnTo>
                  <a:pt x="4700" y="386"/>
                </a:lnTo>
                <a:lnTo>
                  <a:pt x="4706" y="393"/>
                </a:lnTo>
                <a:lnTo>
                  <a:pt x="4738" y="393"/>
                </a:lnTo>
                <a:lnTo>
                  <a:pt x="4725" y="380"/>
                </a:lnTo>
                <a:lnTo>
                  <a:pt x="4719" y="380"/>
                </a:lnTo>
                <a:lnTo>
                  <a:pt x="5433" y="495"/>
                </a:lnTo>
                <a:lnTo>
                  <a:pt x="5220" y="450"/>
                </a:lnTo>
                <a:lnTo>
                  <a:pt x="5246" y="438"/>
                </a:lnTo>
                <a:lnTo>
                  <a:pt x="5272" y="431"/>
                </a:lnTo>
                <a:lnTo>
                  <a:pt x="5278" y="425"/>
                </a:lnTo>
                <a:lnTo>
                  <a:pt x="5278" y="418"/>
                </a:lnTo>
                <a:lnTo>
                  <a:pt x="5272" y="418"/>
                </a:lnTo>
                <a:lnTo>
                  <a:pt x="5259" y="425"/>
                </a:lnTo>
                <a:lnTo>
                  <a:pt x="5227" y="438"/>
                </a:lnTo>
                <a:lnTo>
                  <a:pt x="5214" y="444"/>
                </a:lnTo>
                <a:lnTo>
                  <a:pt x="5214" y="450"/>
                </a:lnTo>
                <a:lnTo>
                  <a:pt x="5188" y="457"/>
                </a:lnTo>
                <a:lnTo>
                  <a:pt x="5175" y="457"/>
                </a:lnTo>
                <a:lnTo>
                  <a:pt x="5175" y="450"/>
                </a:lnTo>
                <a:lnTo>
                  <a:pt x="5169" y="450"/>
                </a:lnTo>
                <a:lnTo>
                  <a:pt x="5163" y="450"/>
                </a:lnTo>
                <a:lnTo>
                  <a:pt x="5156" y="470"/>
                </a:lnTo>
                <a:lnTo>
                  <a:pt x="5137" y="483"/>
                </a:lnTo>
                <a:lnTo>
                  <a:pt x="5118" y="495"/>
                </a:lnTo>
                <a:lnTo>
                  <a:pt x="5111" y="495"/>
                </a:lnTo>
                <a:lnTo>
                  <a:pt x="5098" y="495"/>
                </a:lnTo>
                <a:lnTo>
                  <a:pt x="5085" y="502"/>
                </a:lnTo>
                <a:lnTo>
                  <a:pt x="5085" y="508"/>
                </a:lnTo>
                <a:lnTo>
                  <a:pt x="5073" y="521"/>
                </a:lnTo>
                <a:lnTo>
                  <a:pt x="5066" y="521"/>
                </a:lnTo>
                <a:lnTo>
                  <a:pt x="5066" y="521"/>
                </a:lnTo>
                <a:lnTo>
                  <a:pt x="5060" y="521"/>
                </a:lnTo>
                <a:lnTo>
                  <a:pt x="5060" y="515"/>
                </a:lnTo>
                <a:lnTo>
                  <a:pt x="5047" y="521"/>
                </a:lnTo>
                <a:lnTo>
                  <a:pt x="5034" y="521"/>
                </a:lnTo>
                <a:lnTo>
                  <a:pt x="5028" y="521"/>
                </a:lnTo>
                <a:lnTo>
                  <a:pt x="5028" y="528"/>
                </a:lnTo>
                <a:lnTo>
                  <a:pt x="5034" y="528"/>
                </a:lnTo>
                <a:lnTo>
                  <a:pt x="5040" y="528"/>
                </a:lnTo>
                <a:lnTo>
                  <a:pt x="5047" y="534"/>
                </a:lnTo>
                <a:lnTo>
                  <a:pt x="5034" y="540"/>
                </a:lnTo>
                <a:lnTo>
                  <a:pt x="5028" y="547"/>
                </a:lnTo>
                <a:lnTo>
                  <a:pt x="5008" y="553"/>
                </a:lnTo>
                <a:lnTo>
                  <a:pt x="5002" y="553"/>
                </a:lnTo>
                <a:lnTo>
                  <a:pt x="4995" y="553"/>
                </a:lnTo>
                <a:lnTo>
                  <a:pt x="4995" y="547"/>
                </a:lnTo>
                <a:lnTo>
                  <a:pt x="5008" y="534"/>
                </a:lnTo>
                <a:lnTo>
                  <a:pt x="4995" y="534"/>
                </a:lnTo>
                <a:lnTo>
                  <a:pt x="4976" y="540"/>
                </a:lnTo>
                <a:lnTo>
                  <a:pt x="4963" y="540"/>
                </a:lnTo>
                <a:lnTo>
                  <a:pt x="4950" y="540"/>
                </a:lnTo>
                <a:lnTo>
                  <a:pt x="4950" y="553"/>
                </a:lnTo>
                <a:lnTo>
                  <a:pt x="4938" y="547"/>
                </a:lnTo>
                <a:lnTo>
                  <a:pt x="4925" y="547"/>
                </a:lnTo>
                <a:lnTo>
                  <a:pt x="4905" y="547"/>
                </a:lnTo>
                <a:lnTo>
                  <a:pt x="4899" y="547"/>
                </a:lnTo>
                <a:lnTo>
                  <a:pt x="4899" y="553"/>
                </a:lnTo>
                <a:lnTo>
                  <a:pt x="4918" y="560"/>
                </a:lnTo>
                <a:lnTo>
                  <a:pt x="4938" y="566"/>
                </a:lnTo>
                <a:lnTo>
                  <a:pt x="4931" y="566"/>
                </a:lnTo>
                <a:lnTo>
                  <a:pt x="4905" y="585"/>
                </a:lnTo>
                <a:lnTo>
                  <a:pt x="4873" y="598"/>
                </a:lnTo>
                <a:lnTo>
                  <a:pt x="4867" y="605"/>
                </a:lnTo>
                <a:lnTo>
                  <a:pt x="4880" y="605"/>
                </a:lnTo>
                <a:lnTo>
                  <a:pt x="4912" y="592"/>
                </a:lnTo>
                <a:lnTo>
                  <a:pt x="4944" y="579"/>
                </a:lnTo>
                <a:lnTo>
                  <a:pt x="4957" y="579"/>
                </a:lnTo>
                <a:lnTo>
                  <a:pt x="4970" y="566"/>
                </a:lnTo>
                <a:lnTo>
                  <a:pt x="4976" y="566"/>
                </a:lnTo>
                <a:lnTo>
                  <a:pt x="4976" y="579"/>
                </a:lnTo>
                <a:lnTo>
                  <a:pt x="4950" y="598"/>
                </a:lnTo>
                <a:lnTo>
                  <a:pt x="4931" y="611"/>
                </a:lnTo>
                <a:lnTo>
                  <a:pt x="4963" y="598"/>
                </a:lnTo>
                <a:lnTo>
                  <a:pt x="4995" y="585"/>
                </a:lnTo>
                <a:lnTo>
                  <a:pt x="5015" y="566"/>
                </a:lnTo>
                <a:lnTo>
                  <a:pt x="5021" y="566"/>
                </a:lnTo>
                <a:lnTo>
                  <a:pt x="5034" y="560"/>
                </a:lnTo>
                <a:lnTo>
                  <a:pt x="5047" y="547"/>
                </a:lnTo>
                <a:lnTo>
                  <a:pt x="5118" y="515"/>
                </a:lnTo>
                <a:lnTo>
                  <a:pt x="5175" y="476"/>
                </a:lnTo>
                <a:lnTo>
                  <a:pt x="5208" y="470"/>
                </a:lnTo>
                <a:lnTo>
                  <a:pt x="5220" y="450"/>
                </a:lnTo>
                <a:lnTo>
                  <a:pt x="5433" y="495"/>
                </a:lnTo>
                <a:lnTo>
                  <a:pt x="4500" y="425"/>
                </a:lnTo>
                <a:lnTo>
                  <a:pt x="4500" y="431"/>
                </a:lnTo>
                <a:lnTo>
                  <a:pt x="4507" y="431"/>
                </a:lnTo>
                <a:lnTo>
                  <a:pt x="4513" y="425"/>
                </a:lnTo>
                <a:lnTo>
                  <a:pt x="4507" y="418"/>
                </a:lnTo>
                <a:lnTo>
                  <a:pt x="4500" y="425"/>
                </a:lnTo>
                <a:lnTo>
                  <a:pt x="5433" y="495"/>
                </a:lnTo>
                <a:lnTo>
                  <a:pt x="5047" y="457"/>
                </a:lnTo>
                <a:lnTo>
                  <a:pt x="5034" y="450"/>
                </a:lnTo>
                <a:lnTo>
                  <a:pt x="5008" y="457"/>
                </a:lnTo>
                <a:lnTo>
                  <a:pt x="5034" y="470"/>
                </a:lnTo>
                <a:lnTo>
                  <a:pt x="5060" y="470"/>
                </a:lnTo>
                <a:lnTo>
                  <a:pt x="5079" y="470"/>
                </a:lnTo>
                <a:lnTo>
                  <a:pt x="5085" y="470"/>
                </a:lnTo>
                <a:lnTo>
                  <a:pt x="5079" y="470"/>
                </a:lnTo>
                <a:lnTo>
                  <a:pt x="5066" y="457"/>
                </a:lnTo>
                <a:lnTo>
                  <a:pt x="5047" y="457"/>
                </a:lnTo>
                <a:lnTo>
                  <a:pt x="5433" y="495"/>
                </a:lnTo>
                <a:lnTo>
                  <a:pt x="4848" y="470"/>
                </a:lnTo>
                <a:lnTo>
                  <a:pt x="4841" y="476"/>
                </a:lnTo>
                <a:lnTo>
                  <a:pt x="4867" y="476"/>
                </a:lnTo>
                <a:lnTo>
                  <a:pt x="4860" y="470"/>
                </a:lnTo>
                <a:lnTo>
                  <a:pt x="4848" y="470"/>
                </a:lnTo>
                <a:lnTo>
                  <a:pt x="5433" y="495"/>
                </a:lnTo>
                <a:lnTo>
                  <a:pt x="3581" y="592"/>
                </a:lnTo>
                <a:lnTo>
                  <a:pt x="3517" y="579"/>
                </a:lnTo>
                <a:lnTo>
                  <a:pt x="3459" y="566"/>
                </a:lnTo>
                <a:lnTo>
                  <a:pt x="3420" y="560"/>
                </a:lnTo>
                <a:lnTo>
                  <a:pt x="3375" y="553"/>
                </a:lnTo>
                <a:lnTo>
                  <a:pt x="3305" y="547"/>
                </a:lnTo>
                <a:lnTo>
                  <a:pt x="3260" y="540"/>
                </a:lnTo>
                <a:lnTo>
                  <a:pt x="3234" y="534"/>
                </a:lnTo>
                <a:lnTo>
                  <a:pt x="3221" y="534"/>
                </a:lnTo>
                <a:lnTo>
                  <a:pt x="3202" y="534"/>
                </a:lnTo>
                <a:lnTo>
                  <a:pt x="3170" y="528"/>
                </a:lnTo>
                <a:lnTo>
                  <a:pt x="3086" y="521"/>
                </a:lnTo>
                <a:lnTo>
                  <a:pt x="3073" y="521"/>
                </a:lnTo>
                <a:lnTo>
                  <a:pt x="3067" y="521"/>
                </a:lnTo>
                <a:lnTo>
                  <a:pt x="3041" y="515"/>
                </a:lnTo>
                <a:lnTo>
                  <a:pt x="2970" y="515"/>
                </a:lnTo>
                <a:lnTo>
                  <a:pt x="2945" y="515"/>
                </a:lnTo>
                <a:lnTo>
                  <a:pt x="2919" y="508"/>
                </a:lnTo>
                <a:lnTo>
                  <a:pt x="2919" y="515"/>
                </a:lnTo>
                <a:lnTo>
                  <a:pt x="2919" y="521"/>
                </a:lnTo>
                <a:lnTo>
                  <a:pt x="2938" y="521"/>
                </a:lnTo>
                <a:lnTo>
                  <a:pt x="2964" y="521"/>
                </a:lnTo>
                <a:lnTo>
                  <a:pt x="2983" y="521"/>
                </a:lnTo>
                <a:lnTo>
                  <a:pt x="2990" y="528"/>
                </a:lnTo>
                <a:lnTo>
                  <a:pt x="2983" y="547"/>
                </a:lnTo>
                <a:lnTo>
                  <a:pt x="2977" y="553"/>
                </a:lnTo>
                <a:lnTo>
                  <a:pt x="3003" y="553"/>
                </a:lnTo>
                <a:lnTo>
                  <a:pt x="3022" y="547"/>
                </a:lnTo>
                <a:lnTo>
                  <a:pt x="3041" y="553"/>
                </a:lnTo>
                <a:lnTo>
                  <a:pt x="3060" y="553"/>
                </a:lnTo>
                <a:lnTo>
                  <a:pt x="3067" y="553"/>
                </a:lnTo>
                <a:lnTo>
                  <a:pt x="3067" y="560"/>
                </a:lnTo>
                <a:lnTo>
                  <a:pt x="3067" y="566"/>
                </a:lnTo>
                <a:lnTo>
                  <a:pt x="3073" y="566"/>
                </a:lnTo>
                <a:lnTo>
                  <a:pt x="3093" y="560"/>
                </a:lnTo>
                <a:lnTo>
                  <a:pt x="3112" y="566"/>
                </a:lnTo>
                <a:lnTo>
                  <a:pt x="3144" y="566"/>
                </a:lnTo>
                <a:lnTo>
                  <a:pt x="3163" y="585"/>
                </a:lnTo>
                <a:lnTo>
                  <a:pt x="3189" y="592"/>
                </a:lnTo>
                <a:lnTo>
                  <a:pt x="3183" y="585"/>
                </a:lnTo>
                <a:lnTo>
                  <a:pt x="3170" y="566"/>
                </a:lnTo>
                <a:lnTo>
                  <a:pt x="3163" y="566"/>
                </a:lnTo>
                <a:lnTo>
                  <a:pt x="3150" y="553"/>
                </a:lnTo>
                <a:lnTo>
                  <a:pt x="3157" y="553"/>
                </a:lnTo>
                <a:lnTo>
                  <a:pt x="3176" y="553"/>
                </a:lnTo>
                <a:lnTo>
                  <a:pt x="3183" y="553"/>
                </a:lnTo>
                <a:lnTo>
                  <a:pt x="3195" y="560"/>
                </a:lnTo>
                <a:lnTo>
                  <a:pt x="3221" y="579"/>
                </a:lnTo>
                <a:lnTo>
                  <a:pt x="3234" y="585"/>
                </a:lnTo>
                <a:lnTo>
                  <a:pt x="3221" y="566"/>
                </a:lnTo>
                <a:lnTo>
                  <a:pt x="3228" y="560"/>
                </a:lnTo>
                <a:lnTo>
                  <a:pt x="3247" y="560"/>
                </a:lnTo>
                <a:lnTo>
                  <a:pt x="3266" y="585"/>
                </a:lnTo>
                <a:lnTo>
                  <a:pt x="3279" y="598"/>
                </a:lnTo>
                <a:lnTo>
                  <a:pt x="3285" y="598"/>
                </a:lnTo>
                <a:lnTo>
                  <a:pt x="3279" y="579"/>
                </a:lnTo>
                <a:lnTo>
                  <a:pt x="3279" y="566"/>
                </a:lnTo>
                <a:lnTo>
                  <a:pt x="3279" y="560"/>
                </a:lnTo>
                <a:lnTo>
                  <a:pt x="3292" y="579"/>
                </a:lnTo>
                <a:lnTo>
                  <a:pt x="3292" y="585"/>
                </a:lnTo>
                <a:lnTo>
                  <a:pt x="3298" y="592"/>
                </a:lnTo>
                <a:lnTo>
                  <a:pt x="3305" y="598"/>
                </a:lnTo>
                <a:lnTo>
                  <a:pt x="3305" y="605"/>
                </a:lnTo>
                <a:lnTo>
                  <a:pt x="3324" y="598"/>
                </a:lnTo>
                <a:lnTo>
                  <a:pt x="3350" y="611"/>
                </a:lnTo>
                <a:lnTo>
                  <a:pt x="3356" y="611"/>
                </a:lnTo>
                <a:lnTo>
                  <a:pt x="3363" y="618"/>
                </a:lnTo>
                <a:lnTo>
                  <a:pt x="3375" y="618"/>
                </a:lnTo>
                <a:lnTo>
                  <a:pt x="3375" y="611"/>
                </a:lnTo>
                <a:lnTo>
                  <a:pt x="3382" y="605"/>
                </a:lnTo>
                <a:lnTo>
                  <a:pt x="3388" y="611"/>
                </a:lnTo>
                <a:lnTo>
                  <a:pt x="3401" y="618"/>
                </a:lnTo>
                <a:lnTo>
                  <a:pt x="3414" y="618"/>
                </a:lnTo>
                <a:lnTo>
                  <a:pt x="3401" y="611"/>
                </a:lnTo>
                <a:lnTo>
                  <a:pt x="3388" y="598"/>
                </a:lnTo>
                <a:lnTo>
                  <a:pt x="3382" y="585"/>
                </a:lnTo>
                <a:lnTo>
                  <a:pt x="3401" y="598"/>
                </a:lnTo>
                <a:lnTo>
                  <a:pt x="3420" y="605"/>
                </a:lnTo>
                <a:lnTo>
                  <a:pt x="3453" y="618"/>
                </a:lnTo>
                <a:lnTo>
                  <a:pt x="3408" y="592"/>
                </a:lnTo>
                <a:lnTo>
                  <a:pt x="3401" y="585"/>
                </a:lnTo>
                <a:lnTo>
                  <a:pt x="3401" y="579"/>
                </a:lnTo>
                <a:lnTo>
                  <a:pt x="3414" y="579"/>
                </a:lnTo>
                <a:lnTo>
                  <a:pt x="3433" y="579"/>
                </a:lnTo>
                <a:lnTo>
                  <a:pt x="3498" y="585"/>
                </a:lnTo>
                <a:lnTo>
                  <a:pt x="3562" y="598"/>
                </a:lnTo>
                <a:lnTo>
                  <a:pt x="3588" y="598"/>
                </a:lnTo>
                <a:lnTo>
                  <a:pt x="3613" y="611"/>
                </a:lnTo>
                <a:lnTo>
                  <a:pt x="3626" y="618"/>
                </a:lnTo>
                <a:lnTo>
                  <a:pt x="3684" y="618"/>
                </a:lnTo>
                <a:lnTo>
                  <a:pt x="3639" y="605"/>
                </a:lnTo>
                <a:lnTo>
                  <a:pt x="3607" y="592"/>
                </a:lnTo>
                <a:lnTo>
                  <a:pt x="3581" y="592"/>
                </a:lnTo>
                <a:lnTo>
                  <a:pt x="5433" y="495"/>
                </a:lnTo>
                <a:lnTo>
                  <a:pt x="3003" y="534"/>
                </a:lnTo>
                <a:lnTo>
                  <a:pt x="3003" y="528"/>
                </a:lnTo>
                <a:lnTo>
                  <a:pt x="3022" y="528"/>
                </a:lnTo>
                <a:lnTo>
                  <a:pt x="3009" y="534"/>
                </a:lnTo>
                <a:lnTo>
                  <a:pt x="3003" y="534"/>
                </a:lnTo>
                <a:lnTo>
                  <a:pt x="5433" y="495"/>
                </a:lnTo>
                <a:lnTo>
                  <a:pt x="3022" y="521"/>
                </a:lnTo>
                <a:lnTo>
                  <a:pt x="3022" y="515"/>
                </a:lnTo>
                <a:lnTo>
                  <a:pt x="3028" y="515"/>
                </a:lnTo>
                <a:lnTo>
                  <a:pt x="3048" y="521"/>
                </a:lnTo>
                <a:lnTo>
                  <a:pt x="3041" y="528"/>
                </a:lnTo>
                <a:lnTo>
                  <a:pt x="3028" y="528"/>
                </a:lnTo>
                <a:lnTo>
                  <a:pt x="3022" y="528"/>
                </a:lnTo>
                <a:lnTo>
                  <a:pt x="3022" y="521"/>
                </a:lnTo>
                <a:lnTo>
                  <a:pt x="5433" y="495"/>
                </a:lnTo>
                <a:lnTo>
                  <a:pt x="3054" y="521"/>
                </a:lnTo>
                <a:lnTo>
                  <a:pt x="3060" y="521"/>
                </a:lnTo>
                <a:lnTo>
                  <a:pt x="3073" y="534"/>
                </a:lnTo>
                <a:lnTo>
                  <a:pt x="3067" y="534"/>
                </a:lnTo>
                <a:lnTo>
                  <a:pt x="3054" y="521"/>
                </a:lnTo>
                <a:lnTo>
                  <a:pt x="5433" y="495"/>
                </a:lnTo>
                <a:lnTo>
                  <a:pt x="3356" y="585"/>
                </a:lnTo>
                <a:lnTo>
                  <a:pt x="3337" y="579"/>
                </a:lnTo>
                <a:lnTo>
                  <a:pt x="3330" y="566"/>
                </a:lnTo>
                <a:lnTo>
                  <a:pt x="3330" y="560"/>
                </a:lnTo>
                <a:lnTo>
                  <a:pt x="3337" y="560"/>
                </a:lnTo>
                <a:lnTo>
                  <a:pt x="3350" y="560"/>
                </a:lnTo>
                <a:lnTo>
                  <a:pt x="3363" y="566"/>
                </a:lnTo>
                <a:lnTo>
                  <a:pt x="3369" y="579"/>
                </a:lnTo>
                <a:lnTo>
                  <a:pt x="3363" y="585"/>
                </a:lnTo>
                <a:lnTo>
                  <a:pt x="3356" y="585"/>
                </a:lnTo>
                <a:lnTo>
                  <a:pt x="5433" y="495"/>
                </a:lnTo>
                <a:lnTo>
                  <a:pt x="4520" y="431"/>
                </a:lnTo>
                <a:lnTo>
                  <a:pt x="4526" y="438"/>
                </a:lnTo>
                <a:lnTo>
                  <a:pt x="4526" y="431"/>
                </a:lnTo>
                <a:lnTo>
                  <a:pt x="4520" y="431"/>
                </a:lnTo>
                <a:lnTo>
                  <a:pt x="5433" y="495"/>
                </a:lnTo>
                <a:lnTo>
                  <a:pt x="4860" y="553"/>
                </a:lnTo>
                <a:lnTo>
                  <a:pt x="4835" y="553"/>
                </a:lnTo>
                <a:lnTo>
                  <a:pt x="4822" y="560"/>
                </a:lnTo>
                <a:lnTo>
                  <a:pt x="4796" y="560"/>
                </a:lnTo>
                <a:lnTo>
                  <a:pt x="4777" y="566"/>
                </a:lnTo>
                <a:lnTo>
                  <a:pt x="4770" y="579"/>
                </a:lnTo>
                <a:lnTo>
                  <a:pt x="4764" y="579"/>
                </a:lnTo>
                <a:lnTo>
                  <a:pt x="4770" y="585"/>
                </a:lnTo>
                <a:lnTo>
                  <a:pt x="4790" y="579"/>
                </a:lnTo>
                <a:lnTo>
                  <a:pt x="4803" y="585"/>
                </a:lnTo>
                <a:lnTo>
                  <a:pt x="4809" y="585"/>
                </a:lnTo>
                <a:lnTo>
                  <a:pt x="4815" y="579"/>
                </a:lnTo>
                <a:lnTo>
                  <a:pt x="4815" y="566"/>
                </a:lnTo>
                <a:lnTo>
                  <a:pt x="4822" y="566"/>
                </a:lnTo>
                <a:lnTo>
                  <a:pt x="4835" y="579"/>
                </a:lnTo>
                <a:lnTo>
                  <a:pt x="4848" y="566"/>
                </a:lnTo>
                <a:lnTo>
                  <a:pt x="4873" y="553"/>
                </a:lnTo>
                <a:lnTo>
                  <a:pt x="4880" y="547"/>
                </a:lnTo>
                <a:lnTo>
                  <a:pt x="4873" y="547"/>
                </a:lnTo>
                <a:lnTo>
                  <a:pt x="4860" y="553"/>
                </a:lnTo>
                <a:lnTo>
                  <a:pt x="5433" y="495"/>
                </a:lnTo>
                <a:lnTo>
                  <a:pt x="5259" y="457"/>
                </a:lnTo>
                <a:lnTo>
                  <a:pt x="5240" y="450"/>
                </a:lnTo>
                <a:lnTo>
                  <a:pt x="5233" y="450"/>
                </a:lnTo>
                <a:lnTo>
                  <a:pt x="5233" y="457"/>
                </a:lnTo>
                <a:lnTo>
                  <a:pt x="5253" y="470"/>
                </a:lnTo>
                <a:lnTo>
                  <a:pt x="5272" y="457"/>
                </a:lnTo>
                <a:lnTo>
                  <a:pt x="5285" y="450"/>
                </a:lnTo>
                <a:lnTo>
                  <a:pt x="5278" y="444"/>
                </a:lnTo>
                <a:lnTo>
                  <a:pt x="5265" y="450"/>
                </a:lnTo>
                <a:lnTo>
                  <a:pt x="5259" y="457"/>
                </a:lnTo>
                <a:lnTo>
                  <a:pt x="5433" y="495"/>
                </a:lnTo>
                <a:lnTo>
                  <a:pt x="4938" y="270"/>
                </a:lnTo>
                <a:lnTo>
                  <a:pt x="4944" y="270"/>
                </a:lnTo>
                <a:lnTo>
                  <a:pt x="4944" y="264"/>
                </a:lnTo>
                <a:lnTo>
                  <a:pt x="4938" y="251"/>
                </a:lnTo>
                <a:lnTo>
                  <a:pt x="4925" y="251"/>
                </a:lnTo>
                <a:lnTo>
                  <a:pt x="4912" y="264"/>
                </a:lnTo>
                <a:lnTo>
                  <a:pt x="4912" y="270"/>
                </a:lnTo>
                <a:lnTo>
                  <a:pt x="4918" y="270"/>
                </a:lnTo>
                <a:lnTo>
                  <a:pt x="4938" y="270"/>
                </a:lnTo>
                <a:lnTo>
                  <a:pt x="5433" y="495"/>
                </a:lnTo>
                <a:lnTo>
                  <a:pt x="3228" y="418"/>
                </a:lnTo>
                <a:lnTo>
                  <a:pt x="3253" y="418"/>
                </a:lnTo>
                <a:lnTo>
                  <a:pt x="3260" y="418"/>
                </a:lnTo>
                <a:lnTo>
                  <a:pt x="3266" y="405"/>
                </a:lnTo>
                <a:lnTo>
                  <a:pt x="3273" y="405"/>
                </a:lnTo>
                <a:lnTo>
                  <a:pt x="3285" y="393"/>
                </a:lnTo>
                <a:lnTo>
                  <a:pt x="3279" y="393"/>
                </a:lnTo>
                <a:lnTo>
                  <a:pt x="3260" y="399"/>
                </a:lnTo>
                <a:lnTo>
                  <a:pt x="3247" y="405"/>
                </a:lnTo>
                <a:lnTo>
                  <a:pt x="3221" y="405"/>
                </a:lnTo>
                <a:lnTo>
                  <a:pt x="3202" y="405"/>
                </a:lnTo>
                <a:lnTo>
                  <a:pt x="3189" y="412"/>
                </a:lnTo>
                <a:lnTo>
                  <a:pt x="3176" y="425"/>
                </a:lnTo>
                <a:lnTo>
                  <a:pt x="3118" y="444"/>
                </a:lnTo>
                <a:lnTo>
                  <a:pt x="3086" y="457"/>
                </a:lnTo>
                <a:lnTo>
                  <a:pt x="3067" y="476"/>
                </a:lnTo>
                <a:lnTo>
                  <a:pt x="3073" y="476"/>
                </a:lnTo>
                <a:lnTo>
                  <a:pt x="3080" y="470"/>
                </a:lnTo>
                <a:lnTo>
                  <a:pt x="3105" y="450"/>
                </a:lnTo>
                <a:lnTo>
                  <a:pt x="3170" y="431"/>
                </a:lnTo>
                <a:lnTo>
                  <a:pt x="3195" y="425"/>
                </a:lnTo>
                <a:lnTo>
                  <a:pt x="3189" y="431"/>
                </a:lnTo>
                <a:lnTo>
                  <a:pt x="3208" y="438"/>
                </a:lnTo>
                <a:lnTo>
                  <a:pt x="3221" y="444"/>
                </a:lnTo>
                <a:lnTo>
                  <a:pt x="3228" y="444"/>
                </a:lnTo>
                <a:lnTo>
                  <a:pt x="3228" y="438"/>
                </a:lnTo>
                <a:lnTo>
                  <a:pt x="3215" y="431"/>
                </a:lnTo>
                <a:lnTo>
                  <a:pt x="3208" y="431"/>
                </a:lnTo>
                <a:lnTo>
                  <a:pt x="3208" y="418"/>
                </a:lnTo>
                <a:lnTo>
                  <a:pt x="3215" y="418"/>
                </a:lnTo>
                <a:lnTo>
                  <a:pt x="3228" y="418"/>
                </a:lnTo>
                <a:lnTo>
                  <a:pt x="5433" y="495"/>
                </a:lnTo>
                <a:lnTo>
                  <a:pt x="2983" y="502"/>
                </a:lnTo>
                <a:lnTo>
                  <a:pt x="2990" y="508"/>
                </a:lnTo>
                <a:lnTo>
                  <a:pt x="2996" y="502"/>
                </a:lnTo>
                <a:lnTo>
                  <a:pt x="2990" y="502"/>
                </a:lnTo>
                <a:lnTo>
                  <a:pt x="2983" y="502"/>
                </a:lnTo>
                <a:lnTo>
                  <a:pt x="5433" y="495"/>
                </a:lnTo>
                <a:lnTo>
                  <a:pt x="3009" y="502"/>
                </a:lnTo>
                <a:lnTo>
                  <a:pt x="3015" y="508"/>
                </a:lnTo>
                <a:lnTo>
                  <a:pt x="3022" y="502"/>
                </a:lnTo>
                <a:lnTo>
                  <a:pt x="3009" y="502"/>
                </a:lnTo>
                <a:lnTo>
                  <a:pt x="3003" y="502"/>
                </a:lnTo>
                <a:lnTo>
                  <a:pt x="3009" y="502"/>
                </a:lnTo>
                <a:lnTo>
                  <a:pt x="5433" y="495"/>
                </a:lnTo>
                <a:lnTo>
                  <a:pt x="3073" y="418"/>
                </a:lnTo>
                <a:lnTo>
                  <a:pt x="3086" y="412"/>
                </a:lnTo>
                <a:lnTo>
                  <a:pt x="3105" y="412"/>
                </a:lnTo>
                <a:lnTo>
                  <a:pt x="3118" y="412"/>
                </a:lnTo>
                <a:lnTo>
                  <a:pt x="3157" y="412"/>
                </a:lnTo>
                <a:lnTo>
                  <a:pt x="3170" y="412"/>
                </a:lnTo>
                <a:lnTo>
                  <a:pt x="3170" y="405"/>
                </a:lnTo>
                <a:lnTo>
                  <a:pt x="3163" y="405"/>
                </a:lnTo>
                <a:lnTo>
                  <a:pt x="3131" y="405"/>
                </a:lnTo>
                <a:lnTo>
                  <a:pt x="3125" y="405"/>
                </a:lnTo>
                <a:lnTo>
                  <a:pt x="3118" y="399"/>
                </a:lnTo>
                <a:lnTo>
                  <a:pt x="3125" y="399"/>
                </a:lnTo>
                <a:lnTo>
                  <a:pt x="3125" y="393"/>
                </a:lnTo>
                <a:lnTo>
                  <a:pt x="3105" y="399"/>
                </a:lnTo>
                <a:lnTo>
                  <a:pt x="3093" y="399"/>
                </a:lnTo>
                <a:lnTo>
                  <a:pt x="3073" y="405"/>
                </a:lnTo>
                <a:lnTo>
                  <a:pt x="3048" y="405"/>
                </a:lnTo>
                <a:lnTo>
                  <a:pt x="3022" y="412"/>
                </a:lnTo>
                <a:lnTo>
                  <a:pt x="3028" y="418"/>
                </a:lnTo>
                <a:lnTo>
                  <a:pt x="3048" y="412"/>
                </a:lnTo>
                <a:lnTo>
                  <a:pt x="3060" y="412"/>
                </a:lnTo>
                <a:lnTo>
                  <a:pt x="3067" y="412"/>
                </a:lnTo>
                <a:lnTo>
                  <a:pt x="3028" y="425"/>
                </a:lnTo>
                <a:lnTo>
                  <a:pt x="2996" y="444"/>
                </a:lnTo>
                <a:lnTo>
                  <a:pt x="2958" y="457"/>
                </a:lnTo>
                <a:lnTo>
                  <a:pt x="2945" y="476"/>
                </a:lnTo>
                <a:lnTo>
                  <a:pt x="2938" y="476"/>
                </a:lnTo>
                <a:lnTo>
                  <a:pt x="2945" y="476"/>
                </a:lnTo>
                <a:lnTo>
                  <a:pt x="2958" y="476"/>
                </a:lnTo>
                <a:lnTo>
                  <a:pt x="2958" y="470"/>
                </a:lnTo>
                <a:lnTo>
                  <a:pt x="2977" y="457"/>
                </a:lnTo>
                <a:lnTo>
                  <a:pt x="3022" y="444"/>
                </a:lnTo>
                <a:lnTo>
                  <a:pt x="3060" y="425"/>
                </a:lnTo>
                <a:lnTo>
                  <a:pt x="3073" y="418"/>
                </a:lnTo>
                <a:lnTo>
                  <a:pt x="5433" y="495"/>
                </a:lnTo>
                <a:lnTo>
                  <a:pt x="3003" y="405"/>
                </a:lnTo>
                <a:lnTo>
                  <a:pt x="2996" y="405"/>
                </a:lnTo>
                <a:lnTo>
                  <a:pt x="2990" y="405"/>
                </a:lnTo>
                <a:lnTo>
                  <a:pt x="2983" y="405"/>
                </a:lnTo>
                <a:lnTo>
                  <a:pt x="2990" y="412"/>
                </a:lnTo>
                <a:lnTo>
                  <a:pt x="2996" y="412"/>
                </a:lnTo>
                <a:lnTo>
                  <a:pt x="3003" y="405"/>
                </a:lnTo>
                <a:lnTo>
                  <a:pt x="5433" y="495"/>
                </a:lnTo>
                <a:lnTo>
                  <a:pt x="4648" y="450"/>
                </a:lnTo>
                <a:lnTo>
                  <a:pt x="4635" y="444"/>
                </a:lnTo>
                <a:lnTo>
                  <a:pt x="4623" y="444"/>
                </a:lnTo>
                <a:lnTo>
                  <a:pt x="4629" y="450"/>
                </a:lnTo>
                <a:lnTo>
                  <a:pt x="4635" y="457"/>
                </a:lnTo>
                <a:lnTo>
                  <a:pt x="4642" y="457"/>
                </a:lnTo>
                <a:lnTo>
                  <a:pt x="4648" y="470"/>
                </a:lnTo>
                <a:lnTo>
                  <a:pt x="4655" y="470"/>
                </a:lnTo>
                <a:lnTo>
                  <a:pt x="4661" y="457"/>
                </a:lnTo>
                <a:lnTo>
                  <a:pt x="4655" y="450"/>
                </a:lnTo>
                <a:lnTo>
                  <a:pt x="4648" y="450"/>
                </a:lnTo>
                <a:lnTo>
                  <a:pt x="5433" y="495"/>
                </a:lnTo>
                <a:lnTo>
                  <a:pt x="4603" y="444"/>
                </a:lnTo>
                <a:lnTo>
                  <a:pt x="4603" y="450"/>
                </a:lnTo>
                <a:lnTo>
                  <a:pt x="4610" y="450"/>
                </a:lnTo>
                <a:lnTo>
                  <a:pt x="4610" y="444"/>
                </a:lnTo>
                <a:lnTo>
                  <a:pt x="4603" y="444"/>
                </a:lnTo>
                <a:lnTo>
                  <a:pt x="5433" y="495"/>
                </a:lnTo>
                <a:lnTo>
                  <a:pt x="4719" y="290"/>
                </a:lnTo>
                <a:lnTo>
                  <a:pt x="4642" y="296"/>
                </a:lnTo>
                <a:lnTo>
                  <a:pt x="4603" y="309"/>
                </a:lnTo>
                <a:lnTo>
                  <a:pt x="4597" y="309"/>
                </a:lnTo>
                <a:lnTo>
                  <a:pt x="4584" y="315"/>
                </a:lnTo>
                <a:lnTo>
                  <a:pt x="4558" y="315"/>
                </a:lnTo>
                <a:lnTo>
                  <a:pt x="4533" y="328"/>
                </a:lnTo>
                <a:lnTo>
                  <a:pt x="4513" y="341"/>
                </a:lnTo>
                <a:lnTo>
                  <a:pt x="4507" y="341"/>
                </a:lnTo>
                <a:lnTo>
                  <a:pt x="4488" y="328"/>
                </a:lnTo>
                <a:lnTo>
                  <a:pt x="4481" y="328"/>
                </a:lnTo>
                <a:lnTo>
                  <a:pt x="4468" y="328"/>
                </a:lnTo>
                <a:lnTo>
                  <a:pt x="4462" y="335"/>
                </a:lnTo>
                <a:lnTo>
                  <a:pt x="4494" y="348"/>
                </a:lnTo>
                <a:lnTo>
                  <a:pt x="4571" y="373"/>
                </a:lnTo>
                <a:lnTo>
                  <a:pt x="4610" y="373"/>
                </a:lnTo>
                <a:lnTo>
                  <a:pt x="4635" y="380"/>
                </a:lnTo>
                <a:lnTo>
                  <a:pt x="4661" y="373"/>
                </a:lnTo>
                <a:lnTo>
                  <a:pt x="4597" y="367"/>
                </a:lnTo>
                <a:lnTo>
                  <a:pt x="4533" y="341"/>
                </a:lnTo>
                <a:lnTo>
                  <a:pt x="4623" y="309"/>
                </a:lnTo>
                <a:lnTo>
                  <a:pt x="4706" y="296"/>
                </a:lnTo>
                <a:lnTo>
                  <a:pt x="4777" y="290"/>
                </a:lnTo>
                <a:lnTo>
                  <a:pt x="4719" y="290"/>
                </a:lnTo>
                <a:lnTo>
                  <a:pt x="5433" y="495"/>
                </a:lnTo>
                <a:lnTo>
                  <a:pt x="4584" y="444"/>
                </a:lnTo>
                <a:lnTo>
                  <a:pt x="4590" y="450"/>
                </a:lnTo>
                <a:lnTo>
                  <a:pt x="4590" y="444"/>
                </a:lnTo>
                <a:lnTo>
                  <a:pt x="4584" y="444"/>
                </a:lnTo>
                <a:lnTo>
                  <a:pt x="5433" y="495"/>
                </a:lnTo>
                <a:lnTo>
                  <a:pt x="2733" y="534"/>
                </a:lnTo>
                <a:lnTo>
                  <a:pt x="2713" y="534"/>
                </a:lnTo>
                <a:lnTo>
                  <a:pt x="2707" y="534"/>
                </a:lnTo>
                <a:lnTo>
                  <a:pt x="2694" y="547"/>
                </a:lnTo>
                <a:lnTo>
                  <a:pt x="2694" y="553"/>
                </a:lnTo>
                <a:lnTo>
                  <a:pt x="2700" y="547"/>
                </a:lnTo>
                <a:lnTo>
                  <a:pt x="2707" y="540"/>
                </a:lnTo>
                <a:lnTo>
                  <a:pt x="2713" y="540"/>
                </a:lnTo>
                <a:lnTo>
                  <a:pt x="2726" y="534"/>
                </a:lnTo>
                <a:lnTo>
                  <a:pt x="2733" y="534"/>
                </a:lnTo>
                <a:lnTo>
                  <a:pt x="5433" y="495"/>
                </a:lnTo>
                <a:lnTo>
                  <a:pt x="3877" y="238"/>
                </a:lnTo>
                <a:lnTo>
                  <a:pt x="3877" y="232"/>
                </a:lnTo>
                <a:lnTo>
                  <a:pt x="3870" y="232"/>
                </a:lnTo>
                <a:lnTo>
                  <a:pt x="3877" y="238"/>
                </a:lnTo>
                <a:lnTo>
                  <a:pt x="5433" y="495"/>
                </a:lnTo>
                <a:lnTo>
                  <a:pt x="1055" y="103"/>
                </a:lnTo>
                <a:lnTo>
                  <a:pt x="1048" y="116"/>
                </a:lnTo>
                <a:lnTo>
                  <a:pt x="1048" y="123"/>
                </a:lnTo>
                <a:lnTo>
                  <a:pt x="1048" y="129"/>
                </a:lnTo>
                <a:lnTo>
                  <a:pt x="1055" y="116"/>
                </a:lnTo>
                <a:lnTo>
                  <a:pt x="1055" y="103"/>
                </a:lnTo>
                <a:lnTo>
                  <a:pt x="5433" y="495"/>
                </a:lnTo>
                <a:lnTo>
                  <a:pt x="1415" y="502"/>
                </a:lnTo>
                <a:lnTo>
                  <a:pt x="1434" y="508"/>
                </a:lnTo>
                <a:lnTo>
                  <a:pt x="1440" y="502"/>
                </a:lnTo>
                <a:lnTo>
                  <a:pt x="1428" y="495"/>
                </a:lnTo>
                <a:lnTo>
                  <a:pt x="1408" y="489"/>
                </a:lnTo>
                <a:lnTo>
                  <a:pt x="1395" y="489"/>
                </a:lnTo>
                <a:lnTo>
                  <a:pt x="1402" y="495"/>
                </a:lnTo>
                <a:lnTo>
                  <a:pt x="1415" y="502"/>
                </a:lnTo>
                <a:lnTo>
                  <a:pt x="5433" y="495"/>
                </a:lnTo>
                <a:lnTo>
                  <a:pt x="1023" y="116"/>
                </a:lnTo>
                <a:lnTo>
                  <a:pt x="1035" y="123"/>
                </a:lnTo>
                <a:lnTo>
                  <a:pt x="1042" y="123"/>
                </a:lnTo>
                <a:lnTo>
                  <a:pt x="1042" y="116"/>
                </a:lnTo>
                <a:lnTo>
                  <a:pt x="1035" y="110"/>
                </a:lnTo>
                <a:lnTo>
                  <a:pt x="1023" y="110"/>
                </a:lnTo>
                <a:lnTo>
                  <a:pt x="1023" y="116"/>
                </a:lnTo>
                <a:lnTo>
                  <a:pt x="5433" y="495"/>
                </a:lnTo>
                <a:lnTo>
                  <a:pt x="1440" y="33"/>
                </a:lnTo>
                <a:lnTo>
                  <a:pt x="1428" y="26"/>
                </a:lnTo>
                <a:lnTo>
                  <a:pt x="1415" y="20"/>
                </a:lnTo>
                <a:lnTo>
                  <a:pt x="1415" y="26"/>
                </a:lnTo>
                <a:lnTo>
                  <a:pt x="1428" y="39"/>
                </a:lnTo>
                <a:lnTo>
                  <a:pt x="1440" y="33"/>
                </a:lnTo>
                <a:lnTo>
                  <a:pt x="5433" y="495"/>
                </a:lnTo>
                <a:lnTo>
                  <a:pt x="785" y="65"/>
                </a:lnTo>
                <a:lnTo>
                  <a:pt x="785" y="71"/>
                </a:lnTo>
                <a:lnTo>
                  <a:pt x="798" y="65"/>
                </a:lnTo>
                <a:lnTo>
                  <a:pt x="791" y="65"/>
                </a:lnTo>
                <a:lnTo>
                  <a:pt x="785" y="65"/>
                </a:lnTo>
                <a:lnTo>
                  <a:pt x="5433" y="495"/>
                </a:lnTo>
                <a:lnTo>
                  <a:pt x="823" y="71"/>
                </a:lnTo>
                <a:lnTo>
                  <a:pt x="817" y="71"/>
                </a:lnTo>
                <a:lnTo>
                  <a:pt x="830" y="78"/>
                </a:lnTo>
                <a:lnTo>
                  <a:pt x="830" y="71"/>
                </a:lnTo>
                <a:lnTo>
                  <a:pt x="823" y="71"/>
                </a:lnTo>
                <a:lnTo>
                  <a:pt x="5433" y="495"/>
                </a:lnTo>
                <a:lnTo>
                  <a:pt x="1537" y="412"/>
                </a:lnTo>
                <a:lnTo>
                  <a:pt x="1537" y="405"/>
                </a:lnTo>
                <a:lnTo>
                  <a:pt x="1530" y="399"/>
                </a:lnTo>
                <a:lnTo>
                  <a:pt x="1524" y="399"/>
                </a:lnTo>
                <a:lnTo>
                  <a:pt x="1524" y="405"/>
                </a:lnTo>
                <a:lnTo>
                  <a:pt x="1530" y="412"/>
                </a:lnTo>
                <a:lnTo>
                  <a:pt x="1537" y="412"/>
                </a:lnTo>
                <a:lnTo>
                  <a:pt x="5433" y="495"/>
                </a:lnTo>
                <a:lnTo>
                  <a:pt x="1511" y="65"/>
                </a:lnTo>
                <a:lnTo>
                  <a:pt x="1505" y="65"/>
                </a:lnTo>
                <a:lnTo>
                  <a:pt x="1498" y="65"/>
                </a:lnTo>
                <a:lnTo>
                  <a:pt x="1505" y="65"/>
                </a:lnTo>
                <a:lnTo>
                  <a:pt x="1511" y="65"/>
                </a:lnTo>
                <a:lnTo>
                  <a:pt x="5433" y="495"/>
                </a:lnTo>
                <a:lnTo>
                  <a:pt x="1087" y="123"/>
                </a:lnTo>
                <a:lnTo>
                  <a:pt x="1093" y="123"/>
                </a:lnTo>
                <a:lnTo>
                  <a:pt x="1100" y="116"/>
                </a:lnTo>
                <a:lnTo>
                  <a:pt x="1087" y="116"/>
                </a:lnTo>
                <a:lnTo>
                  <a:pt x="1087" y="123"/>
                </a:lnTo>
                <a:lnTo>
                  <a:pt x="5433" y="495"/>
                </a:lnTo>
                <a:lnTo>
                  <a:pt x="1350" y="303"/>
                </a:lnTo>
                <a:lnTo>
                  <a:pt x="1286" y="290"/>
                </a:lnTo>
                <a:lnTo>
                  <a:pt x="1260" y="290"/>
                </a:lnTo>
                <a:lnTo>
                  <a:pt x="1241" y="290"/>
                </a:lnTo>
                <a:lnTo>
                  <a:pt x="1228" y="283"/>
                </a:lnTo>
                <a:lnTo>
                  <a:pt x="1222" y="283"/>
                </a:lnTo>
                <a:lnTo>
                  <a:pt x="1209" y="290"/>
                </a:lnTo>
                <a:lnTo>
                  <a:pt x="1183" y="290"/>
                </a:lnTo>
                <a:lnTo>
                  <a:pt x="1183" y="296"/>
                </a:lnTo>
                <a:lnTo>
                  <a:pt x="1203" y="296"/>
                </a:lnTo>
                <a:lnTo>
                  <a:pt x="1312" y="309"/>
                </a:lnTo>
                <a:lnTo>
                  <a:pt x="1363" y="309"/>
                </a:lnTo>
                <a:lnTo>
                  <a:pt x="1395" y="309"/>
                </a:lnTo>
                <a:lnTo>
                  <a:pt x="1395" y="309"/>
                </a:lnTo>
                <a:lnTo>
                  <a:pt x="1370" y="309"/>
                </a:lnTo>
                <a:lnTo>
                  <a:pt x="1350" y="303"/>
                </a:lnTo>
                <a:lnTo>
                  <a:pt x="5433" y="495"/>
                </a:lnTo>
                <a:lnTo>
                  <a:pt x="939" y="97"/>
                </a:lnTo>
                <a:lnTo>
                  <a:pt x="945" y="97"/>
                </a:lnTo>
                <a:lnTo>
                  <a:pt x="933" y="90"/>
                </a:lnTo>
                <a:lnTo>
                  <a:pt x="926" y="90"/>
                </a:lnTo>
                <a:lnTo>
                  <a:pt x="939" y="97"/>
                </a:lnTo>
                <a:lnTo>
                  <a:pt x="5433" y="495"/>
                </a:lnTo>
                <a:lnTo>
                  <a:pt x="3774" y="187"/>
                </a:lnTo>
                <a:lnTo>
                  <a:pt x="3780" y="187"/>
                </a:lnTo>
                <a:lnTo>
                  <a:pt x="3774" y="180"/>
                </a:lnTo>
                <a:lnTo>
                  <a:pt x="3774" y="187"/>
                </a:lnTo>
                <a:lnTo>
                  <a:pt x="5433" y="495"/>
                </a:lnTo>
                <a:lnTo>
                  <a:pt x="393" y="502"/>
                </a:lnTo>
                <a:lnTo>
                  <a:pt x="386" y="483"/>
                </a:lnTo>
                <a:lnTo>
                  <a:pt x="380" y="483"/>
                </a:lnTo>
                <a:lnTo>
                  <a:pt x="386" y="495"/>
                </a:lnTo>
                <a:lnTo>
                  <a:pt x="393" y="502"/>
                </a:lnTo>
                <a:lnTo>
                  <a:pt x="5433" y="495"/>
                </a:lnTo>
                <a:lnTo>
                  <a:pt x="605" y="547"/>
                </a:lnTo>
                <a:lnTo>
                  <a:pt x="598" y="547"/>
                </a:lnTo>
                <a:lnTo>
                  <a:pt x="598" y="553"/>
                </a:lnTo>
                <a:lnTo>
                  <a:pt x="605" y="547"/>
                </a:lnTo>
                <a:lnTo>
                  <a:pt x="5433" y="495"/>
                </a:lnTo>
                <a:lnTo>
                  <a:pt x="515" y="521"/>
                </a:lnTo>
                <a:lnTo>
                  <a:pt x="515" y="528"/>
                </a:lnTo>
                <a:lnTo>
                  <a:pt x="515" y="534"/>
                </a:lnTo>
                <a:lnTo>
                  <a:pt x="528" y="528"/>
                </a:lnTo>
                <a:lnTo>
                  <a:pt x="521" y="528"/>
                </a:lnTo>
                <a:lnTo>
                  <a:pt x="521" y="521"/>
                </a:lnTo>
                <a:lnTo>
                  <a:pt x="515" y="521"/>
                </a:lnTo>
                <a:lnTo>
                  <a:pt x="5433" y="495"/>
                </a:lnTo>
                <a:lnTo>
                  <a:pt x="450" y="303"/>
                </a:lnTo>
                <a:lnTo>
                  <a:pt x="418" y="296"/>
                </a:lnTo>
                <a:lnTo>
                  <a:pt x="393" y="296"/>
                </a:lnTo>
                <a:lnTo>
                  <a:pt x="373" y="296"/>
                </a:lnTo>
                <a:lnTo>
                  <a:pt x="335" y="290"/>
                </a:lnTo>
                <a:lnTo>
                  <a:pt x="322" y="290"/>
                </a:lnTo>
                <a:lnTo>
                  <a:pt x="309" y="290"/>
                </a:lnTo>
                <a:lnTo>
                  <a:pt x="290" y="283"/>
                </a:lnTo>
                <a:lnTo>
                  <a:pt x="270" y="290"/>
                </a:lnTo>
                <a:lnTo>
                  <a:pt x="283" y="296"/>
                </a:lnTo>
                <a:lnTo>
                  <a:pt x="309" y="296"/>
                </a:lnTo>
                <a:lnTo>
                  <a:pt x="309" y="303"/>
                </a:lnTo>
                <a:lnTo>
                  <a:pt x="309" y="309"/>
                </a:lnTo>
                <a:lnTo>
                  <a:pt x="328" y="315"/>
                </a:lnTo>
                <a:lnTo>
                  <a:pt x="360" y="315"/>
                </a:lnTo>
                <a:lnTo>
                  <a:pt x="386" y="315"/>
                </a:lnTo>
                <a:lnTo>
                  <a:pt x="405" y="315"/>
                </a:lnTo>
                <a:lnTo>
                  <a:pt x="405" y="309"/>
                </a:lnTo>
                <a:lnTo>
                  <a:pt x="386" y="309"/>
                </a:lnTo>
                <a:lnTo>
                  <a:pt x="373" y="309"/>
                </a:lnTo>
                <a:lnTo>
                  <a:pt x="367" y="309"/>
                </a:lnTo>
                <a:lnTo>
                  <a:pt x="348" y="309"/>
                </a:lnTo>
                <a:lnTo>
                  <a:pt x="335" y="309"/>
                </a:lnTo>
                <a:lnTo>
                  <a:pt x="328" y="309"/>
                </a:lnTo>
                <a:lnTo>
                  <a:pt x="322" y="303"/>
                </a:lnTo>
                <a:lnTo>
                  <a:pt x="341" y="303"/>
                </a:lnTo>
                <a:lnTo>
                  <a:pt x="373" y="303"/>
                </a:lnTo>
                <a:lnTo>
                  <a:pt x="412" y="309"/>
                </a:lnTo>
                <a:lnTo>
                  <a:pt x="431" y="309"/>
                </a:lnTo>
                <a:lnTo>
                  <a:pt x="450" y="309"/>
                </a:lnTo>
                <a:lnTo>
                  <a:pt x="463" y="309"/>
                </a:lnTo>
                <a:lnTo>
                  <a:pt x="450" y="303"/>
                </a:lnTo>
                <a:lnTo>
                  <a:pt x="5433" y="495"/>
                </a:lnTo>
                <a:lnTo>
                  <a:pt x="528" y="290"/>
                </a:lnTo>
                <a:lnTo>
                  <a:pt x="553" y="290"/>
                </a:lnTo>
                <a:lnTo>
                  <a:pt x="598" y="290"/>
                </a:lnTo>
                <a:lnTo>
                  <a:pt x="598" y="283"/>
                </a:lnTo>
                <a:lnTo>
                  <a:pt x="605" y="283"/>
                </a:lnTo>
                <a:lnTo>
                  <a:pt x="624" y="283"/>
                </a:lnTo>
                <a:lnTo>
                  <a:pt x="637" y="283"/>
                </a:lnTo>
                <a:lnTo>
                  <a:pt x="630" y="277"/>
                </a:lnTo>
                <a:lnTo>
                  <a:pt x="618" y="277"/>
                </a:lnTo>
                <a:lnTo>
                  <a:pt x="605" y="277"/>
                </a:lnTo>
                <a:lnTo>
                  <a:pt x="592" y="283"/>
                </a:lnTo>
                <a:lnTo>
                  <a:pt x="579" y="283"/>
                </a:lnTo>
                <a:lnTo>
                  <a:pt x="540" y="283"/>
                </a:lnTo>
                <a:lnTo>
                  <a:pt x="515" y="290"/>
                </a:lnTo>
                <a:lnTo>
                  <a:pt x="508" y="290"/>
                </a:lnTo>
                <a:lnTo>
                  <a:pt x="476" y="296"/>
                </a:lnTo>
                <a:lnTo>
                  <a:pt x="515" y="296"/>
                </a:lnTo>
                <a:lnTo>
                  <a:pt x="521" y="296"/>
                </a:lnTo>
                <a:lnTo>
                  <a:pt x="528" y="290"/>
                </a:lnTo>
                <a:lnTo>
                  <a:pt x="5433" y="495"/>
                </a:lnTo>
                <a:lnTo>
                  <a:pt x="926" y="354"/>
                </a:lnTo>
                <a:lnTo>
                  <a:pt x="900" y="341"/>
                </a:lnTo>
                <a:lnTo>
                  <a:pt x="875" y="328"/>
                </a:lnTo>
                <a:lnTo>
                  <a:pt x="843" y="328"/>
                </a:lnTo>
                <a:lnTo>
                  <a:pt x="836" y="328"/>
                </a:lnTo>
                <a:lnTo>
                  <a:pt x="843" y="335"/>
                </a:lnTo>
                <a:lnTo>
                  <a:pt x="862" y="341"/>
                </a:lnTo>
                <a:lnTo>
                  <a:pt x="894" y="367"/>
                </a:lnTo>
                <a:lnTo>
                  <a:pt x="926" y="380"/>
                </a:lnTo>
                <a:lnTo>
                  <a:pt x="965" y="393"/>
                </a:lnTo>
                <a:lnTo>
                  <a:pt x="1138" y="457"/>
                </a:lnTo>
                <a:lnTo>
                  <a:pt x="1203" y="489"/>
                </a:lnTo>
                <a:lnTo>
                  <a:pt x="1235" y="502"/>
                </a:lnTo>
                <a:lnTo>
                  <a:pt x="1241" y="502"/>
                </a:lnTo>
                <a:lnTo>
                  <a:pt x="1068" y="425"/>
                </a:lnTo>
                <a:lnTo>
                  <a:pt x="926" y="354"/>
                </a:lnTo>
                <a:lnTo>
                  <a:pt x="5433" y="495"/>
                </a:lnTo>
                <a:lnTo>
                  <a:pt x="418" y="322"/>
                </a:lnTo>
                <a:lnTo>
                  <a:pt x="412" y="328"/>
                </a:lnTo>
                <a:lnTo>
                  <a:pt x="431" y="322"/>
                </a:lnTo>
                <a:lnTo>
                  <a:pt x="438" y="315"/>
                </a:lnTo>
                <a:lnTo>
                  <a:pt x="425" y="315"/>
                </a:lnTo>
                <a:lnTo>
                  <a:pt x="418" y="322"/>
                </a:lnTo>
                <a:lnTo>
                  <a:pt x="5433" y="495"/>
                </a:lnTo>
                <a:lnTo>
                  <a:pt x="1318" y="508"/>
                </a:lnTo>
                <a:lnTo>
                  <a:pt x="1331" y="495"/>
                </a:lnTo>
                <a:lnTo>
                  <a:pt x="1344" y="489"/>
                </a:lnTo>
                <a:lnTo>
                  <a:pt x="1363" y="489"/>
                </a:lnTo>
                <a:lnTo>
                  <a:pt x="1389" y="495"/>
                </a:lnTo>
                <a:lnTo>
                  <a:pt x="1389" y="489"/>
                </a:lnTo>
                <a:lnTo>
                  <a:pt x="1357" y="476"/>
                </a:lnTo>
                <a:lnTo>
                  <a:pt x="1331" y="470"/>
                </a:lnTo>
                <a:lnTo>
                  <a:pt x="1260" y="444"/>
                </a:lnTo>
                <a:lnTo>
                  <a:pt x="1235" y="444"/>
                </a:lnTo>
                <a:lnTo>
                  <a:pt x="1215" y="438"/>
                </a:lnTo>
                <a:lnTo>
                  <a:pt x="1209" y="431"/>
                </a:lnTo>
                <a:lnTo>
                  <a:pt x="1203" y="438"/>
                </a:lnTo>
                <a:lnTo>
                  <a:pt x="1196" y="444"/>
                </a:lnTo>
                <a:lnTo>
                  <a:pt x="1203" y="444"/>
                </a:lnTo>
                <a:lnTo>
                  <a:pt x="1222" y="450"/>
                </a:lnTo>
                <a:lnTo>
                  <a:pt x="1235" y="450"/>
                </a:lnTo>
                <a:lnTo>
                  <a:pt x="1248" y="450"/>
                </a:lnTo>
                <a:lnTo>
                  <a:pt x="1286" y="470"/>
                </a:lnTo>
                <a:lnTo>
                  <a:pt x="1312" y="476"/>
                </a:lnTo>
                <a:lnTo>
                  <a:pt x="1338" y="476"/>
                </a:lnTo>
                <a:lnTo>
                  <a:pt x="1331" y="489"/>
                </a:lnTo>
                <a:lnTo>
                  <a:pt x="1318" y="502"/>
                </a:lnTo>
                <a:lnTo>
                  <a:pt x="1318" y="508"/>
                </a:lnTo>
                <a:lnTo>
                  <a:pt x="5433" y="495"/>
                </a:lnTo>
                <a:lnTo>
                  <a:pt x="450" y="328"/>
                </a:lnTo>
                <a:lnTo>
                  <a:pt x="470" y="328"/>
                </a:lnTo>
                <a:lnTo>
                  <a:pt x="476" y="328"/>
                </a:lnTo>
                <a:lnTo>
                  <a:pt x="476" y="322"/>
                </a:lnTo>
                <a:lnTo>
                  <a:pt x="470" y="322"/>
                </a:lnTo>
                <a:lnTo>
                  <a:pt x="450" y="322"/>
                </a:lnTo>
                <a:lnTo>
                  <a:pt x="450" y="328"/>
                </a:lnTo>
                <a:lnTo>
                  <a:pt x="444" y="328"/>
                </a:lnTo>
                <a:lnTo>
                  <a:pt x="450" y="328"/>
                </a:lnTo>
                <a:lnTo>
                  <a:pt x="5433" y="495"/>
                </a:lnTo>
                <a:lnTo>
                  <a:pt x="566" y="193"/>
                </a:lnTo>
                <a:lnTo>
                  <a:pt x="547" y="193"/>
                </a:lnTo>
                <a:lnTo>
                  <a:pt x="547" y="200"/>
                </a:lnTo>
                <a:lnTo>
                  <a:pt x="547" y="206"/>
                </a:lnTo>
                <a:lnTo>
                  <a:pt x="553" y="206"/>
                </a:lnTo>
                <a:lnTo>
                  <a:pt x="566" y="193"/>
                </a:lnTo>
                <a:lnTo>
                  <a:pt x="5433" y="495"/>
                </a:lnTo>
                <a:lnTo>
                  <a:pt x="277" y="58"/>
                </a:lnTo>
                <a:lnTo>
                  <a:pt x="270" y="52"/>
                </a:lnTo>
                <a:lnTo>
                  <a:pt x="264" y="52"/>
                </a:lnTo>
                <a:lnTo>
                  <a:pt x="264" y="58"/>
                </a:lnTo>
                <a:lnTo>
                  <a:pt x="277" y="58"/>
                </a:lnTo>
                <a:lnTo>
                  <a:pt x="5433" y="495"/>
                </a:lnTo>
                <a:lnTo>
                  <a:pt x="290" y="450"/>
                </a:lnTo>
                <a:lnTo>
                  <a:pt x="258" y="450"/>
                </a:lnTo>
                <a:lnTo>
                  <a:pt x="245" y="450"/>
                </a:lnTo>
                <a:lnTo>
                  <a:pt x="245" y="457"/>
                </a:lnTo>
                <a:lnTo>
                  <a:pt x="277" y="457"/>
                </a:lnTo>
                <a:lnTo>
                  <a:pt x="290" y="457"/>
                </a:lnTo>
                <a:lnTo>
                  <a:pt x="309" y="450"/>
                </a:lnTo>
                <a:lnTo>
                  <a:pt x="303" y="450"/>
                </a:lnTo>
                <a:lnTo>
                  <a:pt x="290" y="450"/>
                </a:lnTo>
                <a:lnTo>
                  <a:pt x="5433" y="495"/>
                </a:lnTo>
                <a:lnTo>
                  <a:pt x="193" y="213"/>
                </a:lnTo>
                <a:lnTo>
                  <a:pt x="193" y="219"/>
                </a:lnTo>
                <a:lnTo>
                  <a:pt x="206" y="219"/>
                </a:lnTo>
                <a:lnTo>
                  <a:pt x="200" y="213"/>
                </a:lnTo>
                <a:lnTo>
                  <a:pt x="193" y="213"/>
                </a:lnTo>
                <a:lnTo>
                  <a:pt x="5433" y="495"/>
                </a:lnTo>
                <a:lnTo>
                  <a:pt x="225" y="450"/>
                </a:lnTo>
                <a:lnTo>
                  <a:pt x="219" y="457"/>
                </a:lnTo>
                <a:lnTo>
                  <a:pt x="225" y="470"/>
                </a:lnTo>
                <a:lnTo>
                  <a:pt x="238" y="470"/>
                </a:lnTo>
                <a:lnTo>
                  <a:pt x="238" y="457"/>
                </a:lnTo>
                <a:lnTo>
                  <a:pt x="238" y="450"/>
                </a:lnTo>
                <a:lnTo>
                  <a:pt x="225" y="450"/>
                </a:lnTo>
                <a:lnTo>
                  <a:pt x="5433" y="495"/>
                </a:lnTo>
                <a:lnTo>
                  <a:pt x="161" y="225"/>
                </a:lnTo>
                <a:lnTo>
                  <a:pt x="174" y="225"/>
                </a:lnTo>
                <a:lnTo>
                  <a:pt x="168" y="219"/>
                </a:lnTo>
                <a:lnTo>
                  <a:pt x="155" y="225"/>
                </a:lnTo>
                <a:lnTo>
                  <a:pt x="161" y="225"/>
                </a:lnTo>
                <a:lnTo>
                  <a:pt x="5433" y="495"/>
                </a:lnTo>
                <a:lnTo>
                  <a:pt x="78" y="290"/>
                </a:lnTo>
                <a:lnTo>
                  <a:pt x="84" y="296"/>
                </a:lnTo>
                <a:lnTo>
                  <a:pt x="103" y="303"/>
                </a:lnTo>
                <a:lnTo>
                  <a:pt x="129" y="315"/>
                </a:lnTo>
                <a:lnTo>
                  <a:pt x="103" y="309"/>
                </a:lnTo>
                <a:lnTo>
                  <a:pt x="84" y="309"/>
                </a:lnTo>
                <a:lnTo>
                  <a:pt x="71" y="315"/>
                </a:lnTo>
                <a:lnTo>
                  <a:pt x="97" y="322"/>
                </a:lnTo>
                <a:lnTo>
                  <a:pt x="129" y="322"/>
                </a:lnTo>
                <a:lnTo>
                  <a:pt x="161" y="335"/>
                </a:lnTo>
                <a:lnTo>
                  <a:pt x="187" y="348"/>
                </a:lnTo>
                <a:lnTo>
                  <a:pt x="200" y="354"/>
                </a:lnTo>
                <a:lnTo>
                  <a:pt x="219" y="354"/>
                </a:lnTo>
                <a:lnTo>
                  <a:pt x="232" y="367"/>
                </a:lnTo>
                <a:lnTo>
                  <a:pt x="225" y="380"/>
                </a:lnTo>
                <a:lnTo>
                  <a:pt x="238" y="386"/>
                </a:lnTo>
                <a:lnTo>
                  <a:pt x="258" y="380"/>
                </a:lnTo>
                <a:lnTo>
                  <a:pt x="277" y="386"/>
                </a:lnTo>
                <a:lnTo>
                  <a:pt x="290" y="399"/>
                </a:lnTo>
                <a:lnTo>
                  <a:pt x="290" y="393"/>
                </a:lnTo>
                <a:lnTo>
                  <a:pt x="277" y="373"/>
                </a:lnTo>
                <a:lnTo>
                  <a:pt x="270" y="367"/>
                </a:lnTo>
                <a:lnTo>
                  <a:pt x="258" y="354"/>
                </a:lnTo>
                <a:lnTo>
                  <a:pt x="277" y="354"/>
                </a:lnTo>
                <a:lnTo>
                  <a:pt x="322" y="373"/>
                </a:lnTo>
                <a:lnTo>
                  <a:pt x="348" y="367"/>
                </a:lnTo>
                <a:lnTo>
                  <a:pt x="373" y="367"/>
                </a:lnTo>
                <a:lnTo>
                  <a:pt x="405" y="367"/>
                </a:lnTo>
                <a:lnTo>
                  <a:pt x="412" y="367"/>
                </a:lnTo>
                <a:lnTo>
                  <a:pt x="393" y="354"/>
                </a:lnTo>
                <a:lnTo>
                  <a:pt x="367" y="348"/>
                </a:lnTo>
                <a:lnTo>
                  <a:pt x="335" y="348"/>
                </a:lnTo>
                <a:lnTo>
                  <a:pt x="322" y="348"/>
                </a:lnTo>
                <a:lnTo>
                  <a:pt x="315" y="341"/>
                </a:lnTo>
                <a:lnTo>
                  <a:pt x="296" y="341"/>
                </a:lnTo>
                <a:lnTo>
                  <a:pt x="264" y="328"/>
                </a:lnTo>
                <a:lnTo>
                  <a:pt x="219" y="322"/>
                </a:lnTo>
                <a:lnTo>
                  <a:pt x="187" y="315"/>
                </a:lnTo>
                <a:lnTo>
                  <a:pt x="174" y="315"/>
                </a:lnTo>
                <a:lnTo>
                  <a:pt x="168" y="309"/>
                </a:lnTo>
                <a:lnTo>
                  <a:pt x="123" y="303"/>
                </a:lnTo>
                <a:lnTo>
                  <a:pt x="97" y="290"/>
                </a:lnTo>
                <a:lnTo>
                  <a:pt x="84" y="283"/>
                </a:lnTo>
                <a:lnTo>
                  <a:pt x="78" y="283"/>
                </a:lnTo>
                <a:lnTo>
                  <a:pt x="78" y="290"/>
                </a:lnTo>
                <a:lnTo>
                  <a:pt x="5433" y="495"/>
                </a:lnTo>
                <a:lnTo>
                  <a:pt x="309" y="508"/>
                </a:lnTo>
                <a:lnTo>
                  <a:pt x="303" y="508"/>
                </a:lnTo>
                <a:lnTo>
                  <a:pt x="296" y="515"/>
                </a:lnTo>
                <a:lnTo>
                  <a:pt x="303" y="515"/>
                </a:lnTo>
                <a:lnTo>
                  <a:pt x="309" y="508"/>
                </a:lnTo>
                <a:lnTo>
                  <a:pt x="5433" y="495"/>
                </a:lnTo>
                <a:lnTo>
                  <a:pt x="1338" y="20"/>
                </a:lnTo>
                <a:lnTo>
                  <a:pt x="1350" y="20"/>
                </a:lnTo>
                <a:lnTo>
                  <a:pt x="1338" y="7"/>
                </a:lnTo>
                <a:lnTo>
                  <a:pt x="1331" y="7"/>
                </a:lnTo>
                <a:lnTo>
                  <a:pt x="1325" y="13"/>
                </a:lnTo>
                <a:lnTo>
                  <a:pt x="1325" y="20"/>
                </a:lnTo>
                <a:lnTo>
                  <a:pt x="1338" y="20"/>
                </a:lnTo>
                <a:lnTo>
                  <a:pt x="5433" y="495"/>
                </a:lnTo>
                <a:lnTo>
                  <a:pt x="187" y="521"/>
                </a:lnTo>
                <a:lnTo>
                  <a:pt x="180" y="521"/>
                </a:lnTo>
                <a:lnTo>
                  <a:pt x="174" y="521"/>
                </a:lnTo>
                <a:lnTo>
                  <a:pt x="180" y="521"/>
                </a:lnTo>
                <a:lnTo>
                  <a:pt x="187" y="521"/>
                </a:lnTo>
                <a:lnTo>
                  <a:pt x="5433" y="495"/>
                </a:lnTo>
                <a:lnTo>
                  <a:pt x="39" y="206"/>
                </a:lnTo>
                <a:lnTo>
                  <a:pt x="13" y="187"/>
                </a:lnTo>
                <a:lnTo>
                  <a:pt x="0" y="180"/>
                </a:lnTo>
                <a:lnTo>
                  <a:pt x="0" y="193"/>
                </a:lnTo>
                <a:lnTo>
                  <a:pt x="26" y="213"/>
                </a:lnTo>
                <a:lnTo>
                  <a:pt x="65" y="219"/>
                </a:lnTo>
                <a:lnTo>
                  <a:pt x="97" y="225"/>
                </a:lnTo>
                <a:lnTo>
                  <a:pt x="39" y="206"/>
                </a:lnTo>
                <a:lnTo>
                  <a:pt x="5433" y="495"/>
                </a:lnTo>
                <a:lnTo>
                  <a:pt x="778" y="592"/>
                </a:lnTo>
                <a:lnTo>
                  <a:pt x="753" y="585"/>
                </a:lnTo>
                <a:lnTo>
                  <a:pt x="733" y="566"/>
                </a:lnTo>
                <a:lnTo>
                  <a:pt x="708" y="560"/>
                </a:lnTo>
                <a:lnTo>
                  <a:pt x="682" y="560"/>
                </a:lnTo>
                <a:lnTo>
                  <a:pt x="669" y="560"/>
                </a:lnTo>
                <a:lnTo>
                  <a:pt x="650" y="560"/>
                </a:lnTo>
                <a:lnTo>
                  <a:pt x="643" y="553"/>
                </a:lnTo>
                <a:lnTo>
                  <a:pt x="643" y="560"/>
                </a:lnTo>
                <a:lnTo>
                  <a:pt x="650" y="579"/>
                </a:lnTo>
                <a:lnTo>
                  <a:pt x="650" y="585"/>
                </a:lnTo>
                <a:lnTo>
                  <a:pt x="643" y="585"/>
                </a:lnTo>
                <a:lnTo>
                  <a:pt x="630" y="579"/>
                </a:lnTo>
                <a:lnTo>
                  <a:pt x="624" y="579"/>
                </a:lnTo>
                <a:lnTo>
                  <a:pt x="624" y="566"/>
                </a:lnTo>
                <a:lnTo>
                  <a:pt x="624" y="560"/>
                </a:lnTo>
                <a:lnTo>
                  <a:pt x="618" y="553"/>
                </a:lnTo>
                <a:lnTo>
                  <a:pt x="611" y="547"/>
                </a:lnTo>
                <a:lnTo>
                  <a:pt x="605" y="553"/>
                </a:lnTo>
                <a:lnTo>
                  <a:pt x="611" y="560"/>
                </a:lnTo>
                <a:lnTo>
                  <a:pt x="605" y="560"/>
                </a:lnTo>
                <a:lnTo>
                  <a:pt x="598" y="560"/>
                </a:lnTo>
                <a:lnTo>
                  <a:pt x="592" y="553"/>
                </a:lnTo>
                <a:lnTo>
                  <a:pt x="573" y="553"/>
                </a:lnTo>
                <a:lnTo>
                  <a:pt x="547" y="547"/>
                </a:lnTo>
                <a:lnTo>
                  <a:pt x="553" y="540"/>
                </a:lnTo>
                <a:lnTo>
                  <a:pt x="540" y="540"/>
                </a:lnTo>
                <a:lnTo>
                  <a:pt x="534" y="547"/>
                </a:lnTo>
                <a:lnTo>
                  <a:pt x="521" y="553"/>
                </a:lnTo>
                <a:lnTo>
                  <a:pt x="521" y="540"/>
                </a:lnTo>
                <a:lnTo>
                  <a:pt x="515" y="540"/>
                </a:lnTo>
                <a:lnTo>
                  <a:pt x="495" y="540"/>
                </a:lnTo>
                <a:lnTo>
                  <a:pt x="476" y="540"/>
                </a:lnTo>
                <a:lnTo>
                  <a:pt x="438" y="540"/>
                </a:lnTo>
                <a:lnTo>
                  <a:pt x="438" y="534"/>
                </a:lnTo>
                <a:lnTo>
                  <a:pt x="425" y="528"/>
                </a:lnTo>
                <a:lnTo>
                  <a:pt x="418" y="521"/>
                </a:lnTo>
                <a:lnTo>
                  <a:pt x="418" y="521"/>
                </a:lnTo>
                <a:lnTo>
                  <a:pt x="405" y="515"/>
                </a:lnTo>
                <a:lnTo>
                  <a:pt x="405" y="521"/>
                </a:lnTo>
                <a:lnTo>
                  <a:pt x="418" y="528"/>
                </a:lnTo>
                <a:lnTo>
                  <a:pt x="431" y="540"/>
                </a:lnTo>
                <a:lnTo>
                  <a:pt x="425" y="547"/>
                </a:lnTo>
                <a:lnTo>
                  <a:pt x="418" y="547"/>
                </a:lnTo>
                <a:lnTo>
                  <a:pt x="405" y="547"/>
                </a:lnTo>
                <a:lnTo>
                  <a:pt x="386" y="547"/>
                </a:lnTo>
                <a:lnTo>
                  <a:pt x="360" y="553"/>
                </a:lnTo>
                <a:lnTo>
                  <a:pt x="341" y="553"/>
                </a:lnTo>
                <a:lnTo>
                  <a:pt x="328" y="553"/>
                </a:lnTo>
                <a:lnTo>
                  <a:pt x="315" y="553"/>
                </a:lnTo>
                <a:lnTo>
                  <a:pt x="303" y="540"/>
                </a:lnTo>
                <a:lnTo>
                  <a:pt x="303" y="528"/>
                </a:lnTo>
                <a:lnTo>
                  <a:pt x="303" y="521"/>
                </a:lnTo>
                <a:lnTo>
                  <a:pt x="296" y="521"/>
                </a:lnTo>
                <a:lnTo>
                  <a:pt x="283" y="521"/>
                </a:lnTo>
                <a:lnTo>
                  <a:pt x="283" y="521"/>
                </a:lnTo>
                <a:lnTo>
                  <a:pt x="277" y="515"/>
                </a:lnTo>
                <a:lnTo>
                  <a:pt x="264" y="515"/>
                </a:lnTo>
                <a:lnTo>
                  <a:pt x="264" y="502"/>
                </a:lnTo>
                <a:lnTo>
                  <a:pt x="238" y="502"/>
                </a:lnTo>
                <a:lnTo>
                  <a:pt x="225" y="495"/>
                </a:lnTo>
                <a:lnTo>
                  <a:pt x="200" y="476"/>
                </a:lnTo>
                <a:lnTo>
                  <a:pt x="180" y="457"/>
                </a:lnTo>
                <a:lnTo>
                  <a:pt x="168" y="450"/>
                </a:lnTo>
                <a:lnTo>
                  <a:pt x="161" y="438"/>
                </a:lnTo>
                <a:lnTo>
                  <a:pt x="116" y="418"/>
                </a:lnTo>
                <a:lnTo>
                  <a:pt x="71" y="393"/>
                </a:lnTo>
                <a:lnTo>
                  <a:pt x="33" y="373"/>
                </a:lnTo>
                <a:lnTo>
                  <a:pt x="13" y="367"/>
                </a:lnTo>
                <a:lnTo>
                  <a:pt x="0" y="367"/>
                </a:lnTo>
                <a:lnTo>
                  <a:pt x="0" y="373"/>
                </a:lnTo>
                <a:lnTo>
                  <a:pt x="13" y="380"/>
                </a:lnTo>
                <a:lnTo>
                  <a:pt x="33" y="386"/>
                </a:lnTo>
                <a:lnTo>
                  <a:pt x="65" y="399"/>
                </a:lnTo>
                <a:lnTo>
                  <a:pt x="110" y="425"/>
                </a:lnTo>
                <a:lnTo>
                  <a:pt x="142" y="444"/>
                </a:lnTo>
                <a:lnTo>
                  <a:pt x="161" y="457"/>
                </a:lnTo>
                <a:lnTo>
                  <a:pt x="174" y="470"/>
                </a:lnTo>
                <a:lnTo>
                  <a:pt x="180" y="483"/>
                </a:lnTo>
                <a:lnTo>
                  <a:pt x="180" y="489"/>
                </a:lnTo>
                <a:lnTo>
                  <a:pt x="174" y="483"/>
                </a:lnTo>
                <a:lnTo>
                  <a:pt x="142" y="457"/>
                </a:lnTo>
                <a:lnTo>
                  <a:pt x="135" y="450"/>
                </a:lnTo>
                <a:lnTo>
                  <a:pt x="123" y="444"/>
                </a:lnTo>
                <a:lnTo>
                  <a:pt x="110" y="438"/>
                </a:lnTo>
                <a:lnTo>
                  <a:pt x="97" y="431"/>
                </a:lnTo>
                <a:lnTo>
                  <a:pt x="97" y="425"/>
                </a:lnTo>
                <a:lnTo>
                  <a:pt x="97" y="431"/>
                </a:lnTo>
                <a:lnTo>
                  <a:pt x="97" y="444"/>
                </a:lnTo>
                <a:lnTo>
                  <a:pt x="110" y="457"/>
                </a:lnTo>
                <a:lnTo>
                  <a:pt x="123" y="476"/>
                </a:lnTo>
                <a:lnTo>
                  <a:pt x="129" y="476"/>
                </a:lnTo>
                <a:lnTo>
                  <a:pt x="155" y="489"/>
                </a:lnTo>
                <a:lnTo>
                  <a:pt x="168" y="489"/>
                </a:lnTo>
                <a:lnTo>
                  <a:pt x="174" y="495"/>
                </a:lnTo>
                <a:lnTo>
                  <a:pt x="180" y="502"/>
                </a:lnTo>
                <a:lnTo>
                  <a:pt x="187" y="502"/>
                </a:lnTo>
                <a:lnTo>
                  <a:pt x="193" y="508"/>
                </a:lnTo>
                <a:lnTo>
                  <a:pt x="193" y="515"/>
                </a:lnTo>
                <a:lnTo>
                  <a:pt x="187" y="521"/>
                </a:lnTo>
                <a:lnTo>
                  <a:pt x="213" y="521"/>
                </a:lnTo>
                <a:lnTo>
                  <a:pt x="219" y="521"/>
                </a:lnTo>
                <a:lnTo>
                  <a:pt x="219" y="521"/>
                </a:lnTo>
                <a:lnTo>
                  <a:pt x="213" y="528"/>
                </a:lnTo>
                <a:lnTo>
                  <a:pt x="193" y="528"/>
                </a:lnTo>
                <a:lnTo>
                  <a:pt x="174" y="528"/>
                </a:lnTo>
                <a:lnTo>
                  <a:pt x="168" y="521"/>
                </a:lnTo>
                <a:lnTo>
                  <a:pt x="161" y="515"/>
                </a:lnTo>
                <a:lnTo>
                  <a:pt x="142" y="515"/>
                </a:lnTo>
                <a:lnTo>
                  <a:pt x="123" y="521"/>
                </a:lnTo>
                <a:lnTo>
                  <a:pt x="110" y="515"/>
                </a:lnTo>
                <a:lnTo>
                  <a:pt x="103" y="508"/>
                </a:lnTo>
                <a:lnTo>
                  <a:pt x="97" y="508"/>
                </a:lnTo>
                <a:lnTo>
                  <a:pt x="84" y="515"/>
                </a:lnTo>
                <a:lnTo>
                  <a:pt x="71" y="508"/>
                </a:lnTo>
                <a:lnTo>
                  <a:pt x="58" y="508"/>
                </a:lnTo>
                <a:lnTo>
                  <a:pt x="26" y="489"/>
                </a:lnTo>
                <a:lnTo>
                  <a:pt x="0" y="476"/>
                </a:lnTo>
                <a:lnTo>
                  <a:pt x="0" y="489"/>
                </a:lnTo>
                <a:lnTo>
                  <a:pt x="7" y="489"/>
                </a:lnTo>
                <a:lnTo>
                  <a:pt x="20" y="495"/>
                </a:lnTo>
                <a:lnTo>
                  <a:pt x="26" y="502"/>
                </a:lnTo>
                <a:lnTo>
                  <a:pt x="7" y="502"/>
                </a:lnTo>
                <a:lnTo>
                  <a:pt x="0" y="502"/>
                </a:lnTo>
                <a:lnTo>
                  <a:pt x="0" y="515"/>
                </a:lnTo>
                <a:lnTo>
                  <a:pt x="20" y="515"/>
                </a:lnTo>
                <a:lnTo>
                  <a:pt x="26" y="515"/>
                </a:lnTo>
                <a:lnTo>
                  <a:pt x="65" y="521"/>
                </a:lnTo>
                <a:lnTo>
                  <a:pt x="90" y="521"/>
                </a:lnTo>
                <a:lnTo>
                  <a:pt x="84" y="521"/>
                </a:lnTo>
                <a:lnTo>
                  <a:pt x="78" y="528"/>
                </a:lnTo>
                <a:lnTo>
                  <a:pt x="52" y="528"/>
                </a:lnTo>
                <a:lnTo>
                  <a:pt x="26" y="534"/>
                </a:lnTo>
                <a:lnTo>
                  <a:pt x="13" y="540"/>
                </a:lnTo>
                <a:lnTo>
                  <a:pt x="0" y="547"/>
                </a:lnTo>
                <a:lnTo>
                  <a:pt x="0" y="553"/>
                </a:lnTo>
                <a:lnTo>
                  <a:pt x="20" y="547"/>
                </a:lnTo>
                <a:lnTo>
                  <a:pt x="52" y="540"/>
                </a:lnTo>
                <a:lnTo>
                  <a:pt x="84" y="540"/>
                </a:lnTo>
                <a:lnTo>
                  <a:pt x="110" y="540"/>
                </a:lnTo>
                <a:lnTo>
                  <a:pt x="135" y="540"/>
                </a:lnTo>
                <a:lnTo>
                  <a:pt x="161" y="534"/>
                </a:lnTo>
                <a:lnTo>
                  <a:pt x="225" y="534"/>
                </a:lnTo>
                <a:lnTo>
                  <a:pt x="245" y="534"/>
                </a:lnTo>
                <a:lnTo>
                  <a:pt x="258" y="534"/>
                </a:lnTo>
                <a:lnTo>
                  <a:pt x="258" y="540"/>
                </a:lnTo>
                <a:lnTo>
                  <a:pt x="258" y="560"/>
                </a:lnTo>
                <a:lnTo>
                  <a:pt x="258" y="566"/>
                </a:lnTo>
                <a:lnTo>
                  <a:pt x="245" y="566"/>
                </a:lnTo>
                <a:lnTo>
                  <a:pt x="225" y="566"/>
                </a:lnTo>
                <a:lnTo>
                  <a:pt x="225" y="579"/>
                </a:lnTo>
                <a:lnTo>
                  <a:pt x="232" y="585"/>
                </a:lnTo>
                <a:lnTo>
                  <a:pt x="245" y="585"/>
                </a:lnTo>
                <a:lnTo>
                  <a:pt x="277" y="579"/>
                </a:lnTo>
                <a:lnTo>
                  <a:pt x="303" y="579"/>
                </a:lnTo>
                <a:lnTo>
                  <a:pt x="328" y="585"/>
                </a:lnTo>
                <a:lnTo>
                  <a:pt x="322" y="592"/>
                </a:lnTo>
                <a:lnTo>
                  <a:pt x="328" y="598"/>
                </a:lnTo>
                <a:lnTo>
                  <a:pt x="341" y="618"/>
                </a:lnTo>
                <a:lnTo>
                  <a:pt x="412" y="618"/>
                </a:lnTo>
                <a:lnTo>
                  <a:pt x="360" y="585"/>
                </a:lnTo>
                <a:lnTo>
                  <a:pt x="418" y="579"/>
                </a:lnTo>
                <a:lnTo>
                  <a:pt x="438" y="579"/>
                </a:lnTo>
                <a:lnTo>
                  <a:pt x="463" y="579"/>
                </a:lnTo>
                <a:lnTo>
                  <a:pt x="476" y="592"/>
                </a:lnTo>
                <a:lnTo>
                  <a:pt x="489" y="592"/>
                </a:lnTo>
                <a:lnTo>
                  <a:pt x="495" y="592"/>
                </a:lnTo>
                <a:lnTo>
                  <a:pt x="515" y="598"/>
                </a:lnTo>
                <a:lnTo>
                  <a:pt x="553" y="618"/>
                </a:lnTo>
                <a:lnTo>
                  <a:pt x="585" y="618"/>
                </a:lnTo>
                <a:lnTo>
                  <a:pt x="534" y="598"/>
                </a:lnTo>
                <a:lnTo>
                  <a:pt x="528" y="592"/>
                </a:lnTo>
                <a:lnTo>
                  <a:pt x="515" y="585"/>
                </a:lnTo>
                <a:lnTo>
                  <a:pt x="528" y="585"/>
                </a:lnTo>
                <a:lnTo>
                  <a:pt x="540" y="585"/>
                </a:lnTo>
                <a:lnTo>
                  <a:pt x="566" y="585"/>
                </a:lnTo>
                <a:lnTo>
                  <a:pt x="573" y="585"/>
                </a:lnTo>
                <a:lnTo>
                  <a:pt x="585" y="585"/>
                </a:lnTo>
                <a:lnTo>
                  <a:pt x="611" y="592"/>
                </a:lnTo>
                <a:lnTo>
                  <a:pt x="618" y="598"/>
                </a:lnTo>
                <a:lnTo>
                  <a:pt x="630" y="598"/>
                </a:lnTo>
                <a:lnTo>
                  <a:pt x="650" y="605"/>
                </a:lnTo>
                <a:lnTo>
                  <a:pt x="675" y="605"/>
                </a:lnTo>
                <a:lnTo>
                  <a:pt x="688" y="611"/>
                </a:lnTo>
                <a:lnTo>
                  <a:pt x="695" y="618"/>
                </a:lnTo>
                <a:lnTo>
                  <a:pt x="708" y="611"/>
                </a:lnTo>
                <a:lnTo>
                  <a:pt x="714" y="611"/>
                </a:lnTo>
                <a:lnTo>
                  <a:pt x="714" y="618"/>
                </a:lnTo>
                <a:lnTo>
                  <a:pt x="772" y="618"/>
                </a:lnTo>
                <a:lnTo>
                  <a:pt x="708" y="598"/>
                </a:lnTo>
                <a:lnTo>
                  <a:pt x="682" y="585"/>
                </a:lnTo>
                <a:lnTo>
                  <a:pt x="675" y="585"/>
                </a:lnTo>
                <a:lnTo>
                  <a:pt x="675" y="579"/>
                </a:lnTo>
                <a:lnTo>
                  <a:pt x="682" y="579"/>
                </a:lnTo>
                <a:lnTo>
                  <a:pt x="714" y="585"/>
                </a:lnTo>
                <a:lnTo>
                  <a:pt x="740" y="592"/>
                </a:lnTo>
                <a:lnTo>
                  <a:pt x="772" y="605"/>
                </a:lnTo>
                <a:lnTo>
                  <a:pt x="798" y="611"/>
                </a:lnTo>
                <a:lnTo>
                  <a:pt x="804" y="618"/>
                </a:lnTo>
                <a:lnTo>
                  <a:pt x="810" y="618"/>
                </a:lnTo>
                <a:lnTo>
                  <a:pt x="849" y="618"/>
                </a:lnTo>
                <a:lnTo>
                  <a:pt x="810" y="605"/>
                </a:lnTo>
                <a:lnTo>
                  <a:pt x="791" y="592"/>
                </a:lnTo>
                <a:lnTo>
                  <a:pt x="778" y="592"/>
                </a:lnTo>
                <a:lnTo>
                  <a:pt x="5433" y="495"/>
                </a:lnTo>
                <a:lnTo>
                  <a:pt x="110" y="521"/>
                </a:lnTo>
                <a:lnTo>
                  <a:pt x="116" y="521"/>
                </a:lnTo>
                <a:lnTo>
                  <a:pt x="155" y="521"/>
                </a:lnTo>
                <a:lnTo>
                  <a:pt x="161" y="528"/>
                </a:lnTo>
                <a:lnTo>
                  <a:pt x="142" y="528"/>
                </a:lnTo>
                <a:lnTo>
                  <a:pt x="123" y="528"/>
                </a:lnTo>
                <a:lnTo>
                  <a:pt x="110" y="521"/>
                </a:lnTo>
                <a:lnTo>
                  <a:pt x="5433" y="495"/>
                </a:lnTo>
                <a:lnTo>
                  <a:pt x="283" y="560"/>
                </a:lnTo>
                <a:lnTo>
                  <a:pt x="277" y="560"/>
                </a:lnTo>
                <a:lnTo>
                  <a:pt x="270" y="553"/>
                </a:lnTo>
                <a:lnTo>
                  <a:pt x="270" y="540"/>
                </a:lnTo>
                <a:lnTo>
                  <a:pt x="277" y="540"/>
                </a:lnTo>
                <a:lnTo>
                  <a:pt x="283" y="547"/>
                </a:lnTo>
                <a:lnTo>
                  <a:pt x="290" y="553"/>
                </a:lnTo>
                <a:lnTo>
                  <a:pt x="283" y="560"/>
                </a:lnTo>
                <a:lnTo>
                  <a:pt x="5433" y="495"/>
                </a:lnTo>
                <a:lnTo>
                  <a:pt x="206" y="373"/>
                </a:lnTo>
                <a:lnTo>
                  <a:pt x="193" y="373"/>
                </a:lnTo>
                <a:lnTo>
                  <a:pt x="187" y="380"/>
                </a:lnTo>
                <a:lnTo>
                  <a:pt x="193" y="386"/>
                </a:lnTo>
                <a:lnTo>
                  <a:pt x="200" y="386"/>
                </a:lnTo>
                <a:lnTo>
                  <a:pt x="206" y="380"/>
                </a:lnTo>
                <a:lnTo>
                  <a:pt x="219" y="373"/>
                </a:lnTo>
                <a:lnTo>
                  <a:pt x="206" y="373"/>
                </a:lnTo>
                <a:lnTo>
                  <a:pt x="5433" y="495"/>
                </a:lnTo>
                <a:lnTo>
                  <a:pt x="33" y="412"/>
                </a:lnTo>
                <a:lnTo>
                  <a:pt x="52" y="418"/>
                </a:lnTo>
                <a:lnTo>
                  <a:pt x="65" y="425"/>
                </a:lnTo>
                <a:lnTo>
                  <a:pt x="84" y="431"/>
                </a:lnTo>
                <a:lnTo>
                  <a:pt x="78" y="425"/>
                </a:lnTo>
                <a:lnTo>
                  <a:pt x="65" y="418"/>
                </a:lnTo>
                <a:lnTo>
                  <a:pt x="39" y="405"/>
                </a:lnTo>
                <a:lnTo>
                  <a:pt x="13" y="393"/>
                </a:lnTo>
                <a:lnTo>
                  <a:pt x="26" y="399"/>
                </a:lnTo>
                <a:lnTo>
                  <a:pt x="33" y="412"/>
                </a:lnTo>
                <a:lnTo>
                  <a:pt x="5433" y="495"/>
                </a:lnTo>
                <a:lnTo>
                  <a:pt x="515" y="71"/>
                </a:lnTo>
                <a:lnTo>
                  <a:pt x="508" y="78"/>
                </a:lnTo>
                <a:lnTo>
                  <a:pt x="515" y="84"/>
                </a:lnTo>
                <a:lnTo>
                  <a:pt x="521" y="78"/>
                </a:lnTo>
                <a:lnTo>
                  <a:pt x="528" y="78"/>
                </a:lnTo>
                <a:lnTo>
                  <a:pt x="521" y="71"/>
                </a:lnTo>
                <a:lnTo>
                  <a:pt x="515" y="71"/>
                </a:lnTo>
                <a:lnTo>
                  <a:pt x="5433" y="495"/>
                </a:lnTo>
                <a:lnTo>
                  <a:pt x="219" y="225"/>
                </a:lnTo>
                <a:lnTo>
                  <a:pt x="219" y="232"/>
                </a:lnTo>
                <a:lnTo>
                  <a:pt x="225" y="232"/>
                </a:lnTo>
                <a:lnTo>
                  <a:pt x="225" y="225"/>
                </a:lnTo>
                <a:lnTo>
                  <a:pt x="219" y="225"/>
                </a:lnTo>
                <a:lnTo>
                  <a:pt x="5433" y="495"/>
                </a:lnTo>
                <a:lnTo>
                  <a:pt x="1273" y="129"/>
                </a:lnTo>
                <a:lnTo>
                  <a:pt x="1286" y="129"/>
                </a:lnTo>
                <a:lnTo>
                  <a:pt x="1293" y="123"/>
                </a:lnTo>
                <a:lnTo>
                  <a:pt x="1286" y="116"/>
                </a:lnTo>
                <a:lnTo>
                  <a:pt x="1273" y="116"/>
                </a:lnTo>
                <a:lnTo>
                  <a:pt x="1254" y="116"/>
                </a:lnTo>
                <a:lnTo>
                  <a:pt x="1273" y="129"/>
                </a:lnTo>
                <a:lnTo>
                  <a:pt x="5433" y="495"/>
                </a:lnTo>
                <a:lnTo>
                  <a:pt x="470" y="84"/>
                </a:lnTo>
                <a:lnTo>
                  <a:pt x="476" y="84"/>
                </a:lnTo>
                <a:lnTo>
                  <a:pt x="483" y="84"/>
                </a:lnTo>
                <a:lnTo>
                  <a:pt x="476" y="78"/>
                </a:lnTo>
                <a:lnTo>
                  <a:pt x="470" y="78"/>
                </a:lnTo>
                <a:lnTo>
                  <a:pt x="450" y="78"/>
                </a:lnTo>
                <a:lnTo>
                  <a:pt x="470" y="84"/>
                </a:lnTo>
                <a:lnTo>
                  <a:pt x="5433" y="495"/>
                </a:lnTo>
                <a:lnTo>
                  <a:pt x="1357" y="161"/>
                </a:lnTo>
                <a:lnTo>
                  <a:pt x="1408" y="174"/>
                </a:lnTo>
                <a:lnTo>
                  <a:pt x="1492" y="193"/>
                </a:lnTo>
                <a:lnTo>
                  <a:pt x="1537" y="213"/>
                </a:lnTo>
                <a:lnTo>
                  <a:pt x="1582" y="219"/>
                </a:lnTo>
                <a:lnTo>
                  <a:pt x="1582" y="213"/>
                </a:lnTo>
                <a:lnTo>
                  <a:pt x="1575" y="213"/>
                </a:lnTo>
                <a:lnTo>
                  <a:pt x="1543" y="206"/>
                </a:lnTo>
                <a:lnTo>
                  <a:pt x="1473" y="187"/>
                </a:lnTo>
                <a:lnTo>
                  <a:pt x="1428" y="168"/>
                </a:lnTo>
                <a:lnTo>
                  <a:pt x="1376" y="142"/>
                </a:lnTo>
                <a:lnTo>
                  <a:pt x="1344" y="135"/>
                </a:lnTo>
                <a:lnTo>
                  <a:pt x="1325" y="129"/>
                </a:lnTo>
                <a:lnTo>
                  <a:pt x="1338" y="142"/>
                </a:lnTo>
                <a:lnTo>
                  <a:pt x="1357" y="161"/>
                </a:lnTo>
                <a:lnTo>
                  <a:pt x="5433" y="495"/>
                </a:lnTo>
                <a:lnTo>
                  <a:pt x="881" y="20"/>
                </a:lnTo>
                <a:lnTo>
                  <a:pt x="978" y="52"/>
                </a:lnTo>
                <a:lnTo>
                  <a:pt x="1068" y="78"/>
                </a:lnTo>
                <a:lnTo>
                  <a:pt x="1158" y="110"/>
                </a:lnTo>
                <a:lnTo>
                  <a:pt x="1138" y="110"/>
                </a:lnTo>
                <a:lnTo>
                  <a:pt x="1113" y="116"/>
                </a:lnTo>
                <a:lnTo>
                  <a:pt x="1119" y="123"/>
                </a:lnTo>
                <a:lnTo>
                  <a:pt x="1145" y="123"/>
                </a:lnTo>
                <a:lnTo>
                  <a:pt x="1196" y="116"/>
                </a:lnTo>
                <a:lnTo>
                  <a:pt x="1228" y="135"/>
                </a:lnTo>
                <a:lnTo>
                  <a:pt x="1299" y="168"/>
                </a:lnTo>
                <a:lnTo>
                  <a:pt x="1421" y="225"/>
                </a:lnTo>
                <a:lnTo>
                  <a:pt x="1511" y="264"/>
                </a:lnTo>
                <a:lnTo>
                  <a:pt x="1524" y="277"/>
                </a:lnTo>
                <a:lnTo>
                  <a:pt x="1447" y="225"/>
                </a:lnTo>
                <a:lnTo>
                  <a:pt x="1254" y="135"/>
                </a:lnTo>
                <a:lnTo>
                  <a:pt x="1215" y="123"/>
                </a:lnTo>
                <a:lnTo>
                  <a:pt x="1228" y="116"/>
                </a:lnTo>
                <a:lnTo>
                  <a:pt x="1235" y="116"/>
                </a:lnTo>
                <a:lnTo>
                  <a:pt x="1183" y="110"/>
                </a:lnTo>
                <a:lnTo>
                  <a:pt x="1132" y="90"/>
                </a:lnTo>
                <a:lnTo>
                  <a:pt x="1016" y="39"/>
                </a:lnTo>
                <a:lnTo>
                  <a:pt x="907" y="13"/>
                </a:lnTo>
                <a:lnTo>
                  <a:pt x="810" y="0"/>
                </a:lnTo>
                <a:lnTo>
                  <a:pt x="669" y="7"/>
                </a:lnTo>
                <a:lnTo>
                  <a:pt x="547" y="13"/>
                </a:lnTo>
                <a:lnTo>
                  <a:pt x="489" y="33"/>
                </a:lnTo>
                <a:lnTo>
                  <a:pt x="682" y="13"/>
                </a:lnTo>
                <a:lnTo>
                  <a:pt x="778" y="7"/>
                </a:lnTo>
                <a:lnTo>
                  <a:pt x="881" y="20"/>
                </a:lnTo>
                <a:lnTo>
                  <a:pt x="5433" y="495"/>
                </a:lnTo>
                <a:lnTo>
                  <a:pt x="225" y="71"/>
                </a:lnTo>
                <a:lnTo>
                  <a:pt x="219" y="65"/>
                </a:lnTo>
                <a:lnTo>
                  <a:pt x="213" y="65"/>
                </a:lnTo>
                <a:lnTo>
                  <a:pt x="206" y="71"/>
                </a:lnTo>
                <a:lnTo>
                  <a:pt x="213" y="71"/>
                </a:lnTo>
                <a:lnTo>
                  <a:pt x="225" y="71"/>
                </a:lnTo>
                <a:lnTo>
                  <a:pt x="5433" y="495"/>
                </a:lnTo>
                <a:lnTo>
                  <a:pt x="534" y="97"/>
                </a:lnTo>
                <a:lnTo>
                  <a:pt x="618" y="84"/>
                </a:lnTo>
                <a:lnTo>
                  <a:pt x="656" y="71"/>
                </a:lnTo>
                <a:lnTo>
                  <a:pt x="592" y="84"/>
                </a:lnTo>
                <a:lnTo>
                  <a:pt x="412" y="97"/>
                </a:lnTo>
                <a:lnTo>
                  <a:pt x="283" y="110"/>
                </a:lnTo>
                <a:lnTo>
                  <a:pt x="206" y="129"/>
                </a:lnTo>
                <a:lnTo>
                  <a:pt x="155" y="155"/>
                </a:lnTo>
                <a:lnTo>
                  <a:pt x="193" y="135"/>
                </a:lnTo>
                <a:lnTo>
                  <a:pt x="238" y="129"/>
                </a:lnTo>
                <a:lnTo>
                  <a:pt x="303" y="116"/>
                </a:lnTo>
                <a:lnTo>
                  <a:pt x="534" y="97"/>
                </a:lnTo>
                <a:lnTo>
                  <a:pt x="5433" y="495"/>
                </a:lnTo>
                <a:lnTo>
                  <a:pt x="1929" y="592"/>
                </a:lnTo>
                <a:lnTo>
                  <a:pt x="1955" y="585"/>
                </a:lnTo>
                <a:lnTo>
                  <a:pt x="2013" y="560"/>
                </a:lnTo>
                <a:lnTo>
                  <a:pt x="2019" y="560"/>
                </a:lnTo>
                <a:lnTo>
                  <a:pt x="2025" y="553"/>
                </a:lnTo>
                <a:lnTo>
                  <a:pt x="1987" y="553"/>
                </a:lnTo>
                <a:lnTo>
                  <a:pt x="1923" y="579"/>
                </a:lnTo>
                <a:lnTo>
                  <a:pt x="1890" y="592"/>
                </a:lnTo>
                <a:lnTo>
                  <a:pt x="1871" y="598"/>
                </a:lnTo>
                <a:lnTo>
                  <a:pt x="1833" y="585"/>
                </a:lnTo>
                <a:lnTo>
                  <a:pt x="1807" y="585"/>
                </a:lnTo>
                <a:lnTo>
                  <a:pt x="1788" y="579"/>
                </a:lnTo>
                <a:lnTo>
                  <a:pt x="1781" y="566"/>
                </a:lnTo>
                <a:lnTo>
                  <a:pt x="1800" y="560"/>
                </a:lnTo>
                <a:lnTo>
                  <a:pt x="1820" y="553"/>
                </a:lnTo>
                <a:lnTo>
                  <a:pt x="1878" y="528"/>
                </a:lnTo>
                <a:lnTo>
                  <a:pt x="1916" y="528"/>
                </a:lnTo>
                <a:lnTo>
                  <a:pt x="1884" y="521"/>
                </a:lnTo>
                <a:lnTo>
                  <a:pt x="1871" y="515"/>
                </a:lnTo>
                <a:lnTo>
                  <a:pt x="1858" y="521"/>
                </a:lnTo>
                <a:lnTo>
                  <a:pt x="1813" y="534"/>
                </a:lnTo>
                <a:lnTo>
                  <a:pt x="1781" y="547"/>
                </a:lnTo>
                <a:lnTo>
                  <a:pt x="1762" y="560"/>
                </a:lnTo>
                <a:lnTo>
                  <a:pt x="1736" y="547"/>
                </a:lnTo>
                <a:lnTo>
                  <a:pt x="1678" y="521"/>
                </a:lnTo>
                <a:lnTo>
                  <a:pt x="1640" y="515"/>
                </a:lnTo>
                <a:lnTo>
                  <a:pt x="1633" y="521"/>
                </a:lnTo>
                <a:lnTo>
                  <a:pt x="1614" y="515"/>
                </a:lnTo>
                <a:lnTo>
                  <a:pt x="1575" y="502"/>
                </a:lnTo>
                <a:lnTo>
                  <a:pt x="1550" y="489"/>
                </a:lnTo>
                <a:lnTo>
                  <a:pt x="1537" y="489"/>
                </a:lnTo>
                <a:lnTo>
                  <a:pt x="1530" y="483"/>
                </a:lnTo>
                <a:lnTo>
                  <a:pt x="1550" y="457"/>
                </a:lnTo>
                <a:lnTo>
                  <a:pt x="1563" y="438"/>
                </a:lnTo>
                <a:lnTo>
                  <a:pt x="1569" y="431"/>
                </a:lnTo>
                <a:lnTo>
                  <a:pt x="1582" y="431"/>
                </a:lnTo>
                <a:lnTo>
                  <a:pt x="1595" y="438"/>
                </a:lnTo>
                <a:lnTo>
                  <a:pt x="1601" y="438"/>
                </a:lnTo>
                <a:lnTo>
                  <a:pt x="1627" y="450"/>
                </a:lnTo>
                <a:lnTo>
                  <a:pt x="1646" y="457"/>
                </a:lnTo>
                <a:lnTo>
                  <a:pt x="1672" y="476"/>
                </a:lnTo>
                <a:lnTo>
                  <a:pt x="1730" y="502"/>
                </a:lnTo>
                <a:lnTo>
                  <a:pt x="1710" y="483"/>
                </a:lnTo>
                <a:lnTo>
                  <a:pt x="1678" y="470"/>
                </a:lnTo>
                <a:lnTo>
                  <a:pt x="1646" y="444"/>
                </a:lnTo>
                <a:lnTo>
                  <a:pt x="1608" y="431"/>
                </a:lnTo>
                <a:lnTo>
                  <a:pt x="1595" y="418"/>
                </a:lnTo>
                <a:lnTo>
                  <a:pt x="1614" y="412"/>
                </a:lnTo>
                <a:lnTo>
                  <a:pt x="1627" y="393"/>
                </a:lnTo>
                <a:lnTo>
                  <a:pt x="1653" y="405"/>
                </a:lnTo>
                <a:lnTo>
                  <a:pt x="1698" y="418"/>
                </a:lnTo>
                <a:lnTo>
                  <a:pt x="1717" y="431"/>
                </a:lnTo>
                <a:lnTo>
                  <a:pt x="1723" y="431"/>
                </a:lnTo>
                <a:lnTo>
                  <a:pt x="1736" y="425"/>
                </a:lnTo>
                <a:lnTo>
                  <a:pt x="1775" y="450"/>
                </a:lnTo>
                <a:lnTo>
                  <a:pt x="1813" y="476"/>
                </a:lnTo>
                <a:lnTo>
                  <a:pt x="1852" y="489"/>
                </a:lnTo>
                <a:lnTo>
                  <a:pt x="1871" y="502"/>
                </a:lnTo>
                <a:lnTo>
                  <a:pt x="1903" y="508"/>
                </a:lnTo>
                <a:lnTo>
                  <a:pt x="1923" y="515"/>
                </a:lnTo>
                <a:lnTo>
                  <a:pt x="1948" y="521"/>
                </a:lnTo>
                <a:lnTo>
                  <a:pt x="1974" y="521"/>
                </a:lnTo>
                <a:lnTo>
                  <a:pt x="1935" y="515"/>
                </a:lnTo>
                <a:lnTo>
                  <a:pt x="1910" y="502"/>
                </a:lnTo>
                <a:lnTo>
                  <a:pt x="1871" y="489"/>
                </a:lnTo>
                <a:lnTo>
                  <a:pt x="1858" y="483"/>
                </a:lnTo>
                <a:lnTo>
                  <a:pt x="1852" y="483"/>
                </a:lnTo>
                <a:lnTo>
                  <a:pt x="1845" y="483"/>
                </a:lnTo>
                <a:lnTo>
                  <a:pt x="1826" y="476"/>
                </a:lnTo>
                <a:lnTo>
                  <a:pt x="1800" y="450"/>
                </a:lnTo>
                <a:lnTo>
                  <a:pt x="1768" y="431"/>
                </a:lnTo>
                <a:lnTo>
                  <a:pt x="1749" y="425"/>
                </a:lnTo>
                <a:lnTo>
                  <a:pt x="1723" y="418"/>
                </a:lnTo>
                <a:lnTo>
                  <a:pt x="1665" y="399"/>
                </a:lnTo>
                <a:lnTo>
                  <a:pt x="1659" y="393"/>
                </a:lnTo>
                <a:lnTo>
                  <a:pt x="1653" y="393"/>
                </a:lnTo>
                <a:lnTo>
                  <a:pt x="1653" y="386"/>
                </a:lnTo>
                <a:lnTo>
                  <a:pt x="1665" y="380"/>
                </a:lnTo>
                <a:lnTo>
                  <a:pt x="1678" y="354"/>
                </a:lnTo>
                <a:lnTo>
                  <a:pt x="1672" y="354"/>
                </a:lnTo>
                <a:lnTo>
                  <a:pt x="1665" y="354"/>
                </a:lnTo>
                <a:lnTo>
                  <a:pt x="1653" y="367"/>
                </a:lnTo>
                <a:lnTo>
                  <a:pt x="1633" y="348"/>
                </a:lnTo>
                <a:lnTo>
                  <a:pt x="1608" y="335"/>
                </a:lnTo>
                <a:lnTo>
                  <a:pt x="1582" y="328"/>
                </a:lnTo>
                <a:lnTo>
                  <a:pt x="1563" y="328"/>
                </a:lnTo>
                <a:lnTo>
                  <a:pt x="1537" y="341"/>
                </a:lnTo>
                <a:lnTo>
                  <a:pt x="1524" y="335"/>
                </a:lnTo>
                <a:lnTo>
                  <a:pt x="1473" y="328"/>
                </a:lnTo>
                <a:lnTo>
                  <a:pt x="1460" y="322"/>
                </a:lnTo>
                <a:lnTo>
                  <a:pt x="1447" y="315"/>
                </a:lnTo>
                <a:lnTo>
                  <a:pt x="1421" y="309"/>
                </a:lnTo>
                <a:lnTo>
                  <a:pt x="1408" y="309"/>
                </a:lnTo>
                <a:lnTo>
                  <a:pt x="1408" y="315"/>
                </a:lnTo>
                <a:lnTo>
                  <a:pt x="1421" y="322"/>
                </a:lnTo>
                <a:lnTo>
                  <a:pt x="1428" y="328"/>
                </a:lnTo>
                <a:lnTo>
                  <a:pt x="1492" y="341"/>
                </a:lnTo>
                <a:lnTo>
                  <a:pt x="1524" y="354"/>
                </a:lnTo>
                <a:lnTo>
                  <a:pt x="1505" y="380"/>
                </a:lnTo>
                <a:lnTo>
                  <a:pt x="1492" y="405"/>
                </a:lnTo>
                <a:lnTo>
                  <a:pt x="1511" y="393"/>
                </a:lnTo>
                <a:lnTo>
                  <a:pt x="1530" y="373"/>
                </a:lnTo>
                <a:lnTo>
                  <a:pt x="1537" y="367"/>
                </a:lnTo>
                <a:lnTo>
                  <a:pt x="1550" y="367"/>
                </a:lnTo>
                <a:lnTo>
                  <a:pt x="1563" y="380"/>
                </a:lnTo>
                <a:lnTo>
                  <a:pt x="1595" y="386"/>
                </a:lnTo>
                <a:lnTo>
                  <a:pt x="1608" y="393"/>
                </a:lnTo>
                <a:lnTo>
                  <a:pt x="1614" y="399"/>
                </a:lnTo>
                <a:lnTo>
                  <a:pt x="1601" y="399"/>
                </a:lnTo>
                <a:lnTo>
                  <a:pt x="1575" y="405"/>
                </a:lnTo>
                <a:lnTo>
                  <a:pt x="1569" y="418"/>
                </a:lnTo>
                <a:lnTo>
                  <a:pt x="1563" y="418"/>
                </a:lnTo>
                <a:lnTo>
                  <a:pt x="1550" y="412"/>
                </a:lnTo>
                <a:lnTo>
                  <a:pt x="1543" y="412"/>
                </a:lnTo>
                <a:lnTo>
                  <a:pt x="1543" y="418"/>
                </a:lnTo>
                <a:lnTo>
                  <a:pt x="1550" y="425"/>
                </a:lnTo>
                <a:lnTo>
                  <a:pt x="1556" y="425"/>
                </a:lnTo>
                <a:lnTo>
                  <a:pt x="1530" y="444"/>
                </a:lnTo>
                <a:lnTo>
                  <a:pt x="1492" y="476"/>
                </a:lnTo>
                <a:lnTo>
                  <a:pt x="1440" y="450"/>
                </a:lnTo>
                <a:lnTo>
                  <a:pt x="1440" y="444"/>
                </a:lnTo>
                <a:lnTo>
                  <a:pt x="1447" y="431"/>
                </a:lnTo>
                <a:lnTo>
                  <a:pt x="1460" y="425"/>
                </a:lnTo>
                <a:lnTo>
                  <a:pt x="1466" y="412"/>
                </a:lnTo>
                <a:lnTo>
                  <a:pt x="1466" y="405"/>
                </a:lnTo>
                <a:lnTo>
                  <a:pt x="1453" y="412"/>
                </a:lnTo>
                <a:lnTo>
                  <a:pt x="1453" y="393"/>
                </a:lnTo>
                <a:lnTo>
                  <a:pt x="1434" y="405"/>
                </a:lnTo>
                <a:lnTo>
                  <a:pt x="1421" y="418"/>
                </a:lnTo>
                <a:lnTo>
                  <a:pt x="1415" y="425"/>
                </a:lnTo>
                <a:lnTo>
                  <a:pt x="1363" y="425"/>
                </a:lnTo>
                <a:lnTo>
                  <a:pt x="1344" y="412"/>
                </a:lnTo>
                <a:lnTo>
                  <a:pt x="1305" y="393"/>
                </a:lnTo>
                <a:lnTo>
                  <a:pt x="1267" y="380"/>
                </a:lnTo>
                <a:lnTo>
                  <a:pt x="1248" y="367"/>
                </a:lnTo>
                <a:lnTo>
                  <a:pt x="1235" y="367"/>
                </a:lnTo>
                <a:lnTo>
                  <a:pt x="1222" y="354"/>
                </a:lnTo>
                <a:lnTo>
                  <a:pt x="1164" y="335"/>
                </a:lnTo>
                <a:lnTo>
                  <a:pt x="1145" y="328"/>
                </a:lnTo>
                <a:lnTo>
                  <a:pt x="1119" y="315"/>
                </a:lnTo>
                <a:lnTo>
                  <a:pt x="1068" y="303"/>
                </a:lnTo>
                <a:lnTo>
                  <a:pt x="952" y="264"/>
                </a:lnTo>
                <a:lnTo>
                  <a:pt x="900" y="238"/>
                </a:lnTo>
                <a:lnTo>
                  <a:pt x="823" y="213"/>
                </a:lnTo>
                <a:lnTo>
                  <a:pt x="753" y="200"/>
                </a:lnTo>
                <a:lnTo>
                  <a:pt x="695" y="193"/>
                </a:lnTo>
                <a:lnTo>
                  <a:pt x="611" y="187"/>
                </a:lnTo>
                <a:lnTo>
                  <a:pt x="585" y="180"/>
                </a:lnTo>
                <a:lnTo>
                  <a:pt x="579" y="180"/>
                </a:lnTo>
                <a:lnTo>
                  <a:pt x="573" y="187"/>
                </a:lnTo>
                <a:lnTo>
                  <a:pt x="579" y="206"/>
                </a:lnTo>
                <a:lnTo>
                  <a:pt x="579" y="213"/>
                </a:lnTo>
                <a:lnTo>
                  <a:pt x="585" y="213"/>
                </a:lnTo>
                <a:lnTo>
                  <a:pt x="598" y="200"/>
                </a:lnTo>
                <a:lnTo>
                  <a:pt x="605" y="200"/>
                </a:lnTo>
                <a:lnTo>
                  <a:pt x="611" y="200"/>
                </a:lnTo>
                <a:lnTo>
                  <a:pt x="624" y="206"/>
                </a:lnTo>
                <a:lnTo>
                  <a:pt x="688" y="213"/>
                </a:lnTo>
                <a:lnTo>
                  <a:pt x="720" y="225"/>
                </a:lnTo>
                <a:lnTo>
                  <a:pt x="746" y="232"/>
                </a:lnTo>
                <a:lnTo>
                  <a:pt x="804" y="238"/>
                </a:lnTo>
                <a:lnTo>
                  <a:pt x="836" y="251"/>
                </a:lnTo>
                <a:lnTo>
                  <a:pt x="888" y="264"/>
                </a:lnTo>
                <a:lnTo>
                  <a:pt x="952" y="283"/>
                </a:lnTo>
                <a:lnTo>
                  <a:pt x="990" y="296"/>
                </a:lnTo>
                <a:lnTo>
                  <a:pt x="1087" y="322"/>
                </a:lnTo>
                <a:lnTo>
                  <a:pt x="1029" y="322"/>
                </a:lnTo>
                <a:lnTo>
                  <a:pt x="990" y="322"/>
                </a:lnTo>
                <a:lnTo>
                  <a:pt x="952" y="322"/>
                </a:lnTo>
                <a:lnTo>
                  <a:pt x="926" y="328"/>
                </a:lnTo>
                <a:lnTo>
                  <a:pt x="933" y="335"/>
                </a:lnTo>
                <a:lnTo>
                  <a:pt x="939" y="335"/>
                </a:lnTo>
                <a:lnTo>
                  <a:pt x="965" y="328"/>
                </a:lnTo>
                <a:lnTo>
                  <a:pt x="1023" y="328"/>
                </a:lnTo>
                <a:lnTo>
                  <a:pt x="1061" y="328"/>
                </a:lnTo>
                <a:lnTo>
                  <a:pt x="1100" y="328"/>
                </a:lnTo>
                <a:lnTo>
                  <a:pt x="1119" y="335"/>
                </a:lnTo>
                <a:lnTo>
                  <a:pt x="1132" y="335"/>
                </a:lnTo>
                <a:lnTo>
                  <a:pt x="1138" y="341"/>
                </a:lnTo>
                <a:lnTo>
                  <a:pt x="1164" y="367"/>
                </a:lnTo>
                <a:lnTo>
                  <a:pt x="1190" y="373"/>
                </a:lnTo>
                <a:lnTo>
                  <a:pt x="1215" y="373"/>
                </a:lnTo>
                <a:lnTo>
                  <a:pt x="1248" y="386"/>
                </a:lnTo>
                <a:lnTo>
                  <a:pt x="1260" y="393"/>
                </a:lnTo>
                <a:lnTo>
                  <a:pt x="1235" y="393"/>
                </a:lnTo>
                <a:lnTo>
                  <a:pt x="1196" y="380"/>
                </a:lnTo>
                <a:lnTo>
                  <a:pt x="1183" y="386"/>
                </a:lnTo>
                <a:lnTo>
                  <a:pt x="1183" y="393"/>
                </a:lnTo>
                <a:lnTo>
                  <a:pt x="1190" y="393"/>
                </a:lnTo>
                <a:lnTo>
                  <a:pt x="1209" y="399"/>
                </a:lnTo>
                <a:lnTo>
                  <a:pt x="1254" y="405"/>
                </a:lnTo>
                <a:lnTo>
                  <a:pt x="1267" y="412"/>
                </a:lnTo>
                <a:lnTo>
                  <a:pt x="1286" y="412"/>
                </a:lnTo>
                <a:lnTo>
                  <a:pt x="1293" y="412"/>
                </a:lnTo>
                <a:lnTo>
                  <a:pt x="1299" y="418"/>
                </a:lnTo>
                <a:lnTo>
                  <a:pt x="1318" y="425"/>
                </a:lnTo>
                <a:lnTo>
                  <a:pt x="1325" y="425"/>
                </a:lnTo>
                <a:lnTo>
                  <a:pt x="1344" y="431"/>
                </a:lnTo>
                <a:lnTo>
                  <a:pt x="1376" y="438"/>
                </a:lnTo>
                <a:lnTo>
                  <a:pt x="1389" y="444"/>
                </a:lnTo>
                <a:lnTo>
                  <a:pt x="1402" y="457"/>
                </a:lnTo>
                <a:lnTo>
                  <a:pt x="1428" y="470"/>
                </a:lnTo>
                <a:lnTo>
                  <a:pt x="1473" y="495"/>
                </a:lnTo>
                <a:lnTo>
                  <a:pt x="1466" y="502"/>
                </a:lnTo>
                <a:lnTo>
                  <a:pt x="1453" y="515"/>
                </a:lnTo>
                <a:lnTo>
                  <a:pt x="1447" y="521"/>
                </a:lnTo>
                <a:lnTo>
                  <a:pt x="1395" y="553"/>
                </a:lnTo>
                <a:lnTo>
                  <a:pt x="1370" y="547"/>
                </a:lnTo>
                <a:lnTo>
                  <a:pt x="1344" y="547"/>
                </a:lnTo>
                <a:lnTo>
                  <a:pt x="1318" y="547"/>
                </a:lnTo>
                <a:lnTo>
                  <a:pt x="1305" y="540"/>
                </a:lnTo>
                <a:lnTo>
                  <a:pt x="1305" y="534"/>
                </a:lnTo>
                <a:lnTo>
                  <a:pt x="1293" y="534"/>
                </a:lnTo>
                <a:lnTo>
                  <a:pt x="1267" y="528"/>
                </a:lnTo>
                <a:lnTo>
                  <a:pt x="1248" y="521"/>
                </a:lnTo>
                <a:lnTo>
                  <a:pt x="1003" y="425"/>
                </a:lnTo>
                <a:lnTo>
                  <a:pt x="881" y="380"/>
                </a:lnTo>
                <a:lnTo>
                  <a:pt x="843" y="367"/>
                </a:lnTo>
                <a:lnTo>
                  <a:pt x="804" y="348"/>
                </a:lnTo>
                <a:lnTo>
                  <a:pt x="759" y="335"/>
                </a:lnTo>
                <a:lnTo>
                  <a:pt x="733" y="328"/>
                </a:lnTo>
                <a:lnTo>
                  <a:pt x="708" y="322"/>
                </a:lnTo>
                <a:lnTo>
                  <a:pt x="675" y="322"/>
                </a:lnTo>
                <a:lnTo>
                  <a:pt x="605" y="322"/>
                </a:lnTo>
                <a:lnTo>
                  <a:pt x="592" y="322"/>
                </a:lnTo>
                <a:lnTo>
                  <a:pt x="592" y="309"/>
                </a:lnTo>
                <a:lnTo>
                  <a:pt x="566" y="309"/>
                </a:lnTo>
                <a:lnTo>
                  <a:pt x="547" y="309"/>
                </a:lnTo>
                <a:lnTo>
                  <a:pt x="540" y="315"/>
                </a:lnTo>
                <a:lnTo>
                  <a:pt x="540" y="322"/>
                </a:lnTo>
                <a:lnTo>
                  <a:pt x="534" y="322"/>
                </a:lnTo>
                <a:lnTo>
                  <a:pt x="521" y="322"/>
                </a:lnTo>
                <a:lnTo>
                  <a:pt x="515" y="315"/>
                </a:lnTo>
                <a:lnTo>
                  <a:pt x="502" y="315"/>
                </a:lnTo>
                <a:lnTo>
                  <a:pt x="495" y="322"/>
                </a:lnTo>
                <a:lnTo>
                  <a:pt x="483" y="328"/>
                </a:lnTo>
                <a:lnTo>
                  <a:pt x="483" y="335"/>
                </a:lnTo>
                <a:lnTo>
                  <a:pt x="489" y="328"/>
                </a:lnTo>
                <a:lnTo>
                  <a:pt x="495" y="341"/>
                </a:lnTo>
                <a:lnTo>
                  <a:pt x="508" y="348"/>
                </a:lnTo>
                <a:lnTo>
                  <a:pt x="547" y="348"/>
                </a:lnTo>
                <a:lnTo>
                  <a:pt x="566" y="354"/>
                </a:lnTo>
                <a:lnTo>
                  <a:pt x="592" y="367"/>
                </a:lnTo>
                <a:lnTo>
                  <a:pt x="605" y="367"/>
                </a:lnTo>
                <a:lnTo>
                  <a:pt x="618" y="354"/>
                </a:lnTo>
                <a:lnTo>
                  <a:pt x="624" y="367"/>
                </a:lnTo>
                <a:lnTo>
                  <a:pt x="630" y="373"/>
                </a:lnTo>
                <a:lnTo>
                  <a:pt x="637" y="386"/>
                </a:lnTo>
                <a:lnTo>
                  <a:pt x="656" y="386"/>
                </a:lnTo>
                <a:lnTo>
                  <a:pt x="714" y="405"/>
                </a:lnTo>
                <a:lnTo>
                  <a:pt x="733" y="418"/>
                </a:lnTo>
                <a:lnTo>
                  <a:pt x="701" y="418"/>
                </a:lnTo>
                <a:lnTo>
                  <a:pt x="637" y="418"/>
                </a:lnTo>
                <a:lnTo>
                  <a:pt x="598" y="412"/>
                </a:lnTo>
                <a:lnTo>
                  <a:pt x="585" y="412"/>
                </a:lnTo>
                <a:lnTo>
                  <a:pt x="566" y="418"/>
                </a:lnTo>
                <a:lnTo>
                  <a:pt x="540" y="425"/>
                </a:lnTo>
                <a:lnTo>
                  <a:pt x="534" y="425"/>
                </a:lnTo>
                <a:lnTo>
                  <a:pt x="521" y="418"/>
                </a:lnTo>
                <a:lnTo>
                  <a:pt x="515" y="412"/>
                </a:lnTo>
                <a:lnTo>
                  <a:pt x="508" y="412"/>
                </a:lnTo>
                <a:lnTo>
                  <a:pt x="495" y="418"/>
                </a:lnTo>
                <a:lnTo>
                  <a:pt x="489" y="418"/>
                </a:lnTo>
                <a:lnTo>
                  <a:pt x="463" y="418"/>
                </a:lnTo>
                <a:lnTo>
                  <a:pt x="438" y="418"/>
                </a:lnTo>
                <a:lnTo>
                  <a:pt x="418" y="425"/>
                </a:lnTo>
                <a:lnTo>
                  <a:pt x="380" y="438"/>
                </a:lnTo>
                <a:lnTo>
                  <a:pt x="367" y="444"/>
                </a:lnTo>
                <a:lnTo>
                  <a:pt x="348" y="450"/>
                </a:lnTo>
                <a:lnTo>
                  <a:pt x="335" y="450"/>
                </a:lnTo>
                <a:lnTo>
                  <a:pt x="322" y="457"/>
                </a:lnTo>
                <a:lnTo>
                  <a:pt x="322" y="470"/>
                </a:lnTo>
                <a:lnTo>
                  <a:pt x="328" y="470"/>
                </a:lnTo>
                <a:lnTo>
                  <a:pt x="348" y="457"/>
                </a:lnTo>
                <a:lnTo>
                  <a:pt x="360" y="457"/>
                </a:lnTo>
                <a:lnTo>
                  <a:pt x="367" y="470"/>
                </a:lnTo>
                <a:lnTo>
                  <a:pt x="373" y="470"/>
                </a:lnTo>
                <a:lnTo>
                  <a:pt x="380" y="457"/>
                </a:lnTo>
                <a:lnTo>
                  <a:pt x="405" y="457"/>
                </a:lnTo>
                <a:lnTo>
                  <a:pt x="405" y="450"/>
                </a:lnTo>
                <a:lnTo>
                  <a:pt x="386" y="457"/>
                </a:lnTo>
                <a:lnTo>
                  <a:pt x="386" y="450"/>
                </a:lnTo>
                <a:lnTo>
                  <a:pt x="399" y="444"/>
                </a:lnTo>
                <a:lnTo>
                  <a:pt x="431" y="438"/>
                </a:lnTo>
                <a:lnTo>
                  <a:pt x="495" y="438"/>
                </a:lnTo>
                <a:lnTo>
                  <a:pt x="540" y="438"/>
                </a:lnTo>
                <a:lnTo>
                  <a:pt x="585" y="450"/>
                </a:lnTo>
                <a:lnTo>
                  <a:pt x="611" y="470"/>
                </a:lnTo>
                <a:lnTo>
                  <a:pt x="592" y="470"/>
                </a:lnTo>
                <a:lnTo>
                  <a:pt x="573" y="457"/>
                </a:lnTo>
                <a:lnTo>
                  <a:pt x="547" y="457"/>
                </a:lnTo>
                <a:lnTo>
                  <a:pt x="528" y="457"/>
                </a:lnTo>
                <a:lnTo>
                  <a:pt x="515" y="450"/>
                </a:lnTo>
                <a:lnTo>
                  <a:pt x="476" y="457"/>
                </a:lnTo>
                <a:lnTo>
                  <a:pt x="438" y="457"/>
                </a:lnTo>
                <a:lnTo>
                  <a:pt x="483" y="457"/>
                </a:lnTo>
                <a:lnTo>
                  <a:pt x="502" y="470"/>
                </a:lnTo>
                <a:lnTo>
                  <a:pt x="534" y="470"/>
                </a:lnTo>
                <a:lnTo>
                  <a:pt x="553" y="470"/>
                </a:lnTo>
                <a:lnTo>
                  <a:pt x="573" y="476"/>
                </a:lnTo>
                <a:lnTo>
                  <a:pt x="598" y="483"/>
                </a:lnTo>
                <a:lnTo>
                  <a:pt x="643" y="489"/>
                </a:lnTo>
                <a:lnTo>
                  <a:pt x="669" y="495"/>
                </a:lnTo>
                <a:lnTo>
                  <a:pt x="701" y="508"/>
                </a:lnTo>
                <a:lnTo>
                  <a:pt x="746" y="528"/>
                </a:lnTo>
                <a:lnTo>
                  <a:pt x="791" y="540"/>
                </a:lnTo>
                <a:lnTo>
                  <a:pt x="843" y="560"/>
                </a:lnTo>
                <a:lnTo>
                  <a:pt x="888" y="566"/>
                </a:lnTo>
                <a:lnTo>
                  <a:pt x="907" y="579"/>
                </a:lnTo>
                <a:lnTo>
                  <a:pt x="939" y="592"/>
                </a:lnTo>
                <a:lnTo>
                  <a:pt x="965" y="605"/>
                </a:lnTo>
                <a:lnTo>
                  <a:pt x="1003" y="605"/>
                </a:lnTo>
                <a:lnTo>
                  <a:pt x="1042" y="611"/>
                </a:lnTo>
                <a:lnTo>
                  <a:pt x="1080" y="618"/>
                </a:lnTo>
                <a:lnTo>
                  <a:pt x="1119" y="618"/>
                </a:lnTo>
                <a:lnTo>
                  <a:pt x="1113" y="605"/>
                </a:lnTo>
                <a:lnTo>
                  <a:pt x="1068" y="598"/>
                </a:lnTo>
                <a:lnTo>
                  <a:pt x="1023" y="598"/>
                </a:lnTo>
                <a:lnTo>
                  <a:pt x="978" y="592"/>
                </a:lnTo>
                <a:lnTo>
                  <a:pt x="952" y="585"/>
                </a:lnTo>
                <a:lnTo>
                  <a:pt x="926" y="566"/>
                </a:lnTo>
                <a:lnTo>
                  <a:pt x="900" y="560"/>
                </a:lnTo>
                <a:lnTo>
                  <a:pt x="875" y="560"/>
                </a:lnTo>
                <a:lnTo>
                  <a:pt x="798" y="534"/>
                </a:lnTo>
                <a:lnTo>
                  <a:pt x="753" y="521"/>
                </a:lnTo>
                <a:lnTo>
                  <a:pt x="830" y="540"/>
                </a:lnTo>
                <a:lnTo>
                  <a:pt x="759" y="515"/>
                </a:lnTo>
                <a:lnTo>
                  <a:pt x="759" y="508"/>
                </a:lnTo>
                <a:lnTo>
                  <a:pt x="772" y="515"/>
                </a:lnTo>
                <a:lnTo>
                  <a:pt x="791" y="521"/>
                </a:lnTo>
                <a:lnTo>
                  <a:pt x="823" y="521"/>
                </a:lnTo>
                <a:lnTo>
                  <a:pt x="823" y="521"/>
                </a:lnTo>
                <a:lnTo>
                  <a:pt x="823" y="515"/>
                </a:lnTo>
                <a:lnTo>
                  <a:pt x="875" y="521"/>
                </a:lnTo>
                <a:lnTo>
                  <a:pt x="913" y="528"/>
                </a:lnTo>
                <a:lnTo>
                  <a:pt x="945" y="534"/>
                </a:lnTo>
                <a:lnTo>
                  <a:pt x="997" y="534"/>
                </a:lnTo>
                <a:lnTo>
                  <a:pt x="1035" y="540"/>
                </a:lnTo>
                <a:lnTo>
                  <a:pt x="1100" y="560"/>
                </a:lnTo>
                <a:lnTo>
                  <a:pt x="1132" y="560"/>
                </a:lnTo>
                <a:lnTo>
                  <a:pt x="1132" y="566"/>
                </a:lnTo>
                <a:lnTo>
                  <a:pt x="1119" y="579"/>
                </a:lnTo>
                <a:lnTo>
                  <a:pt x="1113" y="585"/>
                </a:lnTo>
                <a:lnTo>
                  <a:pt x="1119" y="592"/>
                </a:lnTo>
                <a:lnTo>
                  <a:pt x="1138" y="585"/>
                </a:lnTo>
                <a:lnTo>
                  <a:pt x="1151" y="579"/>
                </a:lnTo>
                <a:lnTo>
                  <a:pt x="1170" y="566"/>
                </a:lnTo>
                <a:lnTo>
                  <a:pt x="1196" y="560"/>
                </a:lnTo>
                <a:lnTo>
                  <a:pt x="1209" y="553"/>
                </a:lnTo>
                <a:lnTo>
                  <a:pt x="1215" y="553"/>
                </a:lnTo>
                <a:lnTo>
                  <a:pt x="1222" y="560"/>
                </a:lnTo>
                <a:lnTo>
                  <a:pt x="1228" y="566"/>
                </a:lnTo>
                <a:lnTo>
                  <a:pt x="1235" y="560"/>
                </a:lnTo>
                <a:lnTo>
                  <a:pt x="1254" y="553"/>
                </a:lnTo>
                <a:lnTo>
                  <a:pt x="1260" y="553"/>
                </a:lnTo>
                <a:lnTo>
                  <a:pt x="1260" y="560"/>
                </a:lnTo>
                <a:lnTo>
                  <a:pt x="1248" y="566"/>
                </a:lnTo>
                <a:lnTo>
                  <a:pt x="1248" y="579"/>
                </a:lnTo>
                <a:lnTo>
                  <a:pt x="1260" y="579"/>
                </a:lnTo>
                <a:lnTo>
                  <a:pt x="1273" y="579"/>
                </a:lnTo>
                <a:lnTo>
                  <a:pt x="1293" y="592"/>
                </a:lnTo>
                <a:lnTo>
                  <a:pt x="1344" y="605"/>
                </a:lnTo>
                <a:lnTo>
                  <a:pt x="1331" y="618"/>
                </a:lnTo>
                <a:lnTo>
                  <a:pt x="1363" y="618"/>
                </a:lnTo>
                <a:lnTo>
                  <a:pt x="1363" y="611"/>
                </a:lnTo>
                <a:lnTo>
                  <a:pt x="1395" y="618"/>
                </a:lnTo>
                <a:lnTo>
                  <a:pt x="1421" y="618"/>
                </a:lnTo>
                <a:lnTo>
                  <a:pt x="1376" y="605"/>
                </a:lnTo>
                <a:lnTo>
                  <a:pt x="1395" y="598"/>
                </a:lnTo>
                <a:lnTo>
                  <a:pt x="1415" y="605"/>
                </a:lnTo>
                <a:lnTo>
                  <a:pt x="1440" y="605"/>
                </a:lnTo>
                <a:lnTo>
                  <a:pt x="1428" y="598"/>
                </a:lnTo>
                <a:lnTo>
                  <a:pt x="1408" y="592"/>
                </a:lnTo>
                <a:lnTo>
                  <a:pt x="1408" y="585"/>
                </a:lnTo>
                <a:lnTo>
                  <a:pt x="1408" y="579"/>
                </a:lnTo>
                <a:lnTo>
                  <a:pt x="1421" y="560"/>
                </a:lnTo>
                <a:lnTo>
                  <a:pt x="1434" y="560"/>
                </a:lnTo>
                <a:lnTo>
                  <a:pt x="1460" y="566"/>
                </a:lnTo>
                <a:lnTo>
                  <a:pt x="1473" y="566"/>
                </a:lnTo>
                <a:lnTo>
                  <a:pt x="1492" y="560"/>
                </a:lnTo>
                <a:lnTo>
                  <a:pt x="1518" y="560"/>
                </a:lnTo>
                <a:lnTo>
                  <a:pt x="1550" y="566"/>
                </a:lnTo>
                <a:lnTo>
                  <a:pt x="1608" y="566"/>
                </a:lnTo>
                <a:lnTo>
                  <a:pt x="1633" y="579"/>
                </a:lnTo>
                <a:lnTo>
                  <a:pt x="1665" y="579"/>
                </a:lnTo>
                <a:lnTo>
                  <a:pt x="1704" y="579"/>
                </a:lnTo>
                <a:lnTo>
                  <a:pt x="1710" y="585"/>
                </a:lnTo>
                <a:lnTo>
                  <a:pt x="1704" y="592"/>
                </a:lnTo>
                <a:lnTo>
                  <a:pt x="1698" y="598"/>
                </a:lnTo>
                <a:lnTo>
                  <a:pt x="1665" y="618"/>
                </a:lnTo>
                <a:lnTo>
                  <a:pt x="1685" y="618"/>
                </a:lnTo>
                <a:lnTo>
                  <a:pt x="1698" y="611"/>
                </a:lnTo>
                <a:lnTo>
                  <a:pt x="1717" y="598"/>
                </a:lnTo>
                <a:lnTo>
                  <a:pt x="1730" y="585"/>
                </a:lnTo>
                <a:lnTo>
                  <a:pt x="1743" y="592"/>
                </a:lnTo>
                <a:lnTo>
                  <a:pt x="1768" y="598"/>
                </a:lnTo>
                <a:lnTo>
                  <a:pt x="1775" y="598"/>
                </a:lnTo>
                <a:lnTo>
                  <a:pt x="1775" y="592"/>
                </a:lnTo>
                <a:lnTo>
                  <a:pt x="1781" y="592"/>
                </a:lnTo>
                <a:lnTo>
                  <a:pt x="1800" y="598"/>
                </a:lnTo>
                <a:lnTo>
                  <a:pt x="1813" y="598"/>
                </a:lnTo>
                <a:lnTo>
                  <a:pt x="1820" y="598"/>
                </a:lnTo>
                <a:lnTo>
                  <a:pt x="1865" y="611"/>
                </a:lnTo>
                <a:lnTo>
                  <a:pt x="1878" y="611"/>
                </a:lnTo>
                <a:lnTo>
                  <a:pt x="1884" y="618"/>
                </a:lnTo>
                <a:lnTo>
                  <a:pt x="1948" y="618"/>
                </a:lnTo>
                <a:lnTo>
                  <a:pt x="1942" y="611"/>
                </a:lnTo>
                <a:lnTo>
                  <a:pt x="1942" y="598"/>
                </a:lnTo>
                <a:lnTo>
                  <a:pt x="1910" y="598"/>
                </a:lnTo>
                <a:lnTo>
                  <a:pt x="1929" y="592"/>
                </a:lnTo>
                <a:lnTo>
                  <a:pt x="5433" y="495"/>
                </a:lnTo>
                <a:lnTo>
                  <a:pt x="1556" y="348"/>
                </a:lnTo>
                <a:lnTo>
                  <a:pt x="1556" y="341"/>
                </a:lnTo>
                <a:lnTo>
                  <a:pt x="1575" y="341"/>
                </a:lnTo>
                <a:lnTo>
                  <a:pt x="1620" y="354"/>
                </a:lnTo>
                <a:lnTo>
                  <a:pt x="1646" y="380"/>
                </a:lnTo>
                <a:lnTo>
                  <a:pt x="1633" y="380"/>
                </a:lnTo>
                <a:lnTo>
                  <a:pt x="1556" y="348"/>
                </a:lnTo>
                <a:lnTo>
                  <a:pt x="5433" y="495"/>
                </a:lnTo>
                <a:lnTo>
                  <a:pt x="714" y="450"/>
                </a:lnTo>
                <a:lnTo>
                  <a:pt x="733" y="457"/>
                </a:lnTo>
                <a:lnTo>
                  <a:pt x="727" y="470"/>
                </a:lnTo>
                <a:lnTo>
                  <a:pt x="714" y="470"/>
                </a:lnTo>
                <a:lnTo>
                  <a:pt x="708" y="450"/>
                </a:lnTo>
                <a:lnTo>
                  <a:pt x="708" y="444"/>
                </a:lnTo>
                <a:lnTo>
                  <a:pt x="714" y="450"/>
                </a:lnTo>
                <a:lnTo>
                  <a:pt x="5433" y="495"/>
                </a:lnTo>
                <a:lnTo>
                  <a:pt x="746" y="489"/>
                </a:lnTo>
                <a:lnTo>
                  <a:pt x="708" y="483"/>
                </a:lnTo>
                <a:lnTo>
                  <a:pt x="682" y="476"/>
                </a:lnTo>
                <a:lnTo>
                  <a:pt x="656" y="476"/>
                </a:lnTo>
                <a:lnTo>
                  <a:pt x="650" y="470"/>
                </a:lnTo>
                <a:lnTo>
                  <a:pt x="650" y="457"/>
                </a:lnTo>
                <a:lnTo>
                  <a:pt x="643" y="450"/>
                </a:lnTo>
                <a:lnTo>
                  <a:pt x="630" y="444"/>
                </a:lnTo>
                <a:lnTo>
                  <a:pt x="624" y="438"/>
                </a:lnTo>
                <a:lnTo>
                  <a:pt x="637" y="438"/>
                </a:lnTo>
                <a:lnTo>
                  <a:pt x="643" y="438"/>
                </a:lnTo>
                <a:lnTo>
                  <a:pt x="656" y="444"/>
                </a:lnTo>
                <a:lnTo>
                  <a:pt x="688" y="450"/>
                </a:lnTo>
                <a:lnTo>
                  <a:pt x="720" y="476"/>
                </a:lnTo>
                <a:lnTo>
                  <a:pt x="746" y="489"/>
                </a:lnTo>
                <a:lnTo>
                  <a:pt x="5433" y="495"/>
                </a:lnTo>
                <a:lnTo>
                  <a:pt x="907" y="521"/>
                </a:lnTo>
                <a:lnTo>
                  <a:pt x="855" y="508"/>
                </a:lnTo>
                <a:lnTo>
                  <a:pt x="843" y="508"/>
                </a:lnTo>
                <a:lnTo>
                  <a:pt x="823" y="502"/>
                </a:lnTo>
                <a:lnTo>
                  <a:pt x="804" y="502"/>
                </a:lnTo>
                <a:lnTo>
                  <a:pt x="791" y="489"/>
                </a:lnTo>
                <a:lnTo>
                  <a:pt x="759" y="483"/>
                </a:lnTo>
                <a:lnTo>
                  <a:pt x="746" y="476"/>
                </a:lnTo>
                <a:lnTo>
                  <a:pt x="740" y="470"/>
                </a:lnTo>
                <a:lnTo>
                  <a:pt x="746" y="470"/>
                </a:lnTo>
                <a:lnTo>
                  <a:pt x="772" y="457"/>
                </a:lnTo>
                <a:lnTo>
                  <a:pt x="785" y="457"/>
                </a:lnTo>
                <a:lnTo>
                  <a:pt x="798" y="470"/>
                </a:lnTo>
                <a:lnTo>
                  <a:pt x="810" y="476"/>
                </a:lnTo>
                <a:lnTo>
                  <a:pt x="836" y="476"/>
                </a:lnTo>
                <a:lnTo>
                  <a:pt x="855" y="476"/>
                </a:lnTo>
                <a:lnTo>
                  <a:pt x="862" y="483"/>
                </a:lnTo>
                <a:lnTo>
                  <a:pt x="888" y="495"/>
                </a:lnTo>
                <a:lnTo>
                  <a:pt x="907" y="502"/>
                </a:lnTo>
                <a:lnTo>
                  <a:pt x="920" y="508"/>
                </a:lnTo>
                <a:lnTo>
                  <a:pt x="913" y="515"/>
                </a:lnTo>
                <a:lnTo>
                  <a:pt x="907" y="521"/>
                </a:lnTo>
                <a:lnTo>
                  <a:pt x="5433" y="495"/>
                </a:lnTo>
                <a:lnTo>
                  <a:pt x="1241" y="547"/>
                </a:lnTo>
                <a:lnTo>
                  <a:pt x="1222" y="540"/>
                </a:lnTo>
                <a:lnTo>
                  <a:pt x="1209" y="540"/>
                </a:lnTo>
                <a:lnTo>
                  <a:pt x="1203" y="534"/>
                </a:lnTo>
                <a:lnTo>
                  <a:pt x="1196" y="534"/>
                </a:lnTo>
                <a:lnTo>
                  <a:pt x="1196" y="540"/>
                </a:lnTo>
                <a:lnTo>
                  <a:pt x="1170" y="540"/>
                </a:lnTo>
                <a:lnTo>
                  <a:pt x="1170" y="534"/>
                </a:lnTo>
                <a:lnTo>
                  <a:pt x="1170" y="521"/>
                </a:lnTo>
                <a:lnTo>
                  <a:pt x="1170" y="521"/>
                </a:lnTo>
                <a:lnTo>
                  <a:pt x="1164" y="521"/>
                </a:lnTo>
                <a:lnTo>
                  <a:pt x="1145" y="515"/>
                </a:lnTo>
                <a:lnTo>
                  <a:pt x="1100" y="508"/>
                </a:lnTo>
                <a:lnTo>
                  <a:pt x="1068" y="508"/>
                </a:lnTo>
                <a:lnTo>
                  <a:pt x="1042" y="508"/>
                </a:lnTo>
                <a:lnTo>
                  <a:pt x="1003" y="502"/>
                </a:lnTo>
                <a:lnTo>
                  <a:pt x="965" y="489"/>
                </a:lnTo>
                <a:lnTo>
                  <a:pt x="952" y="483"/>
                </a:lnTo>
                <a:lnTo>
                  <a:pt x="939" y="476"/>
                </a:lnTo>
                <a:lnTo>
                  <a:pt x="907" y="457"/>
                </a:lnTo>
                <a:lnTo>
                  <a:pt x="881" y="450"/>
                </a:lnTo>
                <a:lnTo>
                  <a:pt x="843" y="438"/>
                </a:lnTo>
                <a:lnTo>
                  <a:pt x="798" y="425"/>
                </a:lnTo>
                <a:lnTo>
                  <a:pt x="778" y="418"/>
                </a:lnTo>
                <a:lnTo>
                  <a:pt x="720" y="393"/>
                </a:lnTo>
                <a:lnTo>
                  <a:pt x="688" y="373"/>
                </a:lnTo>
                <a:lnTo>
                  <a:pt x="669" y="354"/>
                </a:lnTo>
                <a:lnTo>
                  <a:pt x="669" y="348"/>
                </a:lnTo>
                <a:lnTo>
                  <a:pt x="669" y="341"/>
                </a:lnTo>
                <a:lnTo>
                  <a:pt x="675" y="341"/>
                </a:lnTo>
                <a:lnTo>
                  <a:pt x="682" y="354"/>
                </a:lnTo>
                <a:lnTo>
                  <a:pt x="688" y="354"/>
                </a:lnTo>
                <a:lnTo>
                  <a:pt x="695" y="354"/>
                </a:lnTo>
                <a:lnTo>
                  <a:pt x="701" y="348"/>
                </a:lnTo>
                <a:lnTo>
                  <a:pt x="733" y="354"/>
                </a:lnTo>
                <a:lnTo>
                  <a:pt x="817" y="380"/>
                </a:lnTo>
                <a:lnTo>
                  <a:pt x="855" y="386"/>
                </a:lnTo>
                <a:lnTo>
                  <a:pt x="907" y="399"/>
                </a:lnTo>
                <a:lnTo>
                  <a:pt x="939" y="412"/>
                </a:lnTo>
                <a:lnTo>
                  <a:pt x="952" y="418"/>
                </a:lnTo>
                <a:lnTo>
                  <a:pt x="990" y="438"/>
                </a:lnTo>
                <a:lnTo>
                  <a:pt x="1132" y="495"/>
                </a:lnTo>
                <a:lnTo>
                  <a:pt x="1248" y="534"/>
                </a:lnTo>
                <a:lnTo>
                  <a:pt x="1248" y="540"/>
                </a:lnTo>
                <a:lnTo>
                  <a:pt x="1241" y="547"/>
                </a:lnTo>
                <a:lnTo>
                  <a:pt x="5433" y="495"/>
                </a:lnTo>
                <a:lnTo>
                  <a:pt x="1350" y="598"/>
                </a:lnTo>
                <a:lnTo>
                  <a:pt x="1312" y="585"/>
                </a:lnTo>
                <a:lnTo>
                  <a:pt x="1299" y="579"/>
                </a:lnTo>
                <a:lnTo>
                  <a:pt x="1273" y="560"/>
                </a:lnTo>
                <a:lnTo>
                  <a:pt x="1273" y="553"/>
                </a:lnTo>
                <a:lnTo>
                  <a:pt x="1286" y="553"/>
                </a:lnTo>
                <a:lnTo>
                  <a:pt x="1305" y="560"/>
                </a:lnTo>
                <a:lnTo>
                  <a:pt x="1318" y="560"/>
                </a:lnTo>
                <a:lnTo>
                  <a:pt x="1331" y="566"/>
                </a:lnTo>
                <a:lnTo>
                  <a:pt x="1357" y="585"/>
                </a:lnTo>
                <a:lnTo>
                  <a:pt x="1350" y="598"/>
                </a:lnTo>
                <a:lnTo>
                  <a:pt x="5433" y="495"/>
                </a:lnTo>
                <a:lnTo>
                  <a:pt x="1370" y="566"/>
                </a:lnTo>
                <a:lnTo>
                  <a:pt x="1357" y="566"/>
                </a:lnTo>
                <a:lnTo>
                  <a:pt x="1357" y="560"/>
                </a:lnTo>
                <a:lnTo>
                  <a:pt x="1363" y="560"/>
                </a:lnTo>
                <a:lnTo>
                  <a:pt x="1376" y="560"/>
                </a:lnTo>
                <a:lnTo>
                  <a:pt x="1370" y="566"/>
                </a:lnTo>
                <a:lnTo>
                  <a:pt x="5433" y="495"/>
                </a:lnTo>
                <a:lnTo>
                  <a:pt x="1659" y="560"/>
                </a:lnTo>
                <a:lnTo>
                  <a:pt x="1633" y="560"/>
                </a:lnTo>
                <a:lnTo>
                  <a:pt x="1601" y="553"/>
                </a:lnTo>
                <a:lnTo>
                  <a:pt x="1569" y="553"/>
                </a:lnTo>
                <a:lnTo>
                  <a:pt x="1543" y="553"/>
                </a:lnTo>
                <a:lnTo>
                  <a:pt x="1518" y="547"/>
                </a:lnTo>
                <a:lnTo>
                  <a:pt x="1492" y="553"/>
                </a:lnTo>
                <a:lnTo>
                  <a:pt x="1453" y="553"/>
                </a:lnTo>
                <a:lnTo>
                  <a:pt x="1434" y="547"/>
                </a:lnTo>
                <a:lnTo>
                  <a:pt x="1440" y="540"/>
                </a:lnTo>
                <a:lnTo>
                  <a:pt x="1453" y="521"/>
                </a:lnTo>
                <a:lnTo>
                  <a:pt x="1460" y="521"/>
                </a:lnTo>
                <a:lnTo>
                  <a:pt x="1466" y="521"/>
                </a:lnTo>
                <a:lnTo>
                  <a:pt x="1492" y="521"/>
                </a:lnTo>
                <a:lnTo>
                  <a:pt x="1479" y="515"/>
                </a:lnTo>
                <a:lnTo>
                  <a:pt x="1473" y="508"/>
                </a:lnTo>
                <a:lnTo>
                  <a:pt x="1479" y="502"/>
                </a:lnTo>
                <a:lnTo>
                  <a:pt x="1498" y="495"/>
                </a:lnTo>
                <a:lnTo>
                  <a:pt x="1511" y="495"/>
                </a:lnTo>
                <a:lnTo>
                  <a:pt x="1543" y="508"/>
                </a:lnTo>
                <a:lnTo>
                  <a:pt x="1582" y="521"/>
                </a:lnTo>
                <a:lnTo>
                  <a:pt x="1633" y="534"/>
                </a:lnTo>
                <a:lnTo>
                  <a:pt x="1678" y="560"/>
                </a:lnTo>
                <a:lnTo>
                  <a:pt x="1659" y="560"/>
                </a:lnTo>
                <a:lnTo>
                  <a:pt x="5433" y="495"/>
                </a:lnTo>
                <a:lnTo>
                  <a:pt x="444" y="84"/>
                </a:lnTo>
                <a:lnTo>
                  <a:pt x="444" y="78"/>
                </a:lnTo>
                <a:lnTo>
                  <a:pt x="438" y="84"/>
                </a:lnTo>
                <a:lnTo>
                  <a:pt x="431" y="90"/>
                </a:lnTo>
                <a:lnTo>
                  <a:pt x="438" y="90"/>
                </a:lnTo>
                <a:lnTo>
                  <a:pt x="444" y="84"/>
                </a:lnTo>
                <a:lnTo>
                  <a:pt x="5433" y="495"/>
                </a:lnTo>
                <a:lnTo>
                  <a:pt x="296" y="39"/>
                </a:lnTo>
                <a:lnTo>
                  <a:pt x="315" y="39"/>
                </a:lnTo>
                <a:lnTo>
                  <a:pt x="322" y="39"/>
                </a:lnTo>
                <a:lnTo>
                  <a:pt x="328" y="39"/>
                </a:lnTo>
                <a:lnTo>
                  <a:pt x="322" y="39"/>
                </a:lnTo>
                <a:lnTo>
                  <a:pt x="309" y="39"/>
                </a:lnTo>
                <a:lnTo>
                  <a:pt x="296" y="39"/>
                </a:lnTo>
                <a:lnTo>
                  <a:pt x="290" y="39"/>
                </a:lnTo>
                <a:lnTo>
                  <a:pt x="296" y="39"/>
                </a:lnTo>
                <a:lnTo>
                  <a:pt x="5433" y="495"/>
                </a:lnTo>
                <a:lnTo>
                  <a:pt x="380" y="380"/>
                </a:lnTo>
                <a:lnTo>
                  <a:pt x="386" y="386"/>
                </a:lnTo>
                <a:lnTo>
                  <a:pt x="399" y="380"/>
                </a:lnTo>
                <a:lnTo>
                  <a:pt x="386" y="380"/>
                </a:lnTo>
                <a:lnTo>
                  <a:pt x="380" y="380"/>
                </a:lnTo>
                <a:lnTo>
                  <a:pt x="5433" y="495"/>
                </a:lnTo>
                <a:lnTo>
                  <a:pt x="2527" y="328"/>
                </a:lnTo>
                <a:lnTo>
                  <a:pt x="2559" y="315"/>
                </a:lnTo>
                <a:lnTo>
                  <a:pt x="2572" y="315"/>
                </a:lnTo>
                <a:lnTo>
                  <a:pt x="2578" y="315"/>
                </a:lnTo>
                <a:lnTo>
                  <a:pt x="2585" y="309"/>
                </a:lnTo>
                <a:lnTo>
                  <a:pt x="2598" y="309"/>
                </a:lnTo>
                <a:lnTo>
                  <a:pt x="2610" y="309"/>
                </a:lnTo>
                <a:lnTo>
                  <a:pt x="2610" y="303"/>
                </a:lnTo>
                <a:lnTo>
                  <a:pt x="2604" y="303"/>
                </a:lnTo>
                <a:lnTo>
                  <a:pt x="2559" y="309"/>
                </a:lnTo>
                <a:lnTo>
                  <a:pt x="2546" y="309"/>
                </a:lnTo>
                <a:lnTo>
                  <a:pt x="2527" y="315"/>
                </a:lnTo>
                <a:lnTo>
                  <a:pt x="2482" y="328"/>
                </a:lnTo>
                <a:lnTo>
                  <a:pt x="2418" y="341"/>
                </a:lnTo>
                <a:lnTo>
                  <a:pt x="2385" y="341"/>
                </a:lnTo>
                <a:lnTo>
                  <a:pt x="2360" y="341"/>
                </a:lnTo>
                <a:lnTo>
                  <a:pt x="2347" y="354"/>
                </a:lnTo>
                <a:lnTo>
                  <a:pt x="2328" y="354"/>
                </a:lnTo>
                <a:lnTo>
                  <a:pt x="2295" y="367"/>
                </a:lnTo>
                <a:lnTo>
                  <a:pt x="2283" y="367"/>
                </a:lnTo>
                <a:lnTo>
                  <a:pt x="2276" y="367"/>
                </a:lnTo>
                <a:lnTo>
                  <a:pt x="2270" y="373"/>
                </a:lnTo>
                <a:lnTo>
                  <a:pt x="2270" y="380"/>
                </a:lnTo>
                <a:lnTo>
                  <a:pt x="2283" y="380"/>
                </a:lnTo>
                <a:lnTo>
                  <a:pt x="2295" y="380"/>
                </a:lnTo>
                <a:lnTo>
                  <a:pt x="2302" y="380"/>
                </a:lnTo>
                <a:lnTo>
                  <a:pt x="2321" y="373"/>
                </a:lnTo>
                <a:lnTo>
                  <a:pt x="2340" y="373"/>
                </a:lnTo>
                <a:lnTo>
                  <a:pt x="2366" y="354"/>
                </a:lnTo>
                <a:lnTo>
                  <a:pt x="2373" y="354"/>
                </a:lnTo>
                <a:lnTo>
                  <a:pt x="2379" y="354"/>
                </a:lnTo>
                <a:lnTo>
                  <a:pt x="2424" y="354"/>
                </a:lnTo>
                <a:lnTo>
                  <a:pt x="2437" y="348"/>
                </a:lnTo>
                <a:lnTo>
                  <a:pt x="2450" y="341"/>
                </a:lnTo>
                <a:lnTo>
                  <a:pt x="2475" y="335"/>
                </a:lnTo>
                <a:lnTo>
                  <a:pt x="2527" y="328"/>
                </a:lnTo>
                <a:lnTo>
                  <a:pt x="5433" y="495"/>
                </a:lnTo>
                <a:lnTo>
                  <a:pt x="2302" y="341"/>
                </a:lnTo>
                <a:lnTo>
                  <a:pt x="2295" y="335"/>
                </a:lnTo>
                <a:lnTo>
                  <a:pt x="2283" y="328"/>
                </a:lnTo>
                <a:lnTo>
                  <a:pt x="2289" y="335"/>
                </a:lnTo>
                <a:lnTo>
                  <a:pt x="2302" y="341"/>
                </a:lnTo>
                <a:lnTo>
                  <a:pt x="5433" y="495"/>
                </a:lnTo>
                <a:lnTo>
                  <a:pt x="2347" y="335"/>
                </a:lnTo>
                <a:lnTo>
                  <a:pt x="2328" y="335"/>
                </a:lnTo>
                <a:lnTo>
                  <a:pt x="2328" y="341"/>
                </a:lnTo>
                <a:lnTo>
                  <a:pt x="2340" y="341"/>
                </a:lnTo>
                <a:lnTo>
                  <a:pt x="2347" y="335"/>
                </a:lnTo>
                <a:lnTo>
                  <a:pt x="5433" y="495"/>
                </a:lnTo>
                <a:lnTo>
                  <a:pt x="3099" y="303"/>
                </a:lnTo>
                <a:lnTo>
                  <a:pt x="3118" y="309"/>
                </a:lnTo>
                <a:lnTo>
                  <a:pt x="3144" y="315"/>
                </a:lnTo>
                <a:lnTo>
                  <a:pt x="3183" y="335"/>
                </a:lnTo>
                <a:lnTo>
                  <a:pt x="3189" y="335"/>
                </a:lnTo>
                <a:lnTo>
                  <a:pt x="3195" y="341"/>
                </a:lnTo>
                <a:lnTo>
                  <a:pt x="3202" y="348"/>
                </a:lnTo>
                <a:lnTo>
                  <a:pt x="3163" y="380"/>
                </a:lnTo>
                <a:lnTo>
                  <a:pt x="3150" y="380"/>
                </a:lnTo>
                <a:lnTo>
                  <a:pt x="3144" y="386"/>
                </a:lnTo>
                <a:lnTo>
                  <a:pt x="3150" y="393"/>
                </a:lnTo>
                <a:lnTo>
                  <a:pt x="3144" y="393"/>
                </a:lnTo>
                <a:lnTo>
                  <a:pt x="3150" y="393"/>
                </a:lnTo>
                <a:lnTo>
                  <a:pt x="3189" y="380"/>
                </a:lnTo>
                <a:lnTo>
                  <a:pt x="3195" y="373"/>
                </a:lnTo>
                <a:lnTo>
                  <a:pt x="3208" y="367"/>
                </a:lnTo>
                <a:lnTo>
                  <a:pt x="3215" y="367"/>
                </a:lnTo>
                <a:lnTo>
                  <a:pt x="3234" y="373"/>
                </a:lnTo>
                <a:lnTo>
                  <a:pt x="3247" y="380"/>
                </a:lnTo>
                <a:lnTo>
                  <a:pt x="3253" y="380"/>
                </a:lnTo>
                <a:lnTo>
                  <a:pt x="3253" y="373"/>
                </a:lnTo>
                <a:lnTo>
                  <a:pt x="3247" y="367"/>
                </a:lnTo>
                <a:lnTo>
                  <a:pt x="3247" y="341"/>
                </a:lnTo>
                <a:lnTo>
                  <a:pt x="3234" y="341"/>
                </a:lnTo>
                <a:lnTo>
                  <a:pt x="3228" y="348"/>
                </a:lnTo>
                <a:lnTo>
                  <a:pt x="3228" y="341"/>
                </a:lnTo>
                <a:lnTo>
                  <a:pt x="3215" y="341"/>
                </a:lnTo>
                <a:lnTo>
                  <a:pt x="3202" y="328"/>
                </a:lnTo>
                <a:lnTo>
                  <a:pt x="3189" y="322"/>
                </a:lnTo>
                <a:lnTo>
                  <a:pt x="3183" y="322"/>
                </a:lnTo>
                <a:lnTo>
                  <a:pt x="3183" y="315"/>
                </a:lnTo>
                <a:lnTo>
                  <a:pt x="3163" y="309"/>
                </a:lnTo>
                <a:lnTo>
                  <a:pt x="3131" y="309"/>
                </a:lnTo>
                <a:lnTo>
                  <a:pt x="3118" y="303"/>
                </a:lnTo>
                <a:lnTo>
                  <a:pt x="3105" y="296"/>
                </a:lnTo>
                <a:lnTo>
                  <a:pt x="3099" y="303"/>
                </a:lnTo>
                <a:lnTo>
                  <a:pt x="5433" y="495"/>
                </a:lnTo>
                <a:lnTo>
                  <a:pt x="2520" y="399"/>
                </a:lnTo>
                <a:lnTo>
                  <a:pt x="2565" y="393"/>
                </a:lnTo>
                <a:lnTo>
                  <a:pt x="2604" y="386"/>
                </a:lnTo>
                <a:lnTo>
                  <a:pt x="2643" y="380"/>
                </a:lnTo>
                <a:lnTo>
                  <a:pt x="2662" y="373"/>
                </a:lnTo>
                <a:lnTo>
                  <a:pt x="2681" y="367"/>
                </a:lnTo>
                <a:lnTo>
                  <a:pt x="2694" y="354"/>
                </a:lnTo>
                <a:lnTo>
                  <a:pt x="2726" y="354"/>
                </a:lnTo>
                <a:lnTo>
                  <a:pt x="2758" y="348"/>
                </a:lnTo>
                <a:lnTo>
                  <a:pt x="2784" y="341"/>
                </a:lnTo>
                <a:lnTo>
                  <a:pt x="2790" y="341"/>
                </a:lnTo>
                <a:lnTo>
                  <a:pt x="2784" y="335"/>
                </a:lnTo>
                <a:lnTo>
                  <a:pt x="2707" y="348"/>
                </a:lnTo>
                <a:lnTo>
                  <a:pt x="2662" y="367"/>
                </a:lnTo>
                <a:lnTo>
                  <a:pt x="2630" y="373"/>
                </a:lnTo>
                <a:lnTo>
                  <a:pt x="2578" y="380"/>
                </a:lnTo>
                <a:lnTo>
                  <a:pt x="2546" y="386"/>
                </a:lnTo>
                <a:lnTo>
                  <a:pt x="2495" y="399"/>
                </a:lnTo>
                <a:lnTo>
                  <a:pt x="2520" y="399"/>
                </a:lnTo>
                <a:lnTo>
                  <a:pt x="5433" y="495"/>
                </a:lnTo>
                <a:lnTo>
                  <a:pt x="3015" y="386"/>
                </a:lnTo>
                <a:lnTo>
                  <a:pt x="3067" y="399"/>
                </a:lnTo>
                <a:lnTo>
                  <a:pt x="3067" y="393"/>
                </a:lnTo>
                <a:lnTo>
                  <a:pt x="3041" y="386"/>
                </a:lnTo>
                <a:lnTo>
                  <a:pt x="2990" y="367"/>
                </a:lnTo>
                <a:lnTo>
                  <a:pt x="2964" y="354"/>
                </a:lnTo>
                <a:lnTo>
                  <a:pt x="2951" y="354"/>
                </a:lnTo>
                <a:lnTo>
                  <a:pt x="2951" y="348"/>
                </a:lnTo>
                <a:lnTo>
                  <a:pt x="2970" y="328"/>
                </a:lnTo>
                <a:lnTo>
                  <a:pt x="3003" y="315"/>
                </a:lnTo>
                <a:lnTo>
                  <a:pt x="3060" y="303"/>
                </a:lnTo>
                <a:lnTo>
                  <a:pt x="3080" y="303"/>
                </a:lnTo>
                <a:lnTo>
                  <a:pt x="3080" y="296"/>
                </a:lnTo>
                <a:lnTo>
                  <a:pt x="3080" y="290"/>
                </a:lnTo>
                <a:lnTo>
                  <a:pt x="3086" y="290"/>
                </a:lnTo>
                <a:lnTo>
                  <a:pt x="3099" y="283"/>
                </a:lnTo>
                <a:lnTo>
                  <a:pt x="3086" y="283"/>
                </a:lnTo>
                <a:lnTo>
                  <a:pt x="3067" y="290"/>
                </a:lnTo>
                <a:lnTo>
                  <a:pt x="3028" y="303"/>
                </a:lnTo>
                <a:lnTo>
                  <a:pt x="2951" y="322"/>
                </a:lnTo>
                <a:lnTo>
                  <a:pt x="2906" y="341"/>
                </a:lnTo>
                <a:lnTo>
                  <a:pt x="2835" y="380"/>
                </a:lnTo>
                <a:lnTo>
                  <a:pt x="2758" y="412"/>
                </a:lnTo>
                <a:lnTo>
                  <a:pt x="2655" y="438"/>
                </a:lnTo>
                <a:lnTo>
                  <a:pt x="2565" y="450"/>
                </a:lnTo>
                <a:lnTo>
                  <a:pt x="2553" y="450"/>
                </a:lnTo>
                <a:lnTo>
                  <a:pt x="2527" y="457"/>
                </a:lnTo>
                <a:lnTo>
                  <a:pt x="2508" y="470"/>
                </a:lnTo>
                <a:lnTo>
                  <a:pt x="2495" y="470"/>
                </a:lnTo>
                <a:lnTo>
                  <a:pt x="2469" y="450"/>
                </a:lnTo>
                <a:lnTo>
                  <a:pt x="2463" y="450"/>
                </a:lnTo>
                <a:lnTo>
                  <a:pt x="2469" y="457"/>
                </a:lnTo>
                <a:lnTo>
                  <a:pt x="2469" y="470"/>
                </a:lnTo>
                <a:lnTo>
                  <a:pt x="2463" y="470"/>
                </a:lnTo>
                <a:lnTo>
                  <a:pt x="2418" y="470"/>
                </a:lnTo>
                <a:lnTo>
                  <a:pt x="2373" y="457"/>
                </a:lnTo>
                <a:lnTo>
                  <a:pt x="2321" y="457"/>
                </a:lnTo>
                <a:lnTo>
                  <a:pt x="2283" y="444"/>
                </a:lnTo>
                <a:lnTo>
                  <a:pt x="2218" y="431"/>
                </a:lnTo>
                <a:lnTo>
                  <a:pt x="2135" y="412"/>
                </a:lnTo>
                <a:lnTo>
                  <a:pt x="2141" y="418"/>
                </a:lnTo>
                <a:lnTo>
                  <a:pt x="2167" y="431"/>
                </a:lnTo>
                <a:lnTo>
                  <a:pt x="2199" y="438"/>
                </a:lnTo>
                <a:lnTo>
                  <a:pt x="2212" y="431"/>
                </a:lnTo>
                <a:lnTo>
                  <a:pt x="2231" y="438"/>
                </a:lnTo>
                <a:lnTo>
                  <a:pt x="2238" y="438"/>
                </a:lnTo>
                <a:lnTo>
                  <a:pt x="2238" y="444"/>
                </a:lnTo>
                <a:lnTo>
                  <a:pt x="2238" y="450"/>
                </a:lnTo>
                <a:lnTo>
                  <a:pt x="2231" y="450"/>
                </a:lnTo>
                <a:lnTo>
                  <a:pt x="2212" y="444"/>
                </a:lnTo>
                <a:lnTo>
                  <a:pt x="2180" y="438"/>
                </a:lnTo>
                <a:lnTo>
                  <a:pt x="2141" y="431"/>
                </a:lnTo>
                <a:lnTo>
                  <a:pt x="2180" y="450"/>
                </a:lnTo>
                <a:lnTo>
                  <a:pt x="2096" y="457"/>
                </a:lnTo>
                <a:lnTo>
                  <a:pt x="2058" y="457"/>
                </a:lnTo>
                <a:lnTo>
                  <a:pt x="2019" y="450"/>
                </a:lnTo>
                <a:lnTo>
                  <a:pt x="2013" y="450"/>
                </a:lnTo>
                <a:lnTo>
                  <a:pt x="1993" y="450"/>
                </a:lnTo>
                <a:lnTo>
                  <a:pt x="1968" y="450"/>
                </a:lnTo>
                <a:lnTo>
                  <a:pt x="1942" y="438"/>
                </a:lnTo>
                <a:lnTo>
                  <a:pt x="1923" y="438"/>
                </a:lnTo>
                <a:lnTo>
                  <a:pt x="1903" y="431"/>
                </a:lnTo>
                <a:lnTo>
                  <a:pt x="1878" y="418"/>
                </a:lnTo>
                <a:lnTo>
                  <a:pt x="1865" y="418"/>
                </a:lnTo>
                <a:lnTo>
                  <a:pt x="1865" y="425"/>
                </a:lnTo>
                <a:lnTo>
                  <a:pt x="1865" y="438"/>
                </a:lnTo>
                <a:lnTo>
                  <a:pt x="1884" y="450"/>
                </a:lnTo>
                <a:lnTo>
                  <a:pt x="1916" y="457"/>
                </a:lnTo>
                <a:lnTo>
                  <a:pt x="1961" y="470"/>
                </a:lnTo>
                <a:lnTo>
                  <a:pt x="1993" y="470"/>
                </a:lnTo>
                <a:lnTo>
                  <a:pt x="2006" y="470"/>
                </a:lnTo>
                <a:lnTo>
                  <a:pt x="2032" y="476"/>
                </a:lnTo>
                <a:lnTo>
                  <a:pt x="2058" y="476"/>
                </a:lnTo>
                <a:lnTo>
                  <a:pt x="2083" y="483"/>
                </a:lnTo>
                <a:lnTo>
                  <a:pt x="2109" y="476"/>
                </a:lnTo>
                <a:lnTo>
                  <a:pt x="2135" y="476"/>
                </a:lnTo>
                <a:lnTo>
                  <a:pt x="2180" y="470"/>
                </a:lnTo>
                <a:lnTo>
                  <a:pt x="2225" y="470"/>
                </a:lnTo>
                <a:lnTo>
                  <a:pt x="2238" y="476"/>
                </a:lnTo>
                <a:lnTo>
                  <a:pt x="2257" y="483"/>
                </a:lnTo>
                <a:lnTo>
                  <a:pt x="2283" y="489"/>
                </a:lnTo>
                <a:lnTo>
                  <a:pt x="2315" y="495"/>
                </a:lnTo>
                <a:lnTo>
                  <a:pt x="2321" y="489"/>
                </a:lnTo>
                <a:lnTo>
                  <a:pt x="2334" y="495"/>
                </a:lnTo>
                <a:lnTo>
                  <a:pt x="2360" y="508"/>
                </a:lnTo>
                <a:lnTo>
                  <a:pt x="2360" y="489"/>
                </a:lnTo>
                <a:lnTo>
                  <a:pt x="2366" y="489"/>
                </a:lnTo>
                <a:lnTo>
                  <a:pt x="2385" y="489"/>
                </a:lnTo>
                <a:lnTo>
                  <a:pt x="2405" y="495"/>
                </a:lnTo>
                <a:lnTo>
                  <a:pt x="2405" y="489"/>
                </a:lnTo>
                <a:lnTo>
                  <a:pt x="2424" y="489"/>
                </a:lnTo>
                <a:lnTo>
                  <a:pt x="2437" y="489"/>
                </a:lnTo>
                <a:lnTo>
                  <a:pt x="2450" y="495"/>
                </a:lnTo>
                <a:lnTo>
                  <a:pt x="2469" y="502"/>
                </a:lnTo>
                <a:lnTo>
                  <a:pt x="2456" y="489"/>
                </a:lnTo>
                <a:lnTo>
                  <a:pt x="2482" y="483"/>
                </a:lnTo>
                <a:lnTo>
                  <a:pt x="2488" y="489"/>
                </a:lnTo>
                <a:lnTo>
                  <a:pt x="2520" y="495"/>
                </a:lnTo>
                <a:lnTo>
                  <a:pt x="2546" y="508"/>
                </a:lnTo>
                <a:lnTo>
                  <a:pt x="2565" y="515"/>
                </a:lnTo>
                <a:lnTo>
                  <a:pt x="2578" y="521"/>
                </a:lnTo>
                <a:lnTo>
                  <a:pt x="2598" y="528"/>
                </a:lnTo>
                <a:lnTo>
                  <a:pt x="2623" y="534"/>
                </a:lnTo>
                <a:lnTo>
                  <a:pt x="2630" y="540"/>
                </a:lnTo>
                <a:lnTo>
                  <a:pt x="2636" y="540"/>
                </a:lnTo>
                <a:lnTo>
                  <a:pt x="2623" y="521"/>
                </a:lnTo>
                <a:lnTo>
                  <a:pt x="2604" y="515"/>
                </a:lnTo>
                <a:lnTo>
                  <a:pt x="2578" y="502"/>
                </a:lnTo>
                <a:lnTo>
                  <a:pt x="2546" y="483"/>
                </a:lnTo>
                <a:lnTo>
                  <a:pt x="2630" y="457"/>
                </a:lnTo>
                <a:lnTo>
                  <a:pt x="2675" y="450"/>
                </a:lnTo>
                <a:lnTo>
                  <a:pt x="2700" y="450"/>
                </a:lnTo>
                <a:lnTo>
                  <a:pt x="2733" y="431"/>
                </a:lnTo>
                <a:lnTo>
                  <a:pt x="2745" y="431"/>
                </a:lnTo>
                <a:lnTo>
                  <a:pt x="2771" y="438"/>
                </a:lnTo>
                <a:lnTo>
                  <a:pt x="2816" y="444"/>
                </a:lnTo>
                <a:lnTo>
                  <a:pt x="2784" y="431"/>
                </a:lnTo>
                <a:lnTo>
                  <a:pt x="2771" y="425"/>
                </a:lnTo>
                <a:lnTo>
                  <a:pt x="2765" y="425"/>
                </a:lnTo>
                <a:lnTo>
                  <a:pt x="2771" y="418"/>
                </a:lnTo>
                <a:lnTo>
                  <a:pt x="2887" y="373"/>
                </a:lnTo>
                <a:lnTo>
                  <a:pt x="2919" y="367"/>
                </a:lnTo>
                <a:lnTo>
                  <a:pt x="2964" y="373"/>
                </a:lnTo>
                <a:lnTo>
                  <a:pt x="3015" y="386"/>
                </a:lnTo>
                <a:lnTo>
                  <a:pt x="5433" y="495"/>
                </a:lnTo>
                <a:lnTo>
                  <a:pt x="2283" y="457"/>
                </a:lnTo>
                <a:lnTo>
                  <a:pt x="2270" y="457"/>
                </a:lnTo>
                <a:lnTo>
                  <a:pt x="2270" y="450"/>
                </a:lnTo>
                <a:lnTo>
                  <a:pt x="2283" y="450"/>
                </a:lnTo>
                <a:lnTo>
                  <a:pt x="2289" y="450"/>
                </a:lnTo>
                <a:lnTo>
                  <a:pt x="2315" y="457"/>
                </a:lnTo>
                <a:lnTo>
                  <a:pt x="2315" y="470"/>
                </a:lnTo>
                <a:lnTo>
                  <a:pt x="2302" y="470"/>
                </a:lnTo>
                <a:lnTo>
                  <a:pt x="2283" y="457"/>
                </a:lnTo>
                <a:lnTo>
                  <a:pt x="5433" y="495"/>
                </a:lnTo>
                <a:lnTo>
                  <a:pt x="3067" y="187"/>
                </a:lnTo>
                <a:lnTo>
                  <a:pt x="3080" y="180"/>
                </a:lnTo>
                <a:lnTo>
                  <a:pt x="3086" y="180"/>
                </a:lnTo>
                <a:lnTo>
                  <a:pt x="3086" y="174"/>
                </a:lnTo>
                <a:lnTo>
                  <a:pt x="3067" y="174"/>
                </a:lnTo>
                <a:lnTo>
                  <a:pt x="3060" y="174"/>
                </a:lnTo>
                <a:lnTo>
                  <a:pt x="3060" y="180"/>
                </a:lnTo>
                <a:lnTo>
                  <a:pt x="3060" y="187"/>
                </a:lnTo>
                <a:lnTo>
                  <a:pt x="3067" y="187"/>
                </a:lnTo>
                <a:lnTo>
                  <a:pt x="5433" y="495"/>
                </a:lnTo>
                <a:lnTo>
                  <a:pt x="2495" y="367"/>
                </a:lnTo>
                <a:lnTo>
                  <a:pt x="2501" y="367"/>
                </a:lnTo>
                <a:lnTo>
                  <a:pt x="2508" y="348"/>
                </a:lnTo>
                <a:lnTo>
                  <a:pt x="2501" y="348"/>
                </a:lnTo>
                <a:lnTo>
                  <a:pt x="2495" y="367"/>
                </a:lnTo>
                <a:lnTo>
                  <a:pt x="5433" y="495"/>
                </a:lnTo>
                <a:lnTo>
                  <a:pt x="2469" y="367"/>
                </a:lnTo>
                <a:lnTo>
                  <a:pt x="2469" y="354"/>
                </a:lnTo>
                <a:lnTo>
                  <a:pt x="2450" y="348"/>
                </a:lnTo>
                <a:lnTo>
                  <a:pt x="2456" y="354"/>
                </a:lnTo>
                <a:lnTo>
                  <a:pt x="2469" y="367"/>
                </a:lnTo>
                <a:lnTo>
                  <a:pt x="5433" y="495"/>
                </a:lnTo>
                <a:lnTo>
                  <a:pt x="2565" y="367"/>
                </a:lnTo>
                <a:lnTo>
                  <a:pt x="2572" y="373"/>
                </a:lnTo>
                <a:lnTo>
                  <a:pt x="2578" y="373"/>
                </a:lnTo>
                <a:lnTo>
                  <a:pt x="2578" y="367"/>
                </a:lnTo>
                <a:lnTo>
                  <a:pt x="2565" y="367"/>
                </a:lnTo>
                <a:lnTo>
                  <a:pt x="5433" y="495"/>
                </a:lnTo>
                <a:lnTo>
                  <a:pt x="2598" y="367"/>
                </a:lnTo>
                <a:lnTo>
                  <a:pt x="2610" y="367"/>
                </a:lnTo>
                <a:lnTo>
                  <a:pt x="2610" y="354"/>
                </a:lnTo>
                <a:lnTo>
                  <a:pt x="2598" y="354"/>
                </a:lnTo>
                <a:lnTo>
                  <a:pt x="2598" y="367"/>
                </a:lnTo>
                <a:lnTo>
                  <a:pt x="5433" y="495"/>
                </a:lnTo>
                <a:lnTo>
                  <a:pt x="2373" y="425"/>
                </a:lnTo>
                <a:lnTo>
                  <a:pt x="2379" y="431"/>
                </a:lnTo>
                <a:lnTo>
                  <a:pt x="2392" y="431"/>
                </a:lnTo>
                <a:lnTo>
                  <a:pt x="2373" y="425"/>
                </a:lnTo>
                <a:lnTo>
                  <a:pt x="5433" y="495"/>
                </a:lnTo>
                <a:lnTo>
                  <a:pt x="3581" y="238"/>
                </a:lnTo>
                <a:lnTo>
                  <a:pt x="3607" y="245"/>
                </a:lnTo>
                <a:lnTo>
                  <a:pt x="3639" y="251"/>
                </a:lnTo>
                <a:lnTo>
                  <a:pt x="3658" y="251"/>
                </a:lnTo>
                <a:lnTo>
                  <a:pt x="3665" y="251"/>
                </a:lnTo>
                <a:lnTo>
                  <a:pt x="3658" y="245"/>
                </a:lnTo>
                <a:lnTo>
                  <a:pt x="3626" y="238"/>
                </a:lnTo>
                <a:lnTo>
                  <a:pt x="3594" y="238"/>
                </a:lnTo>
                <a:lnTo>
                  <a:pt x="3581" y="232"/>
                </a:lnTo>
                <a:lnTo>
                  <a:pt x="3568" y="232"/>
                </a:lnTo>
                <a:lnTo>
                  <a:pt x="3568" y="238"/>
                </a:lnTo>
                <a:lnTo>
                  <a:pt x="3581" y="238"/>
                </a:lnTo>
                <a:lnTo>
                  <a:pt x="5433" y="495"/>
                </a:lnTo>
                <a:lnTo>
                  <a:pt x="3523" y="232"/>
                </a:lnTo>
                <a:lnTo>
                  <a:pt x="3536" y="238"/>
                </a:lnTo>
                <a:lnTo>
                  <a:pt x="3543" y="238"/>
                </a:lnTo>
                <a:lnTo>
                  <a:pt x="3562" y="238"/>
                </a:lnTo>
                <a:lnTo>
                  <a:pt x="3562" y="232"/>
                </a:lnTo>
                <a:lnTo>
                  <a:pt x="3555" y="232"/>
                </a:lnTo>
                <a:lnTo>
                  <a:pt x="3543" y="225"/>
                </a:lnTo>
                <a:lnTo>
                  <a:pt x="3517" y="225"/>
                </a:lnTo>
                <a:lnTo>
                  <a:pt x="3517" y="232"/>
                </a:lnTo>
                <a:lnTo>
                  <a:pt x="3523" y="232"/>
                </a:lnTo>
                <a:lnTo>
                  <a:pt x="5433" y="495"/>
                </a:lnTo>
                <a:lnTo>
                  <a:pt x="3491" y="225"/>
                </a:lnTo>
                <a:lnTo>
                  <a:pt x="3491" y="219"/>
                </a:lnTo>
                <a:lnTo>
                  <a:pt x="3485" y="219"/>
                </a:lnTo>
                <a:lnTo>
                  <a:pt x="3465" y="225"/>
                </a:lnTo>
                <a:lnTo>
                  <a:pt x="3440" y="219"/>
                </a:lnTo>
                <a:lnTo>
                  <a:pt x="3427" y="219"/>
                </a:lnTo>
                <a:lnTo>
                  <a:pt x="3420" y="219"/>
                </a:lnTo>
                <a:lnTo>
                  <a:pt x="3440" y="225"/>
                </a:lnTo>
                <a:lnTo>
                  <a:pt x="3472" y="232"/>
                </a:lnTo>
                <a:lnTo>
                  <a:pt x="3491" y="232"/>
                </a:lnTo>
                <a:lnTo>
                  <a:pt x="3491" y="225"/>
                </a:lnTo>
                <a:lnTo>
                  <a:pt x="5433" y="495"/>
                </a:lnTo>
                <a:lnTo>
                  <a:pt x="3787" y="213"/>
                </a:lnTo>
                <a:lnTo>
                  <a:pt x="3761" y="206"/>
                </a:lnTo>
                <a:lnTo>
                  <a:pt x="3735" y="206"/>
                </a:lnTo>
                <a:lnTo>
                  <a:pt x="3768" y="213"/>
                </a:lnTo>
                <a:lnTo>
                  <a:pt x="3787" y="213"/>
                </a:lnTo>
                <a:lnTo>
                  <a:pt x="5433" y="495"/>
                </a:lnTo>
                <a:lnTo>
                  <a:pt x="3735" y="264"/>
                </a:lnTo>
                <a:lnTo>
                  <a:pt x="3723" y="251"/>
                </a:lnTo>
                <a:lnTo>
                  <a:pt x="3716" y="251"/>
                </a:lnTo>
                <a:lnTo>
                  <a:pt x="3716" y="264"/>
                </a:lnTo>
                <a:lnTo>
                  <a:pt x="3723" y="270"/>
                </a:lnTo>
                <a:lnTo>
                  <a:pt x="3729" y="270"/>
                </a:lnTo>
                <a:lnTo>
                  <a:pt x="3735" y="270"/>
                </a:lnTo>
                <a:lnTo>
                  <a:pt x="3735" y="264"/>
                </a:lnTo>
                <a:lnTo>
                  <a:pt x="5433" y="495"/>
                </a:lnTo>
                <a:lnTo>
                  <a:pt x="3273" y="348"/>
                </a:lnTo>
                <a:lnTo>
                  <a:pt x="3292" y="341"/>
                </a:lnTo>
                <a:lnTo>
                  <a:pt x="3298" y="335"/>
                </a:lnTo>
                <a:lnTo>
                  <a:pt x="3318" y="328"/>
                </a:lnTo>
                <a:lnTo>
                  <a:pt x="3305" y="322"/>
                </a:lnTo>
                <a:lnTo>
                  <a:pt x="3292" y="328"/>
                </a:lnTo>
                <a:lnTo>
                  <a:pt x="3285" y="335"/>
                </a:lnTo>
                <a:lnTo>
                  <a:pt x="3260" y="335"/>
                </a:lnTo>
                <a:lnTo>
                  <a:pt x="3253" y="341"/>
                </a:lnTo>
                <a:lnTo>
                  <a:pt x="3253" y="348"/>
                </a:lnTo>
                <a:lnTo>
                  <a:pt x="3273" y="348"/>
                </a:lnTo>
                <a:lnTo>
                  <a:pt x="5433" y="495"/>
                </a:lnTo>
                <a:lnTo>
                  <a:pt x="3292" y="238"/>
                </a:lnTo>
                <a:lnTo>
                  <a:pt x="3292" y="245"/>
                </a:lnTo>
                <a:lnTo>
                  <a:pt x="3305" y="245"/>
                </a:lnTo>
                <a:lnTo>
                  <a:pt x="3305" y="232"/>
                </a:lnTo>
                <a:lnTo>
                  <a:pt x="3298" y="232"/>
                </a:lnTo>
                <a:lnTo>
                  <a:pt x="3292" y="238"/>
                </a:lnTo>
                <a:lnTo>
                  <a:pt x="5433" y="495"/>
                </a:lnTo>
                <a:lnTo>
                  <a:pt x="3125" y="225"/>
                </a:lnTo>
                <a:lnTo>
                  <a:pt x="3163" y="219"/>
                </a:lnTo>
                <a:lnTo>
                  <a:pt x="3195" y="219"/>
                </a:lnTo>
                <a:lnTo>
                  <a:pt x="3215" y="219"/>
                </a:lnTo>
                <a:lnTo>
                  <a:pt x="3215" y="232"/>
                </a:lnTo>
                <a:lnTo>
                  <a:pt x="3221" y="232"/>
                </a:lnTo>
                <a:lnTo>
                  <a:pt x="3234" y="225"/>
                </a:lnTo>
                <a:lnTo>
                  <a:pt x="3247" y="213"/>
                </a:lnTo>
                <a:lnTo>
                  <a:pt x="3247" y="206"/>
                </a:lnTo>
                <a:lnTo>
                  <a:pt x="3234" y="206"/>
                </a:lnTo>
                <a:lnTo>
                  <a:pt x="3189" y="206"/>
                </a:lnTo>
                <a:lnTo>
                  <a:pt x="3163" y="206"/>
                </a:lnTo>
                <a:lnTo>
                  <a:pt x="3144" y="213"/>
                </a:lnTo>
                <a:lnTo>
                  <a:pt x="3125" y="213"/>
                </a:lnTo>
                <a:lnTo>
                  <a:pt x="3112" y="219"/>
                </a:lnTo>
                <a:lnTo>
                  <a:pt x="3105" y="219"/>
                </a:lnTo>
                <a:lnTo>
                  <a:pt x="3112" y="225"/>
                </a:lnTo>
                <a:lnTo>
                  <a:pt x="3125" y="225"/>
                </a:lnTo>
                <a:lnTo>
                  <a:pt x="5433" y="495"/>
                </a:lnTo>
                <a:lnTo>
                  <a:pt x="3388" y="309"/>
                </a:lnTo>
                <a:lnTo>
                  <a:pt x="3363" y="315"/>
                </a:lnTo>
                <a:lnTo>
                  <a:pt x="3337" y="322"/>
                </a:lnTo>
                <a:lnTo>
                  <a:pt x="3330" y="328"/>
                </a:lnTo>
                <a:lnTo>
                  <a:pt x="3337" y="335"/>
                </a:lnTo>
                <a:lnTo>
                  <a:pt x="3350" y="328"/>
                </a:lnTo>
                <a:lnTo>
                  <a:pt x="3356" y="328"/>
                </a:lnTo>
                <a:lnTo>
                  <a:pt x="3375" y="328"/>
                </a:lnTo>
                <a:lnTo>
                  <a:pt x="3382" y="322"/>
                </a:lnTo>
                <a:lnTo>
                  <a:pt x="3408" y="322"/>
                </a:lnTo>
                <a:lnTo>
                  <a:pt x="3395" y="328"/>
                </a:lnTo>
                <a:lnTo>
                  <a:pt x="3382" y="335"/>
                </a:lnTo>
                <a:lnTo>
                  <a:pt x="3375" y="341"/>
                </a:lnTo>
                <a:lnTo>
                  <a:pt x="3363" y="348"/>
                </a:lnTo>
                <a:lnTo>
                  <a:pt x="3356" y="354"/>
                </a:lnTo>
                <a:lnTo>
                  <a:pt x="3363" y="354"/>
                </a:lnTo>
                <a:lnTo>
                  <a:pt x="3375" y="348"/>
                </a:lnTo>
                <a:lnTo>
                  <a:pt x="3395" y="341"/>
                </a:lnTo>
                <a:lnTo>
                  <a:pt x="3408" y="335"/>
                </a:lnTo>
                <a:lnTo>
                  <a:pt x="3433" y="328"/>
                </a:lnTo>
                <a:lnTo>
                  <a:pt x="3459" y="328"/>
                </a:lnTo>
                <a:lnTo>
                  <a:pt x="3472" y="322"/>
                </a:lnTo>
                <a:lnTo>
                  <a:pt x="3498" y="322"/>
                </a:lnTo>
                <a:lnTo>
                  <a:pt x="3510" y="315"/>
                </a:lnTo>
                <a:lnTo>
                  <a:pt x="3536" y="315"/>
                </a:lnTo>
                <a:lnTo>
                  <a:pt x="3562" y="309"/>
                </a:lnTo>
                <a:lnTo>
                  <a:pt x="3607" y="309"/>
                </a:lnTo>
                <a:lnTo>
                  <a:pt x="3626" y="309"/>
                </a:lnTo>
                <a:lnTo>
                  <a:pt x="3639" y="315"/>
                </a:lnTo>
                <a:lnTo>
                  <a:pt x="3665" y="309"/>
                </a:lnTo>
                <a:lnTo>
                  <a:pt x="3735" y="315"/>
                </a:lnTo>
                <a:lnTo>
                  <a:pt x="3761" y="315"/>
                </a:lnTo>
                <a:lnTo>
                  <a:pt x="3774" y="322"/>
                </a:lnTo>
                <a:lnTo>
                  <a:pt x="3774" y="315"/>
                </a:lnTo>
                <a:lnTo>
                  <a:pt x="3774" y="309"/>
                </a:lnTo>
                <a:lnTo>
                  <a:pt x="3735" y="309"/>
                </a:lnTo>
                <a:lnTo>
                  <a:pt x="3716" y="309"/>
                </a:lnTo>
                <a:lnTo>
                  <a:pt x="3703" y="309"/>
                </a:lnTo>
                <a:lnTo>
                  <a:pt x="3645" y="309"/>
                </a:lnTo>
                <a:lnTo>
                  <a:pt x="3633" y="303"/>
                </a:lnTo>
                <a:lnTo>
                  <a:pt x="3613" y="303"/>
                </a:lnTo>
                <a:lnTo>
                  <a:pt x="3600" y="303"/>
                </a:lnTo>
                <a:lnTo>
                  <a:pt x="3588" y="303"/>
                </a:lnTo>
                <a:lnTo>
                  <a:pt x="3594" y="303"/>
                </a:lnTo>
                <a:lnTo>
                  <a:pt x="3568" y="309"/>
                </a:lnTo>
                <a:lnTo>
                  <a:pt x="3555" y="303"/>
                </a:lnTo>
                <a:lnTo>
                  <a:pt x="3530" y="303"/>
                </a:lnTo>
                <a:lnTo>
                  <a:pt x="3530" y="309"/>
                </a:lnTo>
                <a:lnTo>
                  <a:pt x="3510" y="309"/>
                </a:lnTo>
                <a:lnTo>
                  <a:pt x="3465" y="309"/>
                </a:lnTo>
                <a:lnTo>
                  <a:pt x="3433" y="309"/>
                </a:lnTo>
                <a:lnTo>
                  <a:pt x="3408" y="309"/>
                </a:lnTo>
                <a:lnTo>
                  <a:pt x="3388" y="309"/>
                </a:lnTo>
                <a:lnTo>
                  <a:pt x="5433" y="495"/>
                </a:lnTo>
                <a:lnTo>
                  <a:pt x="3337" y="213"/>
                </a:lnTo>
                <a:lnTo>
                  <a:pt x="3356" y="219"/>
                </a:lnTo>
                <a:lnTo>
                  <a:pt x="3382" y="219"/>
                </a:lnTo>
                <a:lnTo>
                  <a:pt x="3388" y="219"/>
                </a:lnTo>
                <a:lnTo>
                  <a:pt x="3395" y="213"/>
                </a:lnTo>
                <a:lnTo>
                  <a:pt x="3388" y="213"/>
                </a:lnTo>
                <a:lnTo>
                  <a:pt x="3375" y="206"/>
                </a:lnTo>
                <a:lnTo>
                  <a:pt x="3356" y="206"/>
                </a:lnTo>
                <a:lnTo>
                  <a:pt x="3337" y="206"/>
                </a:lnTo>
                <a:lnTo>
                  <a:pt x="3324" y="206"/>
                </a:lnTo>
                <a:lnTo>
                  <a:pt x="3324" y="213"/>
                </a:lnTo>
                <a:lnTo>
                  <a:pt x="3337" y="213"/>
                </a:lnTo>
                <a:lnTo>
                  <a:pt x="5433" y="495"/>
                </a:lnTo>
                <a:lnTo>
                  <a:pt x="3285" y="219"/>
                </a:lnTo>
                <a:lnTo>
                  <a:pt x="3318" y="213"/>
                </a:lnTo>
                <a:lnTo>
                  <a:pt x="3324" y="213"/>
                </a:lnTo>
                <a:lnTo>
                  <a:pt x="3318" y="206"/>
                </a:lnTo>
                <a:lnTo>
                  <a:pt x="3305" y="206"/>
                </a:lnTo>
                <a:lnTo>
                  <a:pt x="3285" y="206"/>
                </a:lnTo>
                <a:lnTo>
                  <a:pt x="3273" y="206"/>
                </a:lnTo>
                <a:lnTo>
                  <a:pt x="3266" y="213"/>
                </a:lnTo>
                <a:lnTo>
                  <a:pt x="3273" y="219"/>
                </a:lnTo>
                <a:lnTo>
                  <a:pt x="3285" y="219"/>
                </a:lnTo>
                <a:lnTo>
                  <a:pt x="5433" y="495"/>
                </a:lnTo>
                <a:lnTo>
                  <a:pt x="2900" y="264"/>
                </a:lnTo>
                <a:lnTo>
                  <a:pt x="2906" y="251"/>
                </a:lnTo>
                <a:lnTo>
                  <a:pt x="2919" y="251"/>
                </a:lnTo>
                <a:lnTo>
                  <a:pt x="2925" y="264"/>
                </a:lnTo>
                <a:lnTo>
                  <a:pt x="2938" y="264"/>
                </a:lnTo>
                <a:lnTo>
                  <a:pt x="2945" y="264"/>
                </a:lnTo>
                <a:lnTo>
                  <a:pt x="2938" y="251"/>
                </a:lnTo>
                <a:lnTo>
                  <a:pt x="2925" y="245"/>
                </a:lnTo>
                <a:lnTo>
                  <a:pt x="2938" y="238"/>
                </a:lnTo>
                <a:lnTo>
                  <a:pt x="2951" y="238"/>
                </a:lnTo>
                <a:lnTo>
                  <a:pt x="2958" y="238"/>
                </a:lnTo>
                <a:lnTo>
                  <a:pt x="2951" y="232"/>
                </a:lnTo>
                <a:lnTo>
                  <a:pt x="2925" y="232"/>
                </a:lnTo>
                <a:lnTo>
                  <a:pt x="2906" y="245"/>
                </a:lnTo>
                <a:lnTo>
                  <a:pt x="2887" y="251"/>
                </a:lnTo>
                <a:lnTo>
                  <a:pt x="2880" y="264"/>
                </a:lnTo>
                <a:lnTo>
                  <a:pt x="2887" y="270"/>
                </a:lnTo>
                <a:lnTo>
                  <a:pt x="2893" y="270"/>
                </a:lnTo>
                <a:lnTo>
                  <a:pt x="2900" y="264"/>
                </a:lnTo>
                <a:lnTo>
                  <a:pt x="5433" y="495"/>
                </a:lnTo>
                <a:lnTo>
                  <a:pt x="1723" y="270"/>
                </a:lnTo>
                <a:lnTo>
                  <a:pt x="1723" y="264"/>
                </a:lnTo>
                <a:lnTo>
                  <a:pt x="1717" y="264"/>
                </a:lnTo>
                <a:lnTo>
                  <a:pt x="1710" y="264"/>
                </a:lnTo>
                <a:lnTo>
                  <a:pt x="1704" y="270"/>
                </a:lnTo>
                <a:lnTo>
                  <a:pt x="1717" y="277"/>
                </a:lnTo>
                <a:lnTo>
                  <a:pt x="1723" y="277"/>
                </a:lnTo>
                <a:lnTo>
                  <a:pt x="1723" y="270"/>
                </a:lnTo>
                <a:lnTo>
                  <a:pt x="5433" y="495"/>
                </a:lnTo>
                <a:lnTo>
                  <a:pt x="1762" y="341"/>
                </a:lnTo>
                <a:lnTo>
                  <a:pt x="1768" y="341"/>
                </a:lnTo>
                <a:lnTo>
                  <a:pt x="1775" y="348"/>
                </a:lnTo>
                <a:lnTo>
                  <a:pt x="1788" y="348"/>
                </a:lnTo>
                <a:lnTo>
                  <a:pt x="1800" y="341"/>
                </a:lnTo>
                <a:lnTo>
                  <a:pt x="1781" y="341"/>
                </a:lnTo>
                <a:lnTo>
                  <a:pt x="1775" y="335"/>
                </a:lnTo>
                <a:lnTo>
                  <a:pt x="1768" y="328"/>
                </a:lnTo>
                <a:lnTo>
                  <a:pt x="1781" y="315"/>
                </a:lnTo>
                <a:lnTo>
                  <a:pt x="1788" y="315"/>
                </a:lnTo>
                <a:lnTo>
                  <a:pt x="1800" y="315"/>
                </a:lnTo>
                <a:lnTo>
                  <a:pt x="1813" y="315"/>
                </a:lnTo>
                <a:lnTo>
                  <a:pt x="1820" y="328"/>
                </a:lnTo>
                <a:lnTo>
                  <a:pt x="1820" y="335"/>
                </a:lnTo>
                <a:lnTo>
                  <a:pt x="1826" y="328"/>
                </a:lnTo>
                <a:lnTo>
                  <a:pt x="1826" y="315"/>
                </a:lnTo>
                <a:lnTo>
                  <a:pt x="1820" y="309"/>
                </a:lnTo>
                <a:lnTo>
                  <a:pt x="1807" y="309"/>
                </a:lnTo>
                <a:lnTo>
                  <a:pt x="1800" y="303"/>
                </a:lnTo>
                <a:lnTo>
                  <a:pt x="1781" y="296"/>
                </a:lnTo>
                <a:lnTo>
                  <a:pt x="1775" y="296"/>
                </a:lnTo>
                <a:lnTo>
                  <a:pt x="1775" y="303"/>
                </a:lnTo>
                <a:lnTo>
                  <a:pt x="1755" y="315"/>
                </a:lnTo>
                <a:lnTo>
                  <a:pt x="1743" y="322"/>
                </a:lnTo>
                <a:lnTo>
                  <a:pt x="1730" y="328"/>
                </a:lnTo>
                <a:lnTo>
                  <a:pt x="1730" y="335"/>
                </a:lnTo>
                <a:lnTo>
                  <a:pt x="1749" y="335"/>
                </a:lnTo>
                <a:lnTo>
                  <a:pt x="1755" y="335"/>
                </a:lnTo>
                <a:lnTo>
                  <a:pt x="1762" y="341"/>
                </a:lnTo>
                <a:lnTo>
                  <a:pt x="5433" y="495"/>
                </a:lnTo>
                <a:lnTo>
                  <a:pt x="1839" y="303"/>
                </a:lnTo>
                <a:lnTo>
                  <a:pt x="1839" y="296"/>
                </a:lnTo>
                <a:lnTo>
                  <a:pt x="1833" y="309"/>
                </a:lnTo>
                <a:lnTo>
                  <a:pt x="1833" y="309"/>
                </a:lnTo>
                <a:lnTo>
                  <a:pt x="1839" y="309"/>
                </a:lnTo>
                <a:lnTo>
                  <a:pt x="1839" y="303"/>
                </a:lnTo>
                <a:lnTo>
                  <a:pt x="5433" y="495"/>
                </a:lnTo>
                <a:lnTo>
                  <a:pt x="1755" y="296"/>
                </a:lnTo>
                <a:lnTo>
                  <a:pt x="1762" y="296"/>
                </a:lnTo>
                <a:lnTo>
                  <a:pt x="1755" y="290"/>
                </a:lnTo>
                <a:lnTo>
                  <a:pt x="1743" y="277"/>
                </a:lnTo>
                <a:lnTo>
                  <a:pt x="1736" y="277"/>
                </a:lnTo>
                <a:lnTo>
                  <a:pt x="1736" y="283"/>
                </a:lnTo>
                <a:lnTo>
                  <a:pt x="1743" y="290"/>
                </a:lnTo>
                <a:lnTo>
                  <a:pt x="1755" y="296"/>
                </a:lnTo>
                <a:lnTo>
                  <a:pt x="5433" y="495"/>
                </a:lnTo>
                <a:lnTo>
                  <a:pt x="1717" y="309"/>
                </a:lnTo>
                <a:lnTo>
                  <a:pt x="1717" y="315"/>
                </a:lnTo>
                <a:lnTo>
                  <a:pt x="1723" y="322"/>
                </a:lnTo>
                <a:lnTo>
                  <a:pt x="1723" y="315"/>
                </a:lnTo>
                <a:lnTo>
                  <a:pt x="1723" y="309"/>
                </a:lnTo>
                <a:lnTo>
                  <a:pt x="1723" y="309"/>
                </a:lnTo>
                <a:lnTo>
                  <a:pt x="1717" y="309"/>
                </a:lnTo>
                <a:lnTo>
                  <a:pt x="5433" y="495"/>
                </a:lnTo>
                <a:lnTo>
                  <a:pt x="1833" y="431"/>
                </a:lnTo>
                <a:lnTo>
                  <a:pt x="1833" y="438"/>
                </a:lnTo>
                <a:lnTo>
                  <a:pt x="1839" y="444"/>
                </a:lnTo>
                <a:lnTo>
                  <a:pt x="1852" y="450"/>
                </a:lnTo>
                <a:lnTo>
                  <a:pt x="1858" y="444"/>
                </a:lnTo>
                <a:lnTo>
                  <a:pt x="1852" y="438"/>
                </a:lnTo>
                <a:lnTo>
                  <a:pt x="1839" y="431"/>
                </a:lnTo>
                <a:lnTo>
                  <a:pt x="1833" y="431"/>
                </a:lnTo>
                <a:lnTo>
                  <a:pt x="5433" y="495"/>
                </a:lnTo>
                <a:lnTo>
                  <a:pt x="1601" y="225"/>
                </a:lnTo>
                <a:lnTo>
                  <a:pt x="1608" y="238"/>
                </a:lnTo>
                <a:lnTo>
                  <a:pt x="1620" y="238"/>
                </a:lnTo>
                <a:lnTo>
                  <a:pt x="1608" y="219"/>
                </a:lnTo>
                <a:lnTo>
                  <a:pt x="1601" y="219"/>
                </a:lnTo>
                <a:lnTo>
                  <a:pt x="1601" y="225"/>
                </a:lnTo>
                <a:lnTo>
                  <a:pt x="5433" y="495"/>
                </a:lnTo>
                <a:lnTo>
                  <a:pt x="1698" y="373"/>
                </a:lnTo>
                <a:lnTo>
                  <a:pt x="1704" y="373"/>
                </a:lnTo>
                <a:lnTo>
                  <a:pt x="1710" y="354"/>
                </a:lnTo>
                <a:lnTo>
                  <a:pt x="1710" y="341"/>
                </a:lnTo>
                <a:lnTo>
                  <a:pt x="1710" y="335"/>
                </a:lnTo>
                <a:lnTo>
                  <a:pt x="1704" y="341"/>
                </a:lnTo>
                <a:lnTo>
                  <a:pt x="1685" y="367"/>
                </a:lnTo>
                <a:lnTo>
                  <a:pt x="1685" y="373"/>
                </a:lnTo>
                <a:lnTo>
                  <a:pt x="1698" y="373"/>
                </a:lnTo>
                <a:lnTo>
                  <a:pt x="5433" y="495"/>
                </a:lnTo>
                <a:lnTo>
                  <a:pt x="1672" y="264"/>
                </a:lnTo>
                <a:lnTo>
                  <a:pt x="1672" y="251"/>
                </a:lnTo>
                <a:lnTo>
                  <a:pt x="1665" y="245"/>
                </a:lnTo>
                <a:lnTo>
                  <a:pt x="1653" y="238"/>
                </a:lnTo>
                <a:lnTo>
                  <a:pt x="1646" y="238"/>
                </a:lnTo>
                <a:lnTo>
                  <a:pt x="1646" y="245"/>
                </a:lnTo>
                <a:lnTo>
                  <a:pt x="1659" y="264"/>
                </a:lnTo>
                <a:lnTo>
                  <a:pt x="1665" y="264"/>
                </a:lnTo>
                <a:lnTo>
                  <a:pt x="1672" y="264"/>
                </a:lnTo>
                <a:lnTo>
                  <a:pt x="5433" y="495"/>
                </a:lnTo>
                <a:lnTo>
                  <a:pt x="3009" y="213"/>
                </a:lnTo>
                <a:lnTo>
                  <a:pt x="3022" y="213"/>
                </a:lnTo>
                <a:lnTo>
                  <a:pt x="3022" y="206"/>
                </a:lnTo>
                <a:lnTo>
                  <a:pt x="3048" y="200"/>
                </a:lnTo>
                <a:lnTo>
                  <a:pt x="3048" y="193"/>
                </a:lnTo>
                <a:lnTo>
                  <a:pt x="3041" y="193"/>
                </a:lnTo>
                <a:lnTo>
                  <a:pt x="3015" y="193"/>
                </a:lnTo>
                <a:lnTo>
                  <a:pt x="3009" y="193"/>
                </a:lnTo>
                <a:lnTo>
                  <a:pt x="3009" y="200"/>
                </a:lnTo>
                <a:lnTo>
                  <a:pt x="3003" y="213"/>
                </a:lnTo>
                <a:lnTo>
                  <a:pt x="3009" y="213"/>
                </a:lnTo>
                <a:lnTo>
                  <a:pt x="5433" y="495"/>
                </a:lnTo>
                <a:lnTo>
                  <a:pt x="2855" y="283"/>
                </a:lnTo>
                <a:lnTo>
                  <a:pt x="2835" y="290"/>
                </a:lnTo>
                <a:lnTo>
                  <a:pt x="2835" y="296"/>
                </a:lnTo>
                <a:lnTo>
                  <a:pt x="2848" y="290"/>
                </a:lnTo>
                <a:lnTo>
                  <a:pt x="2868" y="283"/>
                </a:lnTo>
                <a:lnTo>
                  <a:pt x="2874" y="277"/>
                </a:lnTo>
                <a:lnTo>
                  <a:pt x="2868" y="270"/>
                </a:lnTo>
                <a:lnTo>
                  <a:pt x="2855" y="283"/>
                </a:lnTo>
                <a:lnTo>
                  <a:pt x="5433" y="495"/>
                </a:lnTo>
                <a:lnTo>
                  <a:pt x="1820" y="348"/>
                </a:lnTo>
                <a:lnTo>
                  <a:pt x="1813" y="341"/>
                </a:lnTo>
                <a:lnTo>
                  <a:pt x="1807" y="341"/>
                </a:lnTo>
                <a:lnTo>
                  <a:pt x="1813" y="354"/>
                </a:lnTo>
                <a:lnTo>
                  <a:pt x="1826" y="367"/>
                </a:lnTo>
                <a:lnTo>
                  <a:pt x="1826" y="354"/>
                </a:lnTo>
                <a:lnTo>
                  <a:pt x="1833" y="367"/>
                </a:lnTo>
                <a:lnTo>
                  <a:pt x="1845" y="373"/>
                </a:lnTo>
                <a:lnTo>
                  <a:pt x="1858" y="373"/>
                </a:lnTo>
                <a:lnTo>
                  <a:pt x="1865" y="380"/>
                </a:lnTo>
                <a:lnTo>
                  <a:pt x="1865" y="373"/>
                </a:lnTo>
                <a:lnTo>
                  <a:pt x="1858" y="367"/>
                </a:lnTo>
                <a:lnTo>
                  <a:pt x="1845" y="354"/>
                </a:lnTo>
                <a:lnTo>
                  <a:pt x="1826" y="354"/>
                </a:lnTo>
                <a:lnTo>
                  <a:pt x="1820" y="348"/>
                </a:lnTo>
                <a:lnTo>
                  <a:pt x="5433" y="495"/>
                </a:lnTo>
                <a:lnTo>
                  <a:pt x="2829" y="335"/>
                </a:lnTo>
                <a:lnTo>
                  <a:pt x="2848" y="335"/>
                </a:lnTo>
                <a:lnTo>
                  <a:pt x="2861" y="335"/>
                </a:lnTo>
                <a:lnTo>
                  <a:pt x="2880" y="341"/>
                </a:lnTo>
                <a:lnTo>
                  <a:pt x="2880" y="341"/>
                </a:lnTo>
                <a:lnTo>
                  <a:pt x="2868" y="328"/>
                </a:lnTo>
                <a:lnTo>
                  <a:pt x="2855" y="322"/>
                </a:lnTo>
                <a:lnTo>
                  <a:pt x="2835" y="328"/>
                </a:lnTo>
                <a:lnTo>
                  <a:pt x="2816" y="328"/>
                </a:lnTo>
                <a:lnTo>
                  <a:pt x="2829" y="335"/>
                </a:lnTo>
                <a:lnTo>
                  <a:pt x="5433" y="495"/>
                </a:lnTo>
                <a:lnTo>
                  <a:pt x="3009" y="232"/>
                </a:lnTo>
                <a:lnTo>
                  <a:pt x="3067" y="225"/>
                </a:lnTo>
                <a:lnTo>
                  <a:pt x="3093" y="225"/>
                </a:lnTo>
                <a:lnTo>
                  <a:pt x="3093" y="219"/>
                </a:lnTo>
                <a:lnTo>
                  <a:pt x="3060" y="219"/>
                </a:lnTo>
                <a:lnTo>
                  <a:pt x="3041" y="219"/>
                </a:lnTo>
                <a:lnTo>
                  <a:pt x="3003" y="225"/>
                </a:lnTo>
                <a:lnTo>
                  <a:pt x="2977" y="232"/>
                </a:lnTo>
                <a:lnTo>
                  <a:pt x="2970" y="232"/>
                </a:lnTo>
                <a:lnTo>
                  <a:pt x="3009" y="232"/>
                </a:lnTo>
                <a:lnTo>
                  <a:pt x="5433" y="495"/>
                </a:lnTo>
                <a:lnTo>
                  <a:pt x="2848" y="270"/>
                </a:lnTo>
                <a:lnTo>
                  <a:pt x="2868" y="264"/>
                </a:lnTo>
                <a:lnTo>
                  <a:pt x="2868" y="251"/>
                </a:lnTo>
                <a:lnTo>
                  <a:pt x="2861" y="251"/>
                </a:lnTo>
                <a:lnTo>
                  <a:pt x="2848" y="251"/>
                </a:lnTo>
                <a:lnTo>
                  <a:pt x="2835" y="251"/>
                </a:lnTo>
                <a:lnTo>
                  <a:pt x="2835" y="270"/>
                </a:lnTo>
                <a:lnTo>
                  <a:pt x="2842" y="270"/>
                </a:lnTo>
                <a:lnTo>
                  <a:pt x="2848" y="270"/>
                </a:lnTo>
                <a:lnTo>
                  <a:pt x="5433" y="495"/>
                </a:lnTo>
                <a:lnTo>
                  <a:pt x="1878" y="373"/>
                </a:lnTo>
                <a:lnTo>
                  <a:pt x="1903" y="386"/>
                </a:lnTo>
                <a:lnTo>
                  <a:pt x="1929" y="393"/>
                </a:lnTo>
                <a:lnTo>
                  <a:pt x="1980" y="393"/>
                </a:lnTo>
                <a:lnTo>
                  <a:pt x="1993" y="393"/>
                </a:lnTo>
                <a:lnTo>
                  <a:pt x="2019" y="393"/>
                </a:lnTo>
                <a:lnTo>
                  <a:pt x="2070" y="399"/>
                </a:lnTo>
                <a:lnTo>
                  <a:pt x="2128" y="399"/>
                </a:lnTo>
                <a:lnTo>
                  <a:pt x="2212" y="393"/>
                </a:lnTo>
                <a:lnTo>
                  <a:pt x="2244" y="386"/>
                </a:lnTo>
                <a:lnTo>
                  <a:pt x="2263" y="380"/>
                </a:lnTo>
                <a:lnTo>
                  <a:pt x="2225" y="380"/>
                </a:lnTo>
                <a:lnTo>
                  <a:pt x="2186" y="386"/>
                </a:lnTo>
                <a:lnTo>
                  <a:pt x="2148" y="386"/>
                </a:lnTo>
                <a:lnTo>
                  <a:pt x="2141" y="386"/>
                </a:lnTo>
                <a:lnTo>
                  <a:pt x="2135" y="386"/>
                </a:lnTo>
                <a:lnTo>
                  <a:pt x="2109" y="386"/>
                </a:lnTo>
                <a:lnTo>
                  <a:pt x="2051" y="386"/>
                </a:lnTo>
                <a:lnTo>
                  <a:pt x="2025" y="380"/>
                </a:lnTo>
                <a:lnTo>
                  <a:pt x="2006" y="373"/>
                </a:lnTo>
                <a:lnTo>
                  <a:pt x="1974" y="348"/>
                </a:lnTo>
                <a:lnTo>
                  <a:pt x="1968" y="341"/>
                </a:lnTo>
                <a:lnTo>
                  <a:pt x="1961" y="341"/>
                </a:lnTo>
                <a:lnTo>
                  <a:pt x="1968" y="354"/>
                </a:lnTo>
                <a:lnTo>
                  <a:pt x="1974" y="367"/>
                </a:lnTo>
                <a:lnTo>
                  <a:pt x="1980" y="367"/>
                </a:lnTo>
                <a:lnTo>
                  <a:pt x="1980" y="373"/>
                </a:lnTo>
                <a:lnTo>
                  <a:pt x="1980" y="380"/>
                </a:lnTo>
                <a:lnTo>
                  <a:pt x="1961" y="380"/>
                </a:lnTo>
                <a:lnTo>
                  <a:pt x="1955" y="380"/>
                </a:lnTo>
                <a:lnTo>
                  <a:pt x="1935" y="380"/>
                </a:lnTo>
                <a:lnTo>
                  <a:pt x="1923" y="380"/>
                </a:lnTo>
                <a:lnTo>
                  <a:pt x="1910" y="380"/>
                </a:lnTo>
                <a:lnTo>
                  <a:pt x="1884" y="367"/>
                </a:lnTo>
                <a:lnTo>
                  <a:pt x="1878" y="373"/>
                </a:lnTo>
                <a:lnTo>
                  <a:pt x="5433" y="495"/>
                </a:lnTo>
                <a:lnTo>
                  <a:pt x="1871" y="341"/>
                </a:lnTo>
                <a:lnTo>
                  <a:pt x="1890" y="354"/>
                </a:lnTo>
                <a:lnTo>
                  <a:pt x="1903" y="354"/>
                </a:lnTo>
                <a:lnTo>
                  <a:pt x="1903" y="348"/>
                </a:lnTo>
                <a:lnTo>
                  <a:pt x="1884" y="341"/>
                </a:lnTo>
                <a:lnTo>
                  <a:pt x="1878" y="335"/>
                </a:lnTo>
                <a:lnTo>
                  <a:pt x="1871" y="328"/>
                </a:lnTo>
                <a:lnTo>
                  <a:pt x="1865" y="328"/>
                </a:lnTo>
                <a:lnTo>
                  <a:pt x="1865" y="335"/>
                </a:lnTo>
                <a:lnTo>
                  <a:pt x="1871" y="341"/>
                </a:lnTo>
                <a:lnTo>
                  <a:pt x="5433" y="495"/>
                </a:lnTo>
                <a:lnTo>
                  <a:pt x="2784" y="277"/>
                </a:lnTo>
                <a:lnTo>
                  <a:pt x="2784" y="270"/>
                </a:lnTo>
                <a:lnTo>
                  <a:pt x="2778" y="270"/>
                </a:lnTo>
                <a:lnTo>
                  <a:pt x="2765" y="283"/>
                </a:lnTo>
                <a:lnTo>
                  <a:pt x="2771" y="283"/>
                </a:lnTo>
                <a:lnTo>
                  <a:pt x="2784" y="277"/>
                </a:lnTo>
                <a:lnTo>
                  <a:pt x="5433" y="495"/>
                </a:lnTo>
                <a:lnTo>
                  <a:pt x="2816" y="270"/>
                </a:lnTo>
                <a:lnTo>
                  <a:pt x="2816" y="264"/>
                </a:lnTo>
                <a:lnTo>
                  <a:pt x="2797" y="270"/>
                </a:lnTo>
                <a:lnTo>
                  <a:pt x="2803" y="277"/>
                </a:lnTo>
                <a:lnTo>
                  <a:pt x="2816" y="270"/>
                </a:lnTo>
                <a:lnTo>
                  <a:pt x="5433" y="495"/>
                </a:lnTo>
                <a:lnTo>
                  <a:pt x="2289" y="168"/>
                </a:lnTo>
                <a:lnTo>
                  <a:pt x="2328" y="168"/>
                </a:lnTo>
                <a:lnTo>
                  <a:pt x="2366" y="180"/>
                </a:lnTo>
                <a:lnTo>
                  <a:pt x="2405" y="187"/>
                </a:lnTo>
                <a:lnTo>
                  <a:pt x="2437" y="200"/>
                </a:lnTo>
                <a:lnTo>
                  <a:pt x="2450" y="206"/>
                </a:lnTo>
                <a:lnTo>
                  <a:pt x="2469" y="206"/>
                </a:lnTo>
                <a:lnTo>
                  <a:pt x="2482" y="219"/>
                </a:lnTo>
                <a:lnTo>
                  <a:pt x="2501" y="219"/>
                </a:lnTo>
                <a:lnTo>
                  <a:pt x="2527" y="225"/>
                </a:lnTo>
                <a:lnTo>
                  <a:pt x="2553" y="238"/>
                </a:lnTo>
                <a:lnTo>
                  <a:pt x="2565" y="245"/>
                </a:lnTo>
                <a:lnTo>
                  <a:pt x="2585" y="264"/>
                </a:lnTo>
                <a:lnTo>
                  <a:pt x="2610" y="270"/>
                </a:lnTo>
                <a:lnTo>
                  <a:pt x="2675" y="283"/>
                </a:lnTo>
                <a:lnTo>
                  <a:pt x="2681" y="290"/>
                </a:lnTo>
                <a:lnTo>
                  <a:pt x="2675" y="296"/>
                </a:lnTo>
                <a:lnTo>
                  <a:pt x="2630" y="303"/>
                </a:lnTo>
                <a:lnTo>
                  <a:pt x="2668" y="303"/>
                </a:lnTo>
                <a:lnTo>
                  <a:pt x="2694" y="303"/>
                </a:lnTo>
                <a:lnTo>
                  <a:pt x="2713" y="303"/>
                </a:lnTo>
                <a:lnTo>
                  <a:pt x="2733" y="303"/>
                </a:lnTo>
                <a:lnTo>
                  <a:pt x="2739" y="309"/>
                </a:lnTo>
                <a:lnTo>
                  <a:pt x="2778" y="315"/>
                </a:lnTo>
                <a:lnTo>
                  <a:pt x="2797" y="315"/>
                </a:lnTo>
                <a:lnTo>
                  <a:pt x="2810" y="309"/>
                </a:lnTo>
                <a:lnTo>
                  <a:pt x="2803" y="309"/>
                </a:lnTo>
                <a:lnTo>
                  <a:pt x="2784" y="309"/>
                </a:lnTo>
                <a:lnTo>
                  <a:pt x="2758" y="296"/>
                </a:lnTo>
                <a:lnTo>
                  <a:pt x="2745" y="290"/>
                </a:lnTo>
                <a:lnTo>
                  <a:pt x="2739" y="290"/>
                </a:lnTo>
                <a:lnTo>
                  <a:pt x="2707" y="290"/>
                </a:lnTo>
                <a:lnTo>
                  <a:pt x="2688" y="277"/>
                </a:lnTo>
                <a:lnTo>
                  <a:pt x="2655" y="270"/>
                </a:lnTo>
                <a:lnTo>
                  <a:pt x="2623" y="251"/>
                </a:lnTo>
                <a:lnTo>
                  <a:pt x="2578" y="238"/>
                </a:lnTo>
                <a:lnTo>
                  <a:pt x="2520" y="213"/>
                </a:lnTo>
                <a:lnTo>
                  <a:pt x="2437" y="187"/>
                </a:lnTo>
                <a:lnTo>
                  <a:pt x="2321" y="161"/>
                </a:lnTo>
                <a:lnTo>
                  <a:pt x="2270" y="155"/>
                </a:lnTo>
                <a:lnTo>
                  <a:pt x="2250" y="155"/>
                </a:lnTo>
                <a:lnTo>
                  <a:pt x="2250" y="161"/>
                </a:lnTo>
                <a:lnTo>
                  <a:pt x="2263" y="161"/>
                </a:lnTo>
                <a:lnTo>
                  <a:pt x="2289" y="168"/>
                </a:lnTo>
                <a:lnTo>
                  <a:pt x="5433" y="495"/>
                </a:lnTo>
                <a:close/>
              </a:path>
            </a:pathLst>
          </a:cu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38100" algn="tl" rotWithShape="0">
              <a:schemeClr val="bg1">
                <a:alpha val="60000"/>
              </a:scheme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sp>
        <p:nvSpPr>
          <p:cNvPr id="13" name="フリーフォーム 12"/>
          <p:cNvSpPr>
            <a:spLocks/>
          </p:cNvSpPr>
          <p:nvPr/>
        </p:nvSpPr>
        <p:spPr bwMode="auto">
          <a:xfrm>
            <a:off x="0" y="0"/>
            <a:ext cx="9144000" cy="6870700"/>
          </a:xfrm>
          <a:custGeom>
            <a:avLst/>
            <a:gdLst/>
            <a:ahLst/>
            <a:cxnLst>
              <a:cxn ang="0">
                <a:pos x="2808" y="370"/>
              </a:cxn>
              <a:cxn ang="0">
                <a:pos x="2679" y="719"/>
              </a:cxn>
              <a:cxn ang="0">
                <a:pos x="2462" y="879"/>
              </a:cxn>
              <a:cxn ang="0">
                <a:pos x="1646" y="1440"/>
              </a:cxn>
              <a:cxn ang="0">
                <a:pos x="1479" y="1684"/>
              </a:cxn>
              <a:cxn ang="0">
                <a:pos x="1287" y="1848"/>
              </a:cxn>
              <a:cxn ang="0">
                <a:pos x="1162" y="2082"/>
              </a:cxn>
              <a:cxn ang="0">
                <a:pos x="1343" y="1963"/>
              </a:cxn>
              <a:cxn ang="0">
                <a:pos x="1437" y="2012"/>
              </a:cxn>
              <a:cxn ang="0">
                <a:pos x="1556" y="1980"/>
              </a:cxn>
              <a:cxn ang="0">
                <a:pos x="1573" y="1813"/>
              </a:cxn>
              <a:cxn ang="0">
                <a:pos x="1782" y="1430"/>
              </a:cxn>
              <a:cxn ang="0">
                <a:pos x="1793" y="1388"/>
              </a:cxn>
              <a:cxn ang="0">
                <a:pos x="1789" y="1353"/>
              </a:cxn>
              <a:cxn ang="0">
                <a:pos x="2068" y="1151"/>
              </a:cxn>
              <a:cxn ang="0">
                <a:pos x="2302" y="1022"/>
              </a:cxn>
              <a:cxn ang="0">
                <a:pos x="2082" y="1172"/>
              </a:cxn>
              <a:cxn ang="0">
                <a:pos x="1915" y="1287"/>
              </a:cxn>
              <a:cxn ang="0">
                <a:pos x="2033" y="1224"/>
              </a:cxn>
              <a:cxn ang="0">
                <a:pos x="2075" y="1200"/>
              </a:cxn>
              <a:cxn ang="0">
                <a:pos x="1988" y="1266"/>
              </a:cxn>
              <a:cxn ang="0">
                <a:pos x="2602" y="875"/>
              </a:cxn>
              <a:cxn ang="0">
                <a:pos x="2783" y="774"/>
              </a:cxn>
              <a:cxn ang="0">
                <a:pos x="2616" y="325"/>
              </a:cxn>
              <a:cxn ang="0">
                <a:pos x="2522" y="293"/>
              </a:cxn>
              <a:cxn ang="0">
                <a:pos x="2208" y="258"/>
              </a:cxn>
              <a:cxn ang="0">
                <a:pos x="2225" y="262"/>
              </a:cxn>
              <a:cxn ang="0">
                <a:pos x="1486" y="276"/>
              </a:cxn>
              <a:cxn ang="0">
                <a:pos x="1845" y="251"/>
              </a:cxn>
              <a:cxn ang="0">
                <a:pos x="1514" y="262"/>
              </a:cxn>
              <a:cxn ang="0">
                <a:pos x="1280" y="227"/>
              </a:cxn>
              <a:cxn ang="0">
                <a:pos x="830" y="81"/>
              </a:cxn>
              <a:cxn ang="0">
                <a:pos x="761" y="35"/>
              </a:cxn>
              <a:cxn ang="0">
                <a:pos x="736" y="74"/>
              </a:cxn>
              <a:cxn ang="0">
                <a:pos x="869" y="95"/>
              </a:cxn>
              <a:cxn ang="0">
                <a:pos x="1305" y="834"/>
              </a:cxn>
              <a:cxn ang="0">
                <a:pos x="1231" y="949"/>
              </a:cxn>
              <a:cxn ang="0">
                <a:pos x="1214" y="956"/>
              </a:cxn>
              <a:cxn ang="0">
                <a:pos x="1075" y="938"/>
              </a:cxn>
              <a:cxn ang="0">
                <a:pos x="1116" y="1064"/>
              </a:cxn>
              <a:cxn ang="0">
                <a:pos x="1043" y="1144"/>
              </a:cxn>
              <a:cxn ang="0">
                <a:pos x="966" y="1210"/>
              </a:cxn>
              <a:cxn ang="0">
                <a:pos x="2839" y="356"/>
              </a:cxn>
              <a:cxn ang="0">
                <a:pos x="2839" y="356"/>
              </a:cxn>
              <a:cxn ang="0">
                <a:pos x="593" y="1580"/>
              </a:cxn>
              <a:cxn ang="0">
                <a:pos x="639" y="1377"/>
              </a:cxn>
              <a:cxn ang="0">
                <a:pos x="412" y="1702"/>
              </a:cxn>
              <a:cxn ang="0">
                <a:pos x="381" y="1736"/>
              </a:cxn>
              <a:cxn ang="0">
                <a:pos x="2839" y="356"/>
              </a:cxn>
              <a:cxn ang="0">
                <a:pos x="63" y="1879"/>
              </a:cxn>
              <a:cxn ang="0">
                <a:pos x="88" y="841"/>
              </a:cxn>
              <a:cxn ang="0">
                <a:pos x="21" y="848"/>
              </a:cxn>
              <a:cxn ang="0">
                <a:pos x="245" y="757"/>
              </a:cxn>
              <a:cxn ang="0">
                <a:pos x="646" y="652"/>
              </a:cxn>
              <a:cxn ang="0">
                <a:pos x="973" y="485"/>
              </a:cxn>
              <a:cxn ang="0">
                <a:pos x="1364" y="558"/>
              </a:cxn>
              <a:cxn ang="0">
                <a:pos x="1483" y="558"/>
              </a:cxn>
              <a:cxn ang="0">
                <a:pos x="1619" y="475"/>
              </a:cxn>
              <a:cxn ang="0">
                <a:pos x="1761" y="527"/>
              </a:cxn>
              <a:cxn ang="0">
                <a:pos x="1803" y="213"/>
              </a:cxn>
              <a:cxn ang="0">
                <a:pos x="2839" y="356"/>
              </a:cxn>
              <a:cxn ang="0">
                <a:pos x="2013" y="14"/>
              </a:cxn>
            </a:cxnLst>
            <a:rect l="0" t="0" r="0" b="0"/>
            <a:pathLst>
              <a:path w="2846" h="2082">
                <a:moveTo>
                  <a:pt x="2839" y="356"/>
                </a:moveTo>
                <a:lnTo>
                  <a:pt x="2836" y="353"/>
                </a:lnTo>
                <a:lnTo>
                  <a:pt x="2832" y="349"/>
                </a:lnTo>
                <a:lnTo>
                  <a:pt x="2822" y="349"/>
                </a:lnTo>
                <a:lnTo>
                  <a:pt x="2818" y="349"/>
                </a:lnTo>
                <a:lnTo>
                  <a:pt x="2815" y="346"/>
                </a:lnTo>
                <a:lnTo>
                  <a:pt x="2804" y="339"/>
                </a:lnTo>
                <a:lnTo>
                  <a:pt x="2797" y="335"/>
                </a:lnTo>
                <a:lnTo>
                  <a:pt x="2794" y="342"/>
                </a:lnTo>
                <a:lnTo>
                  <a:pt x="2794" y="346"/>
                </a:lnTo>
                <a:lnTo>
                  <a:pt x="2787" y="353"/>
                </a:lnTo>
                <a:lnTo>
                  <a:pt x="2787" y="356"/>
                </a:lnTo>
                <a:lnTo>
                  <a:pt x="2797" y="356"/>
                </a:lnTo>
                <a:lnTo>
                  <a:pt x="2815" y="363"/>
                </a:lnTo>
                <a:lnTo>
                  <a:pt x="2808" y="370"/>
                </a:lnTo>
                <a:lnTo>
                  <a:pt x="2797" y="394"/>
                </a:lnTo>
                <a:lnTo>
                  <a:pt x="2787" y="419"/>
                </a:lnTo>
                <a:lnTo>
                  <a:pt x="2769" y="468"/>
                </a:lnTo>
                <a:lnTo>
                  <a:pt x="2755" y="499"/>
                </a:lnTo>
                <a:lnTo>
                  <a:pt x="2752" y="509"/>
                </a:lnTo>
                <a:lnTo>
                  <a:pt x="2738" y="509"/>
                </a:lnTo>
                <a:lnTo>
                  <a:pt x="2724" y="509"/>
                </a:lnTo>
                <a:lnTo>
                  <a:pt x="2710" y="513"/>
                </a:lnTo>
                <a:lnTo>
                  <a:pt x="2696" y="520"/>
                </a:lnTo>
                <a:lnTo>
                  <a:pt x="2696" y="523"/>
                </a:lnTo>
                <a:lnTo>
                  <a:pt x="2696" y="537"/>
                </a:lnTo>
                <a:lnTo>
                  <a:pt x="2696" y="555"/>
                </a:lnTo>
                <a:lnTo>
                  <a:pt x="2689" y="638"/>
                </a:lnTo>
                <a:lnTo>
                  <a:pt x="2686" y="691"/>
                </a:lnTo>
                <a:lnTo>
                  <a:pt x="2679" y="719"/>
                </a:lnTo>
                <a:lnTo>
                  <a:pt x="2675" y="722"/>
                </a:lnTo>
                <a:lnTo>
                  <a:pt x="2665" y="722"/>
                </a:lnTo>
                <a:lnTo>
                  <a:pt x="2640" y="726"/>
                </a:lnTo>
                <a:lnTo>
                  <a:pt x="2630" y="733"/>
                </a:lnTo>
                <a:lnTo>
                  <a:pt x="2612" y="746"/>
                </a:lnTo>
                <a:lnTo>
                  <a:pt x="2591" y="771"/>
                </a:lnTo>
                <a:lnTo>
                  <a:pt x="2584" y="774"/>
                </a:lnTo>
                <a:lnTo>
                  <a:pt x="2574" y="778"/>
                </a:lnTo>
                <a:lnTo>
                  <a:pt x="2546" y="792"/>
                </a:lnTo>
                <a:lnTo>
                  <a:pt x="2518" y="809"/>
                </a:lnTo>
                <a:lnTo>
                  <a:pt x="2497" y="834"/>
                </a:lnTo>
                <a:lnTo>
                  <a:pt x="2483" y="851"/>
                </a:lnTo>
                <a:lnTo>
                  <a:pt x="2476" y="868"/>
                </a:lnTo>
                <a:lnTo>
                  <a:pt x="2469" y="879"/>
                </a:lnTo>
                <a:lnTo>
                  <a:pt x="2462" y="879"/>
                </a:lnTo>
                <a:lnTo>
                  <a:pt x="2455" y="879"/>
                </a:lnTo>
                <a:lnTo>
                  <a:pt x="2448" y="882"/>
                </a:lnTo>
                <a:lnTo>
                  <a:pt x="2386" y="924"/>
                </a:lnTo>
                <a:lnTo>
                  <a:pt x="2326" y="963"/>
                </a:lnTo>
                <a:lnTo>
                  <a:pt x="2173" y="1064"/>
                </a:lnTo>
                <a:lnTo>
                  <a:pt x="2121" y="1099"/>
                </a:lnTo>
                <a:lnTo>
                  <a:pt x="2058" y="1133"/>
                </a:lnTo>
                <a:lnTo>
                  <a:pt x="1918" y="1227"/>
                </a:lnTo>
                <a:lnTo>
                  <a:pt x="1877" y="1259"/>
                </a:lnTo>
                <a:lnTo>
                  <a:pt x="1838" y="1294"/>
                </a:lnTo>
                <a:lnTo>
                  <a:pt x="1786" y="1346"/>
                </a:lnTo>
                <a:lnTo>
                  <a:pt x="1723" y="1388"/>
                </a:lnTo>
                <a:lnTo>
                  <a:pt x="1678" y="1412"/>
                </a:lnTo>
                <a:lnTo>
                  <a:pt x="1660" y="1426"/>
                </a:lnTo>
                <a:lnTo>
                  <a:pt x="1646" y="1440"/>
                </a:lnTo>
                <a:lnTo>
                  <a:pt x="1643" y="1451"/>
                </a:lnTo>
                <a:lnTo>
                  <a:pt x="1636" y="1471"/>
                </a:lnTo>
                <a:lnTo>
                  <a:pt x="1622" y="1489"/>
                </a:lnTo>
                <a:lnTo>
                  <a:pt x="1605" y="1513"/>
                </a:lnTo>
                <a:lnTo>
                  <a:pt x="1591" y="1520"/>
                </a:lnTo>
                <a:lnTo>
                  <a:pt x="1573" y="1538"/>
                </a:lnTo>
                <a:lnTo>
                  <a:pt x="1559" y="1555"/>
                </a:lnTo>
                <a:lnTo>
                  <a:pt x="1545" y="1576"/>
                </a:lnTo>
                <a:lnTo>
                  <a:pt x="1528" y="1600"/>
                </a:lnTo>
                <a:lnTo>
                  <a:pt x="1521" y="1604"/>
                </a:lnTo>
                <a:lnTo>
                  <a:pt x="1517" y="1607"/>
                </a:lnTo>
                <a:lnTo>
                  <a:pt x="1503" y="1625"/>
                </a:lnTo>
                <a:lnTo>
                  <a:pt x="1496" y="1649"/>
                </a:lnTo>
                <a:lnTo>
                  <a:pt x="1493" y="1667"/>
                </a:lnTo>
                <a:lnTo>
                  <a:pt x="1479" y="1684"/>
                </a:lnTo>
                <a:lnTo>
                  <a:pt x="1465" y="1702"/>
                </a:lnTo>
                <a:lnTo>
                  <a:pt x="1444" y="1709"/>
                </a:lnTo>
                <a:lnTo>
                  <a:pt x="1413" y="1726"/>
                </a:lnTo>
                <a:lnTo>
                  <a:pt x="1395" y="1733"/>
                </a:lnTo>
                <a:lnTo>
                  <a:pt x="1381" y="1736"/>
                </a:lnTo>
                <a:lnTo>
                  <a:pt x="1357" y="1747"/>
                </a:lnTo>
                <a:lnTo>
                  <a:pt x="1333" y="1761"/>
                </a:lnTo>
                <a:lnTo>
                  <a:pt x="1326" y="1768"/>
                </a:lnTo>
                <a:lnTo>
                  <a:pt x="1322" y="1775"/>
                </a:lnTo>
                <a:lnTo>
                  <a:pt x="1312" y="1792"/>
                </a:lnTo>
                <a:lnTo>
                  <a:pt x="1298" y="1813"/>
                </a:lnTo>
                <a:lnTo>
                  <a:pt x="1287" y="1824"/>
                </a:lnTo>
                <a:lnTo>
                  <a:pt x="1284" y="1831"/>
                </a:lnTo>
                <a:lnTo>
                  <a:pt x="1284" y="1838"/>
                </a:lnTo>
                <a:lnTo>
                  <a:pt x="1287" y="1848"/>
                </a:lnTo>
                <a:lnTo>
                  <a:pt x="1291" y="1851"/>
                </a:lnTo>
                <a:lnTo>
                  <a:pt x="1284" y="1865"/>
                </a:lnTo>
                <a:lnTo>
                  <a:pt x="1266" y="1883"/>
                </a:lnTo>
                <a:lnTo>
                  <a:pt x="1245" y="1900"/>
                </a:lnTo>
                <a:lnTo>
                  <a:pt x="1238" y="1911"/>
                </a:lnTo>
                <a:lnTo>
                  <a:pt x="1228" y="1921"/>
                </a:lnTo>
                <a:lnTo>
                  <a:pt x="1228" y="1932"/>
                </a:lnTo>
                <a:lnTo>
                  <a:pt x="1221" y="1939"/>
                </a:lnTo>
                <a:lnTo>
                  <a:pt x="1172" y="1994"/>
                </a:lnTo>
                <a:lnTo>
                  <a:pt x="1151" y="2012"/>
                </a:lnTo>
                <a:lnTo>
                  <a:pt x="1127" y="2029"/>
                </a:lnTo>
                <a:lnTo>
                  <a:pt x="1082" y="2057"/>
                </a:lnTo>
                <a:lnTo>
                  <a:pt x="1040" y="2082"/>
                </a:lnTo>
                <a:lnTo>
                  <a:pt x="1158" y="2082"/>
                </a:lnTo>
                <a:lnTo>
                  <a:pt x="1162" y="2082"/>
                </a:lnTo>
                <a:lnTo>
                  <a:pt x="1169" y="2075"/>
                </a:lnTo>
                <a:lnTo>
                  <a:pt x="1190" y="2050"/>
                </a:lnTo>
                <a:lnTo>
                  <a:pt x="1204" y="2043"/>
                </a:lnTo>
                <a:lnTo>
                  <a:pt x="1228" y="2033"/>
                </a:lnTo>
                <a:lnTo>
                  <a:pt x="1256" y="2012"/>
                </a:lnTo>
                <a:lnTo>
                  <a:pt x="1273" y="1987"/>
                </a:lnTo>
                <a:lnTo>
                  <a:pt x="1305" y="1970"/>
                </a:lnTo>
                <a:lnTo>
                  <a:pt x="1319" y="1963"/>
                </a:lnTo>
                <a:lnTo>
                  <a:pt x="1329" y="1953"/>
                </a:lnTo>
                <a:lnTo>
                  <a:pt x="1333" y="1949"/>
                </a:lnTo>
                <a:lnTo>
                  <a:pt x="1340" y="1949"/>
                </a:lnTo>
                <a:lnTo>
                  <a:pt x="1336" y="1956"/>
                </a:lnTo>
                <a:lnTo>
                  <a:pt x="1333" y="1963"/>
                </a:lnTo>
                <a:lnTo>
                  <a:pt x="1336" y="1963"/>
                </a:lnTo>
                <a:lnTo>
                  <a:pt x="1343" y="1963"/>
                </a:lnTo>
                <a:lnTo>
                  <a:pt x="1354" y="1960"/>
                </a:lnTo>
                <a:lnTo>
                  <a:pt x="1360" y="1960"/>
                </a:lnTo>
                <a:lnTo>
                  <a:pt x="1371" y="1960"/>
                </a:lnTo>
                <a:lnTo>
                  <a:pt x="1381" y="1977"/>
                </a:lnTo>
                <a:lnTo>
                  <a:pt x="1388" y="1980"/>
                </a:lnTo>
                <a:lnTo>
                  <a:pt x="1395" y="1984"/>
                </a:lnTo>
                <a:lnTo>
                  <a:pt x="1395" y="1987"/>
                </a:lnTo>
                <a:lnTo>
                  <a:pt x="1402" y="1994"/>
                </a:lnTo>
                <a:lnTo>
                  <a:pt x="1406" y="2005"/>
                </a:lnTo>
                <a:lnTo>
                  <a:pt x="1406" y="2012"/>
                </a:lnTo>
                <a:lnTo>
                  <a:pt x="1406" y="2015"/>
                </a:lnTo>
                <a:lnTo>
                  <a:pt x="1409" y="2015"/>
                </a:lnTo>
                <a:lnTo>
                  <a:pt x="1420" y="2008"/>
                </a:lnTo>
                <a:lnTo>
                  <a:pt x="1430" y="2008"/>
                </a:lnTo>
                <a:lnTo>
                  <a:pt x="1437" y="2012"/>
                </a:lnTo>
                <a:lnTo>
                  <a:pt x="1448" y="2019"/>
                </a:lnTo>
                <a:lnTo>
                  <a:pt x="1458" y="2019"/>
                </a:lnTo>
                <a:lnTo>
                  <a:pt x="1469" y="2022"/>
                </a:lnTo>
                <a:lnTo>
                  <a:pt x="1472" y="2026"/>
                </a:lnTo>
                <a:lnTo>
                  <a:pt x="1476" y="2033"/>
                </a:lnTo>
                <a:lnTo>
                  <a:pt x="1479" y="2040"/>
                </a:lnTo>
                <a:lnTo>
                  <a:pt x="1493" y="2033"/>
                </a:lnTo>
                <a:lnTo>
                  <a:pt x="1510" y="2022"/>
                </a:lnTo>
                <a:lnTo>
                  <a:pt x="1517" y="2022"/>
                </a:lnTo>
                <a:lnTo>
                  <a:pt x="1528" y="2022"/>
                </a:lnTo>
                <a:lnTo>
                  <a:pt x="1542" y="2022"/>
                </a:lnTo>
                <a:lnTo>
                  <a:pt x="1549" y="2019"/>
                </a:lnTo>
                <a:lnTo>
                  <a:pt x="1545" y="2008"/>
                </a:lnTo>
                <a:lnTo>
                  <a:pt x="1552" y="1994"/>
                </a:lnTo>
                <a:lnTo>
                  <a:pt x="1556" y="1980"/>
                </a:lnTo>
                <a:lnTo>
                  <a:pt x="1559" y="1977"/>
                </a:lnTo>
                <a:lnTo>
                  <a:pt x="1566" y="1970"/>
                </a:lnTo>
                <a:lnTo>
                  <a:pt x="1570" y="1966"/>
                </a:lnTo>
                <a:lnTo>
                  <a:pt x="1563" y="1960"/>
                </a:lnTo>
                <a:lnTo>
                  <a:pt x="1563" y="1942"/>
                </a:lnTo>
                <a:lnTo>
                  <a:pt x="1563" y="1935"/>
                </a:lnTo>
                <a:lnTo>
                  <a:pt x="1570" y="1925"/>
                </a:lnTo>
                <a:lnTo>
                  <a:pt x="1570" y="1921"/>
                </a:lnTo>
                <a:lnTo>
                  <a:pt x="1563" y="1914"/>
                </a:lnTo>
                <a:lnTo>
                  <a:pt x="1559" y="1897"/>
                </a:lnTo>
                <a:lnTo>
                  <a:pt x="1559" y="1872"/>
                </a:lnTo>
                <a:lnTo>
                  <a:pt x="1556" y="1848"/>
                </a:lnTo>
                <a:lnTo>
                  <a:pt x="1559" y="1838"/>
                </a:lnTo>
                <a:lnTo>
                  <a:pt x="1566" y="1827"/>
                </a:lnTo>
                <a:lnTo>
                  <a:pt x="1573" y="1813"/>
                </a:lnTo>
                <a:lnTo>
                  <a:pt x="1573" y="1792"/>
                </a:lnTo>
                <a:lnTo>
                  <a:pt x="1587" y="1768"/>
                </a:lnTo>
                <a:lnTo>
                  <a:pt x="1601" y="1743"/>
                </a:lnTo>
                <a:lnTo>
                  <a:pt x="1629" y="1677"/>
                </a:lnTo>
                <a:lnTo>
                  <a:pt x="1639" y="1656"/>
                </a:lnTo>
                <a:lnTo>
                  <a:pt x="1650" y="1639"/>
                </a:lnTo>
                <a:lnTo>
                  <a:pt x="1664" y="1618"/>
                </a:lnTo>
                <a:lnTo>
                  <a:pt x="1671" y="1594"/>
                </a:lnTo>
                <a:lnTo>
                  <a:pt x="1678" y="1583"/>
                </a:lnTo>
                <a:lnTo>
                  <a:pt x="1688" y="1569"/>
                </a:lnTo>
                <a:lnTo>
                  <a:pt x="1702" y="1552"/>
                </a:lnTo>
                <a:lnTo>
                  <a:pt x="1730" y="1510"/>
                </a:lnTo>
                <a:lnTo>
                  <a:pt x="1741" y="1496"/>
                </a:lnTo>
                <a:lnTo>
                  <a:pt x="1755" y="1478"/>
                </a:lnTo>
                <a:lnTo>
                  <a:pt x="1782" y="1430"/>
                </a:lnTo>
                <a:lnTo>
                  <a:pt x="1814" y="1391"/>
                </a:lnTo>
                <a:lnTo>
                  <a:pt x="1835" y="1377"/>
                </a:lnTo>
                <a:lnTo>
                  <a:pt x="1842" y="1363"/>
                </a:lnTo>
                <a:lnTo>
                  <a:pt x="1845" y="1353"/>
                </a:lnTo>
                <a:lnTo>
                  <a:pt x="1842" y="1356"/>
                </a:lnTo>
                <a:lnTo>
                  <a:pt x="1838" y="1363"/>
                </a:lnTo>
                <a:lnTo>
                  <a:pt x="1835" y="1370"/>
                </a:lnTo>
                <a:lnTo>
                  <a:pt x="1824" y="1374"/>
                </a:lnTo>
                <a:lnTo>
                  <a:pt x="1810" y="1377"/>
                </a:lnTo>
                <a:lnTo>
                  <a:pt x="1803" y="1381"/>
                </a:lnTo>
                <a:lnTo>
                  <a:pt x="1800" y="1384"/>
                </a:lnTo>
                <a:lnTo>
                  <a:pt x="1786" y="1398"/>
                </a:lnTo>
                <a:lnTo>
                  <a:pt x="1782" y="1398"/>
                </a:lnTo>
                <a:lnTo>
                  <a:pt x="1786" y="1395"/>
                </a:lnTo>
                <a:lnTo>
                  <a:pt x="1793" y="1388"/>
                </a:lnTo>
                <a:lnTo>
                  <a:pt x="1807" y="1370"/>
                </a:lnTo>
                <a:lnTo>
                  <a:pt x="1821" y="1356"/>
                </a:lnTo>
                <a:lnTo>
                  <a:pt x="1845" y="1332"/>
                </a:lnTo>
                <a:lnTo>
                  <a:pt x="1824" y="1349"/>
                </a:lnTo>
                <a:lnTo>
                  <a:pt x="1807" y="1363"/>
                </a:lnTo>
                <a:lnTo>
                  <a:pt x="1779" y="1391"/>
                </a:lnTo>
                <a:lnTo>
                  <a:pt x="1761" y="1409"/>
                </a:lnTo>
                <a:lnTo>
                  <a:pt x="1758" y="1412"/>
                </a:lnTo>
                <a:lnTo>
                  <a:pt x="1758" y="1409"/>
                </a:lnTo>
                <a:lnTo>
                  <a:pt x="1758" y="1398"/>
                </a:lnTo>
                <a:lnTo>
                  <a:pt x="1765" y="1391"/>
                </a:lnTo>
                <a:lnTo>
                  <a:pt x="1772" y="1384"/>
                </a:lnTo>
                <a:lnTo>
                  <a:pt x="1782" y="1374"/>
                </a:lnTo>
                <a:lnTo>
                  <a:pt x="1786" y="1363"/>
                </a:lnTo>
                <a:lnTo>
                  <a:pt x="1789" y="1353"/>
                </a:lnTo>
                <a:lnTo>
                  <a:pt x="1800" y="1339"/>
                </a:lnTo>
                <a:lnTo>
                  <a:pt x="1817" y="1318"/>
                </a:lnTo>
                <a:lnTo>
                  <a:pt x="1877" y="1266"/>
                </a:lnTo>
                <a:lnTo>
                  <a:pt x="1897" y="1252"/>
                </a:lnTo>
                <a:lnTo>
                  <a:pt x="1943" y="1221"/>
                </a:lnTo>
                <a:lnTo>
                  <a:pt x="1960" y="1210"/>
                </a:lnTo>
                <a:lnTo>
                  <a:pt x="1974" y="1200"/>
                </a:lnTo>
                <a:lnTo>
                  <a:pt x="1992" y="1189"/>
                </a:lnTo>
                <a:lnTo>
                  <a:pt x="2013" y="1179"/>
                </a:lnTo>
                <a:lnTo>
                  <a:pt x="2016" y="1179"/>
                </a:lnTo>
                <a:lnTo>
                  <a:pt x="2020" y="1179"/>
                </a:lnTo>
                <a:lnTo>
                  <a:pt x="2030" y="1175"/>
                </a:lnTo>
                <a:lnTo>
                  <a:pt x="2040" y="1168"/>
                </a:lnTo>
                <a:lnTo>
                  <a:pt x="2054" y="1158"/>
                </a:lnTo>
                <a:lnTo>
                  <a:pt x="2068" y="1151"/>
                </a:lnTo>
                <a:lnTo>
                  <a:pt x="2117" y="1123"/>
                </a:lnTo>
                <a:lnTo>
                  <a:pt x="2121" y="1119"/>
                </a:lnTo>
                <a:lnTo>
                  <a:pt x="2124" y="1123"/>
                </a:lnTo>
                <a:lnTo>
                  <a:pt x="2142" y="1116"/>
                </a:lnTo>
                <a:lnTo>
                  <a:pt x="2159" y="1102"/>
                </a:lnTo>
                <a:lnTo>
                  <a:pt x="2180" y="1092"/>
                </a:lnTo>
                <a:lnTo>
                  <a:pt x="2201" y="1081"/>
                </a:lnTo>
                <a:lnTo>
                  <a:pt x="2215" y="1071"/>
                </a:lnTo>
                <a:lnTo>
                  <a:pt x="2257" y="1036"/>
                </a:lnTo>
                <a:lnTo>
                  <a:pt x="2312" y="1001"/>
                </a:lnTo>
                <a:lnTo>
                  <a:pt x="2319" y="1001"/>
                </a:lnTo>
                <a:lnTo>
                  <a:pt x="2319" y="1008"/>
                </a:lnTo>
                <a:lnTo>
                  <a:pt x="2319" y="1011"/>
                </a:lnTo>
                <a:lnTo>
                  <a:pt x="2312" y="1015"/>
                </a:lnTo>
                <a:lnTo>
                  <a:pt x="2302" y="1022"/>
                </a:lnTo>
                <a:lnTo>
                  <a:pt x="2288" y="1032"/>
                </a:lnTo>
                <a:lnTo>
                  <a:pt x="2264" y="1050"/>
                </a:lnTo>
                <a:lnTo>
                  <a:pt x="2243" y="1064"/>
                </a:lnTo>
                <a:lnTo>
                  <a:pt x="2218" y="1078"/>
                </a:lnTo>
                <a:lnTo>
                  <a:pt x="2190" y="1095"/>
                </a:lnTo>
                <a:lnTo>
                  <a:pt x="2156" y="1116"/>
                </a:lnTo>
                <a:lnTo>
                  <a:pt x="2135" y="1130"/>
                </a:lnTo>
                <a:lnTo>
                  <a:pt x="2128" y="1137"/>
                </a:lnTo>
                <a:lnTo>
                  <a:pt x="2117" y="1140"/>
                </a:lnTo>
                <a:lnTo>
                  <a:pt x="2114" y="1144"/>
                </a:lnTo>
                <a:lnTo>
                  <a:pt x="2114" y="1147"/>
                </a:lnTo>
                <a:lnTo>
                  <a:pt x="2114" y="1154"/>
                </a:lnTo>
                <a:lnTo>
                  <a:pt x="2100" y="1161"/>
                </a:lnTo>
                <a:lnTo>
                  <a:pt x="2089" y="1165"/>
                </a:lnTo>
                <a:lnTo>
                  <a:pt x="2082" y="1172"/>
                </a:lnTo>
                <a:lnTo>
                  <a:pt x="2072" y="1175"/>
                </a:lnTo>
                <a:lnTo>
                  <a:pt x="2065" y="1179"/>
                </a:lnTo>
                <a:lnTo>
                  <a:pt x="2058" y="1186"/>
                </a:lnTo>
                <a:lnTo>
                  <a:pt x="2051" y="1189"/>
                </a:lnTo>
                <a:lnTo>
                  <a:pt x="2044" y="1193"/>
                </a:lnTo>
                <a:lnTo>
                  <a:pt x="2030" y="1203"/>
                </a:lnTo>
                <a:lnTo>
                  <a:pt x="2023" y="1207"/>
                </a:lnTo>
                <a:lnTo>
                  <a:pt x="2013" y="1214"/>
                </a:lnTo>
                <a:lnTo>
                  <a:pt x="2002" y="1221"/>
                </a:lnTo>
                <a:lnTo>
                  <a:pt x="1992" y="1227"/>
                </a:lnTo>
                <a:lnTo>
                  <a:pt x="1950" y="1252"/>
                </a:lnTo>
                <a:lnTo>
                  <a:pt x="1932" y="1262"/>
                </a:lnTo>
                <a:lnTo>
                  <a:pt x="1929" y="1269"/>
                </a:lnTo>
                <a:lnTo>
                  <a:pt x="1922" y="1276"/>
                </a:lnTo>
                <a:lnTo>
                  <a:pt x="1915" y="1287"/>
                </a:lnTo>
                <a:lnTo>
                  <a:pt x="1894" y="1297"/>
                </a:lnTo>
                <a:lnTo>
                  <a:pt x="1870" y="1315"/>
                </a:lnTo>
                <a:lnTo>
                  <a:pt x="1856" y="1329"/>
                </a:lnTo>
                <a:lnTo>
                  <a:pt x="1866" y="1318"/>
                </a:lnTo>
                <a:lnTo>
                  <a:pt x="1884" y="1308"/>
                </a:lnTo>
                <a:lnTo>
                  <a:pt x="1911" y="1290"/>
                </a:lnTo>
                <a:lnTo>
                  <a:pt x="1936" y="1273"/>
                </a:lnTo>
                <a:lnTo>
                  <a:pt x="1943" y="1269"/>
                </a:lnTo>
                <a:lnTo>
                  <a:pt x="1950" y="1269"/>
                </a:lnTo>
                <a:lnTo>
                  <a:pt x="1981" y="1248"/>
                </a:lnTo>
                <a:lnTo>
                  <a:pt x="1992" y="1248"/>
                </a:lnTo>
                <a:lnTo>
                  <a:pt x="1999" y="1245"/>
                </a:lnTo>
                <a:lnTo>
                  <a:pt x="2002" y="1241"/>
                </a:lnTo>
                <a:lnTo>
                  <a:pt x="2027" y="1227"/>
                </a:lnTo>
                <a:lnTo>
                  <a:pt x="2033" y="1224"/>
                </a:lnTo>
                <a:lnTo>
                  <a:pt x="2044" y="1217"/>
                </a:lnTo>
                <a:lnTo>
                  <a:pt x="2058" y="1207"/>
                </a:lnTo>
                <a:lnTo>
                  <a:pt x="2068" y="1196"/>
                </a:lnTo>
                <a:lnTo>
                  <a:pt x="2082" y="1189"/>
                </a:lnTo>
                <a:lnTo>
                  <a:pt x="2093" y="1179"/>
                </a:lnTo>
                <a:lnTo>
                  <a:pt x="2107" y="1172"/>
                </a:lnTo>
                <a:lnTo>
                  <a:pt x="2121" y="1165"/>
                </a:lnTo>
                <a:lnTo>
                  <a:pt x="2131" y="1158"/>
                </a:lnTo>
                <a:lnTo>
                  <a:pt x="2135" y="1158"/>
                </a:lnTo>
                <a:lnTo>
                  <a:pt x="2135" y="1161"/>
                </a:lnTo>
                <a:lnTo>
                  <a:pt x="2124" y="1168"/>
                </a:lnTo>
                <a:lnTo>
                  <a:pt x="2100" y="1186"/>
                </a:lnTo>
                <a:lnTo>
                  <a:pt x="2093" y="1193"/>
                </a:lnTo>
                <a:lnTo>
                  <a:pt x="2082" y="1196"/>
                </a:lnTo>
                <a:lnTo>
                  <a:pt x="2075" y="1200"/>
                </a:lnTo>
                <a:lnTo>
                  <a:pt x="2075" y="1203"/>
                </a:lnTo>
                <a:lnTo>
                  <a:pt x="2054" y="1221"/>
                </a:lnTo>
                <a:lnTo>
                  <a:pt x="2044" y="1227"/>
                </a:lnTo>
                <a:lnTo>
                  <a:pt x="2030" y="1234"/>
                </a:lnTo>
                <a:lnTo>
                  <a:pt x="2016" y="1241"/>
                </a:lnTo>
                <a:lnTo>
                  <a:pt x="2006" y="1248"/>
                </a:lnTo>
                <a:lnTo>
                  <a:pt x="1988" y="1259"/>
                </a:lnTo>
                <a:lnTo>
                  <a:pt x="1974" y="1266"/>
                </a:lnTo>
                <a:lnTo>
                  <a:pt x="1957" y="1276"/>
                </a:lnTo>
                <a:lnTo>
                  <a:pt x="1950" y="1280"/>
                </a:lnTo>
                <a:lnTo>
                  <a:pt x="1950" y="1287"/>
                </a:lnTo>
                <a:lnTo>
                  <a:pt x="1957" y="1287"/>
                </a:lnTo>
                <a:lnTo>
                  <a:pt x="1964" y="1276"/>
                </a:lnTo>
                <a:lnTo>
                  <a:pt x="1974" y="1273"/>
                </a:lnTo>
                <a:lnTo>
                  <a:pt x="1988" y="1266"/>
                </a:lnTo>
                <a:lnTo>
                  <a:pt x="2009" y="1252"/>
                </a:lnTo>
                <a:lnTo>
                  <a:pt x="2033" y="1238"/>
                </a:lnTo>
                <a:lnTo>
                  <a:pt x="2089" y="1207"/>
                </a:lnTo>
                <a:lnTo>
                  <a:pt x="2190" y="1140"/>
                </a:lnTo>
                <a:lnTo>
                  <a:pt x="2243" y="1112"/>
                </a:lnTo>
                <a:lnTo>
                  <a:pt x="2267" y="1099"/>
                </a:lnTo>
                <a:lnTo>
                  <a:pt x="2281" y="1085"/>
                </a:lnTo>
                <a:lnTo>
                  <a:pt x="2295" y="1074"/>
                </a:lnTo>
                <a:lnTo>
                  <a:pt x="2326" y="1053"/>
                </a:lnTo>
                <a:lnTo>
                  <a:pt x="2368" y="1018"/>
                </a:lnTo>
                <a:lnTo>
                  <a:pt x="2452" y="966"/>
                </a:lnTo>
                <a:lnTo>
                  <a:pt x="2525" y="928"/>
                </a:lnTo>
                <a:lnTo>
                  <a:pt x="2546" y="914"/>
                </a:lnTo>
                <a:lnTo>
                  <a:pt x="2571" y="900"/>
                </a:lnTo>
                <a:lnTo>
                  <a:pt x="2602" y="875"/>
                </a:lnTo>
                <a:lnTo>
                  <a:pt x="2633" y="858"/>
                </a:lnTo>
                <a:lnTo>
                  <a:pt x="2679" y="837"/>
                </a:lnTo>
                <a:lnTo>
                  <a:pt x="2696" y="827"/>
                </a:lnTo>
                <a:lnTo>
                  <a:pt x="2710" y="816"/>
                </a:lnTo>
                <a:lnTo>
                  <a:pt x="2717" y="816"/>
                </a:lnTo>
                <a:lnTo>
                  <a:pt x="2727" y="820"/>
                </a:lnTo>
                <a:lnTo>
                  <a:pt x="2748" y="830"/>
                </a:lnTo>
                <a:lnTo>
                  <a:pt x="2752" y="830"/>
                </a:lnTo>
                <a:lnTo>
                  <a:pt x="2755" y="827"/>
                </a:lnTo>
                <a:lnTo>
                  <a:pt x="2759" y="820"/>
                </a:lnTo>
                <a:lnTo>
                  <a:pt x="2766" y="813"/>
                </a:lnTo>
                <a:lnTo>
                  <a:pt x="2776" y="809"/>
                </a:lnTo>
                <a:lnTo>
                  <a:pt x="2783" y="802"/>
                </a:lnTo>
                <a:lnTo>
                  <a:pt x="2783" y="788"/>
                </a:lnTo>
                <a:lnTo>
                  <a:pt x="2783" y="774"/>
                </a:lnTo>
                <a:lnTo>
                  <a:pt x="2790" y="757"/>
                </a:lnTo>
                <a:lnTo>
                  <a:pt x="2801" y="729"/>
                </a:lnTo>
                <a:lnTo>
                  <a:pt x="2818" y="687"/>
                </a:lnTo>
                <a:lnTo>
                  <a:pt x="2836" y="666"/>
                </a:lnTo>
                <a:lnTo>
                  <a:pt x="2846" y="656"/>
                </a:lnTo>
                <a:lnTo>
                  <a:pt x="2846" y="377"/>
                </a:lnTo>
                <a:lnTo>
                  <a:pt x="2846" y="356"/>
                </a:lnTo>
                <a:lnTo>
                  <a:pt x="2843" y="356"/>
                </a:lnTo>
                <a:lnTo>
                  <a:pt x="2839" y="356"/>
                </a:lnTo>
                <a:lnTo>
                  <a:pt x="2539" y="335"/>
                </a:lnTo>
                <a:lnTo>
                  <a:pt x="2546" y="339"/>
                </a:lnTo>
                <a:lnTo>
                  <a:pt x="2557" y="339"/>
                </a:lnTo>
                <a:lnTo>
                  <a:pt x="2577" y="332"/>
                </a:lnTo>
                <a:lnTo>
                  <a:pt x="2598" y="328"/>
                </a:lnTo>
                <a:lnTo>
                  <a:pt x="2616" y="325"/>
                </a:lnTo>
                <a:lnTo>
                  <a:pt x="2619" y="325"/>
                </a:lnTo>
                <a:lnTo>
                  <a:pt x="2619" y="321"/>
                </a:lnTo>
                <a:lnTo>
                  <a:pt x="2612" y="318"/>
                </a:lnTo>
                <a:lnTo>
                  <a:pt x="2616" y="314"/>
                </a:lnTo>
                <a:lnTo>
                  <a:pt x="2633" y="311"/>
                </a:lnTo>
                <a:lnTo>
                  <a:pt x="2651" y="314"/>
                </a:lnTo>
                <a:lnTo>
                  <a:pt x="2665" y="311"/>
                </a:lnTo>
                <a:lnTo>
                  <a:pt x="2633" y="307"/>
                </a:lnTo>
                <a:lnTo>
                  <a:pt x="2623" y="304"/>
                </a:lnTo>
                <a:lnTo>
                  <a:pt x="2609" y="300"/>
                </a:lnTo>
                <a:lnTo>
                  <a:pt x="2605" y="297"/>
                </a:lnTo>
                <a:lnTo>
                  <a:pt x="2602" y="293"/>
                </a:lnTo>
                <a:lnTo>
                  <a:pt x="2574" y="293"/>
                </a:lnTo>
                <a:lnTo>
                  <a:pt x="2539" y="293"/>
                </a:lnTo>
                <a:lnTo>
                  <a:pt x="2522" y="293"/>
                </a:lnTo>
                <a:lnTo>
                  <a:pt x="2511" y="293"/>
                </a:lnTo>
                <a:lnTo>
                  <a:pt x="2504" y="293"/>
                </a:lnTo>
                <a:lnTo>
                  <a:pt x="2501" y="293"/>
                </a:lnTo>
                <a:lnTo>
                  <a:pt x="2504" y="297"/>
                </a:lnTo>
                <a:lnTo>
                  <a:pt x="2501" y="297"/>
                </a:lnTo>
                <a:lnTo>
                  <a:pt x="2490" y="300"/>
                </a:lnTo>
                <a:lnTo>
                  <a:pt x="2483" y="300"/>
                </a:lnTo>
                <a:lnTo>
                  <a:pt x="2515" y="325"/>
                </a:lnTo>
                <a:lnTo>
                  <a:pt x="2529" y="332"/>
                </a:lnTo>
                <a:lnTo>
                  <a:pt x="2539" y="335"/>
                </a:lnTo>
                <a:lnTo>
                  <a:pt x="2839" y="356"/>
                </a:lnTo>
                <a:lnTo>
                  <a:pt x="2169" y="262"/>
                </a:lnTo>
                <a:lnTo>
                  <a:pt x="2187" y="262"/>
                </a:lnTo>
                <a:lnTo>
                  <a:pt x="2201" y="262"/>
                </a:lnTo>
                <a:lnTo>
                  <a:pt x="2208" y="258"/>
                </a:lnTo>
                <a:lnTo>
                  <a:pt x="2197" y="255"/>
                </a:lnTo>
                <a:lnTo>
                  <a:pt x="2183" y="255"/>
                </a:lnTo>
                <a:lnTo>
                  <a:pt x="2156" y="258"/>
                </a:lnTo>
                <a:lnTo>
                  <a:pt x="2128" y="258"/>
                </a:lnTo>
                <a:lnTo>
                  <a:pt x="2089" y="258"/>
                </a:lnTo>
                <a:lnTo>
                  <a:pt x="2058" y="258"/>
                </a:lnTo>
                <a:lnTo>
                  <a:pt x="2128" y="262"/>
                </a:lnTo>
                <a:lnTo>
                  <a:pt x="2169" y="262"/>
                </a:lnTo>
                <a:lnTo>
                  <a:pt x="2839" y="356"/>
                </a:lnTo>
                <a:lnTo>
                  <a:pt x="2225" y="262"/>
                </a:lnTo>
                <a:lnTo>
                  <a:pt x="2236" y="262"/>
                </a:lnTo>
                <a:lnTo>
                  <a:pt x="2222" y="255"/>
                </a:lnTo>
                <a:lnTo>
                  <a:pt x="2218" y="255"/>
                </a:lnTo>
                <a:lnTo>
                  <a:pt x="2222" y="262"/>
                </a:lnTo>
                <a:lnTo>
                  <a:pt x="2225" y="262"/>
                </a:lnTo>
                <a:lnTo>
                  <a:pt x="2839" y="356"/>
                </a:lnTo>
                <a:lnTo>
                  <a:pt x="1273" y="244"/>
                </a:lnTo>
                <a:lnTo>
                  <a:pt x="1280" y="255"/>
                </a:lnTo>
                <a:lnTo>
                  <a:pt x="1287" y="258"/>
                </a:lnTo>
                <a:lnTo>
                  <a:pt x="1308" y="258"/>
                </a:lnTo>
                <a:lnTo>
                  <a:pt x="1319" y="258"/>
                </a:lnTo>
                <a:lnTo>
                  <a:pt x="1326" y="262"/>
                </a:lnTo>
                <a:lnTo>
                  <a:pt x="1347" y="276"/>
                </a:lnTo>
                <a:lnTo>
                  <a:pt x="1360" y="276"/>
                </a:lnTo>
                <a:lnTo>
                  <a:pt x="1385" y="269"/>
                </a:lnTo>
                <a:lnTo>
                  <a:pt x="1402" y="269"/>
                </a:lnTo>
                <a:lnTo>
                  <a:pt x="1416" y="272"/>
                </a:lnTo>
                <a:lnTo>
                  <a:pt x="1434" y="276"/>
                </a:lnTo>
                <a:lnTo>
                  <a:pt x="1451" y="276"/>
                </a:lnTo>
                <a:lnTo>
                  <a:pt x="1486" y="276"/>
                </a:lnTo>
                <a:lnTo>
                  <a:pt x="1545" y="272"/>
                </a:lnTo>
                <a:lnTo>
                  <a:pt x="1622" y="265"/>
                </a:lnTo>
                <a:lnTo>
                  <a:pt x="1657" y="262"/>
                </a:lnTo>
                <a:lnTo>
                  <a:pt x="1685" y="258"/>
                </a:lnTo>
                <a:lnTo>
                  <a:pt x="1734" y="262"/>
                </a:lnTo>
                <a:lnTo>
                  <a:pt x="1786" y="262"/>
                </a:lnTo>
                <a:lnTo>
                  <a:pt x="1835" y="262"/>
                </a:lnTo>
                <a:lnTo>
                  <a:pt x="1849" y="265"/>
                </a:lnTo>
                <a:lnTo>
                  <a:pt x="1852" y="265"/>
                </a:lnTo>
                <a:lnTo>
                  <a:pt x="1849" y="262"/>
                </a:lnTo>
                <a:lnTo>
                  <a:pt x="1838" y="258"/>
                </a:lnTo>
                <a:lnTo>
                  <a:pt x="1842" y="258"/>
                </a:lnTo>
                <a:lnTo>
                  <a:pt x="1877" y="258"/>
                </a:lnTo>
                <a:lnTo>
                  <a:pt x="1856" y="255"/>
                </a:lnTo>
                <a:lnTo>
                  <a:pt x="1845" y="251"/>
                </a:lnTo>
                <a:lnTo>
                  <a:pt x="1828" y="251"/>
                </a:lnTo>
                <a:lnTo>
                  <a:pt x="1824" y="251"/>
                </a:lnTo>
                <a:lnTo>
                  <a:pt x="1828" y="248"/>
                </a:lnTo>
                <a:lnTo>
                  <a:pt x="1852" y="244"/>
                </a:lnTo>
                <a:lnTo>
                  <a:pt x="1821" y="241"/>
                </a:lnTo>
                <a:lnTo>
                  <a:pt x="1800" y="241"/>
                </a:lnTo>
                <a:lnTo>
                  <a:pt x="1775" y="241"/>
                </a:lnTo>
                <a:lnTo>
                  <a:pt x="1737" y="241"/>
                </a:lnTo>
                <a:lnTo>
                  <a:pt x="1709" y="241"/>
                </a:lnTo>
                <a:lnTo>
                  <a:pt x="1674" y="248"/>
                </a:lnTo>
                <a:lnTo>
                  <a:pt x="1653" y="255"/>
                </a:lnTo>
                <a:lnTo>
                  <a:pt x="1619" y="258"/>
                </a:lnTo>
                <a:lnTo>
                  <a:pt x="1580" y="258"/>
                </a:lnTo>
                <a:lnTo>
                  <a:pt x="1535" y="258"/>
                </a:lnTo>
                <a:lnTo>
                  <a:pt x="1514" y="262"/>
                </a:lnTo>
                <a:lnTo>
                  <a:pt x="1496" y="265"/>
                </a:lnTo>
                <a:lnTo>
                  <a:pt x="1472" y="262"/>
                </a:lnTo>
                <a:lnTo>
                  <a:pt x="1458" y="262"/>
                </a:lnTo>
                <a:lnTo>
                  <a:pt x="1444" y="258"/>
                </a:lnTo>
                <a:lnTo>
                  <a:pt x="1420" y="251"/>
                </a:lnTo>
                <a:lnTo>
                  <a:pt x="1406" y="248"/>
                </a:lnTo>
                <a:lnTo>
                  <a:pt x="1378" y="251"/>
                </a:lnTo>
                <a:lnTo>
                  <a:pt x="1357" y="248"/>
                </a:lnTo>
                <a:lnTo>
                  <a:pt x="1340" y="244"/>
                </a:lnTo>
                <a:lnTo>
                  <a:pt x="1305" y="231"/>
                </a:lnTo>
                <a:lnTo>
                  <a:pt x="1294" y="227"/>
                </a:lnTo>
                <a:lnTo>
                  <a:pt x="1287" y="224"/>
                </a:lnTo>
                <a:lnTo>
                  <a:pt x="1277" y="217"/>
                </a:lnTo>
                <a:lnTo>
                  <a:pt x="1277" y="220"/>
                </a:lnTo>
                <a:lnTo>
                  <a:pt x="1280" y="227"/>
                </a:lnTo>
                <a:lnTo>
                  <a:pt x="1284" y="231"/>
                </a:lnTo>
                <a:lnTo>
                  <a:pt x="1287" y="231"/>
                </a:lnTo>
                <a:lnTo>
                  <a:pt x="1284" y="234"/>
                </a:lnTo>
                <a:lnTo>
                  <a:pt x="1280" y="238"/>
                </a:lnTo>
                <a:lnTo>
                  <a:pt x="1277" y="238"/>
                </a:lnTo>
                <a:lnTo>
                  <a:pt x="1270" y="231"/>
                </a:lnTo>
                <a:lnTo>
                  <a:pt x="1266" y="231"/>
                </a:lnTo>
                <a:lnTo>
                  <a:pt x="1263" y="231"/>
                </a:lnTo>
                <a:lnTo>
                  <a:pt x="1266" y="238"/>
                </a:lnTo>
                <a:lnTo>
                  <a:pt x="1273" y="244"/>
                </a:lnTo>
                <a:lnTo>
                  <a:pt x="2839" y="356"/>
                </a:lnTo>
                <a:lnTo>
                  <a:pt x="883" y="98"/>
                </a:lnTo>
                <a:lnTo>
                  <a:pt x="869" y="91"/>
                </a:lnTo>
                <a:lnTo>
                  <a:pt x="855" y="84"/>
                </a:lnTo>
                <a:lnTo>
                  <a:pt x="830" y="81"/>
                </a:lnTo>
                <a:lnTo>
                  <a:pt x="816" y="77"/>
                </a:lnTo>
                <a:lnTo>
                  <a:pt x="810" y="74"/>
                </a:lnTo>
                <a:lnTo>
                  <a:pt x="806" y="70"/>
                </a:lnTo>
                <a:lnTo>
                  <a:pt x="806" y="63"/>
                </a:lnTo>
                <a:lnTo>
                  <a:pt x="810" y="60"/>
                </a:lnTo>
                <a:lnTo>
                  <a:pt x="823" y="63"/>
                </a:lnTo>
                <a:lnTo>
                  <a:pt x="841" y="63"/>
                </a:lnTo>
                <a:lnTo>
                  <a:pt x="844" y="67"/>
                </a:lnTo>
                <a:lnTo>
                  <a:pt x="848" y="67"/>
                </a:lnTo>
                <a:lnTo>
                  <a:pt x="841" y="63"/>
                </a:lnTo>
                <a:lnTo>
                  <a:pt x="830" y="56"/>
                </a:lnTo>
                <a:lnTo>
                  <a:pt x="813" y="49"/>
                </a:lnTo>
                <a:lnTo>
                  <a:pt x="799" y="46"/>
                </a:lnTo>
                <a:lnTo>
                  <a:pt x="778" y="39"/>
                </a:lnTo>
                <a:lnTo>
                  <a:pt x="761" y="35"/>
                </a:lnTo>
                <a:lnTo>
                  <a:pt x="754" y="28"/>
                </a:lnTo>
                <a:lnTo>
                  <a:pt x="743" y="18"/>
                </a:lnTo>
                <a:lnTo>
                  <a:pt x="729" y="11"/>
                </a:lnTo>
                <a:lnTo>
                  <a:pt x="691" y="0"/>
                </a:lnTo>
                <a:lnTo>
                  <a:pt x="534" y="0"/>
                </a:lnTo>
                <a:lnTo>
                  <a:pt x="555" y="7"/>
                </a:lnTo>
                <a:lnTo>
                  <a:pt x="572" y="14"/>
                </a:lnTo>
                <a:lnTo>
                  <a:pt x="583" y="14"/>
                </a:lnTo>
                <a:lnTo>
                  <a:pt x="600" y="18"/>
                </a:lnTo>
                <a:lnTo>
                  <a:pt x="625" y="25"/>
                </a:lnTo>
                <a:lnTo>
                  <a:pt x="646" y="35"/>
                </a:lnTo>
                <a:lnTo>
                  <a:pt x="674" y="53"/>
                </a:lnTo>
                <a:lnTo>
                  <a:pt x="684" y="60"/>
                </a:lnTo>
                <a:lnTo>
                  <a:pt x="691" y="63"/>
                </a:lnTo>
                <a:lnTo>
                  <a:pt x="736" y="74"/>
                </a:lnTo>
                <a:lnTo>
                  <a:pt x="775" y="84"/>
                </a:lnTo>
                <a:lnTo>
                  <a:pt x="789" y="95"/>
                </a:lnTo>
                <a:lnTo>
                  <a:pt x="803" y="105"/>
                </a:lnTo>
                <a:lnTo>
                  <a:pt x="813" y="109"/>
                </a:lnTo>
                <a:lnTo>
                  <a:pt x="796" y="91"/>
                </a:lnTo>
                <a:lnTo>
                  <a:pt x="806" y="91"/>
                </a:lnTo>
                <a:lnTo>
                  <a:pt x="813" y="98"/>
                </a:lnTo>
                <a:lnTo>
                  <a:pt x="823" y="105"/>
                </a:lnTo>
                <a:lnTo>
                  <a:pt x="834" y="105"/>
                </a:lnTo>
                <a:lnTo>
                  <a:pt x="823" y="102"/>
                </a:lnTo>
                <a:lnTo>
                  <a:pt x="816" y="91"/>
                </a:lnTo>
                <a:lnTo>
                  <a:pt x="823" y="88"/>
                </a:lnTo>
                <a:lnTo>
                  <a:pt x="841" y="88"/>
                </a:lnTo>
                <a:lnTo>
                  <a:pt x="844" y="88"/>
                </a:lnTo>
                <a:lnTo>
                  <a:pt x="869" y="95"/>
                </a:lnTo>
                <a:lnTo>
                  <a:pt x="883" y="102"/>
                </a:lnTo>
                <a:lnTo>
                  <a:pt x="890" y="109"/>
                </a:lnTo>
                <a:lnTo>
                  <a:pt x="897" y="112"/>
                </a:lnTo>
                <a:lnTo>
                  <a:pt x="914" y="116"/>
                </a:lnTo>
                <a:lnTo>
                  <a:pt x="956" y="122"/>
                </a:lnTo>
                <a:lnTo>
                  <a:pt x="918" y="112"/>
                </a:lnTo>
                <a:lnTo>
                  <a:pt x="897" y="105"/>
                </a:lnTo>
                <a:lnTo>
                  <a:pt x="883" y="98"/>
                </a:lnTo>
                <a:lnTo>
                  <a:pt x="2839" y="356"/>
                </a:lnTo>
                <a:lnTo>
                  <a:pt x="1329" y="795"/>
                </a:lnTo>
                <a:lnTo>
                  <a:pt x="1319" y="799"/>
                </a:lnTo>
                <a:lnTo>
                  <a:pt x="1308" y="802"/>
                </a:lnTo>
                <a:lnTo>
                  <a:pt x="1301" y="820"/>
                </a:lnTo>
                <a:lnTo>
                  <a:pt x="1301" y="830"/>
                </a:lnTo>
                <a:lnTo>
                  <a:pt x="1305" y="834"/>
                </a:lnTo>
                <a:lnTo>
                  <a:pt x="1308" y="837"/>
                </a:lnTo>
                <a:lnTo>
                  <a:pt x="1315" y="837"/>
                </a:lnTo>
                <a:lnTo>
                  <a:pt x="1319" y="841"/>
                </a:lnTo>
                <a:lnTo>
                  <a:pt x="1322" y="841"/>
                </a:lnTo>
                <a:lnTo>
                  <a:pt x="1333" y="834"/>
                </a:lnTo>
                <a:lnTo>
                  <a:pt x="1340" y="827"/>
                </a:lnTo>
                <a:lnTo>
                  <a:pt x="1343" y="820"/>
                </a:lnTo>
                <a:lnTo>
                  <a:pt x="1343" y="813"/>
                </a:lnTo>
                <a:lnTo>
                  <a:pt x="1343" y="799"/>
                </a:lnTo>
                <a:lnTo>
                  <a:pt x="1340" y="792"/>
                </a:lnTo>
                <a:lnTo>
                  <a:pt x="1333" y="792"/>
                </a:lnTo>
                <a:lnTo>
                  <a:pt x="1329" y="795"/>
                </a:lnTo>
                <a:lnTo>
                  <a:pt x="2839" y="356"/>
                </a:lnTo>
                <a:lnTo>
                  <a:pt x="1214" y="956"/>
                </a:lnTo>
                <a:lnTo>
                  <a:pt x="1231" y="949"/>
                </a:lnTo>
                <a:lnTo>
                  <a:pt x="1231" y="938"/>
                </a:lnTo>
                <a:lnTo>
                  <a:pt x="1238" y="928"/>
                </a:lnTo>
                <a:lnTo>
                  <a:pt x="1249" y="921"/>
                </a:lnTo>
                <a:lnTo>
                  <a:pt x="1252" y="914"/>
                </a:lnTo>
                <a:lnTo>
                  <a:pt x="1256" y="903"/>
                </a:lnTo>
                <a:lnTo>
                  <a:pt x="1252" y="896"/>
                </a:lnTo>
                <a:lnTo>
                  <a:pt x="1245" y="900"/>
                </a:lnTo>
                <a:lnTo>
                  <a:pt x="1231" y="907"/>
                </a:lnTo>
                <a:lnTo>
                  <a:pt x="1221" y="921"/>
                </a:lnTo>
                <a:lnTo>
                  <a:pt x="1218" y="931"/>
                </a:lnTo>
                <a:lnTo>
                  <a:pt x="1211" y="935"/>
                </a:lnTo>
                <a:lnTo>
                  <a:pt x="1207" y="945"/>
                </a:lnTo>
                <a:lnTo>
                  <a:pt x="1207" y="952"/>
                </a:lnTo>
                <a:lnTo>
                  <a:pt x="1211" y="956"/>
                </a:lnTo>
                <a:lnTo>
                  <a:pt x="1214" y="956"/>
                </a:lnTo>
                <a:lnTo>
                  <a:pt x="2839" y="356"/>
                </a:lnTo>
                <a:lnTo>
                  <a:pt x="1200" y="966"/>
                </a:lnTo>
                <a:lnTo>
                  <a:pt x="1204" y="959"/>
                </a:lnTo>
                <a:lnTo>
                  <a:pt x="1200" y="959"/>
                </a:lnTo>
                <a:lnTo>
                  <a:pt x="1193" y="963"/>
                </a:lnTo>
                <a:lnTo>
                  <a:pt x="1193" y="966"/>
                </a:lnTo>
                <a:lnTo>
                  <a:pt x="1197" y="970"/>
                </a:lnTo>
                <a:lnTo>
                  <a:pt x="1200" y="966"/>
                </a:lnTo>
                <a:lnTo>
                  <a:pt x="2839" y="356"/>
                </a:lnTo>
                <a:lnTo>
                  <a:pt x="1085" y="942"/>
                </a:lnTo>
                <a:lnTo>
                  <a:pt x="1082" y="935"/>
                </a:lnTo>
                <a:lnTo>
                  <a:pt x="1078" y="928"/>
                </a:lnTo>
                <a:lnTo>
                  <a:pt x="1075" y="928"/>
                </a:lnTo>
                <a:lnTo>
                  <a:pt x="1071" y="931"/>
                </a:lnTo>
                <a:lnTo>
                  <a:pt x="1075" y="938"/>
                </a:lnTo>
                <a:lnTo>
                  <a:pt x="1078" y="945"/>
                </a:lnTo>
                <a:lnTo>
                  <a:pt x="1082" y="945"/>
                </a:lnTo>
                <a:lnTo>
                  <a:pt x="1085" y="942"/>
                </a:lnTo>
                <a:lnTo>
                  <a:pt x="2839" y="356"/>
                </a:lnTo>
                <a:lnTo>
                  <a:pt x="1095" y="1088"/>
                </a:lnTo>
                <a:lnTo>
                  <a:pt x="1102" y="1081"/>
                </a:lnTo>
                <a:lnTo>
                  <a:pt x="1106" y="1074"/>
                </a:lnTo>
                <a:lnTo>
                  <a:pt x="1106" y="1071"/>
                </a:lnTo>
                <a:lnTo>
                  <a:pt x="1102" y="1067"/>
                </a:lnTo>
                <a:lnTo>
                  <a:pt x="1099" y="1074"/>
                </a:lnTo>
                <a:lnTo>
                  <a:pt x="1095" y="1078"/>
                </a:lnTo>
                <a:lnTo>
                  <a:pt x="1092" y="1088"/>
                </a:lnTo>
                <a:lnTo>
                  <a:pt x="1095" y="1088"/>
                </a:lnTo>
                <a:lnTo>
                  <a:pt x="2839" y="356"/>
                </a:lnTo>
                <a:lnTo>
                  <a:pt x="1116" y="1064"/>
                </a:lnTo>
                <a:lnTo>
                  <a:pt x="1120" y="1053"/>
                </a:lnTo>
                <a:lnTo>
                  <a:pt x="1116" y="1057"/>
                </a:lnTo>
                <a:lnTo>
                  <a:pt x="1113" y="1067"/>
                </a:lnTo>
                <a:lnTo>
                  <a:pt x="1116" y="1064"/>
                </a:lnTo>
                <a:lnTo>
                  <a:pt x="2839" y="356"/>
                </a:lnTo>
                <a:lnTo>
                  <a:pt x="1054" y="1123"/>
                </a:lnTo>
                <a:lnTo>
                  <a:pt x="1061" y="1112"/>
                </a:lnTo>
                <a:lnTo>
                  <a:pt x="1057" y="1112"/>
                </a:lnTo>
                <a:lnTo>
                  <a:pt x="1050" y="1119"/>
                </a:lnTo>
                <a:lnTo>
                  <a:pt x="1043" y="1123"/>
                </a:lnTo>
                <a:lnTo>
                  <a:pt x="1036" y="1126"/>
                </a:lnTo>
                <a:lnTo>
                  <a:pt x="1033" y="1133"/>
                </a:lnTo>
                <a:lnTo>
                  <a:pt x="1036" y="1144"/>
                </a:lnTo>
                <a:lnTo>
                  <a:pt x="1036" y="1147"/>
                </a:lnTo>
                <a:lnTo>
                  <a:pt x="1043" y="1144"/>
                </a:lnTo>
                <a:lnTo>
                  <a:pt x="1050" y="1133"/>
                </a:lnTo>
                <a:lnTo>
                  <a:pt x="1054" y="1123"/>
                </a:lnTo>
                <a:lnTo>
                  <a:pt x="2839" y="356"/>
                </a:lnTo>
                <a:lnTo>
                  <a:pt x="991" y="1186"/>
                </a:lnTo>
                <a:lnTo>
                  <a:pt x="980" y="1193"/>
                </a:lnTo>
                <a:lnTo>
                  <a:pt x="980" y="1196"/>
                </a:lnTo>
                <a:lnTo>
                  <a:pt x="991" y="1189"/>
                </a:lnTo>
                <a:lnTo>
                  <a:pt x="994" y="1186"/>
                </a:lnTo>
                <a:lnTo>
                  <a:pt x="991" y="1186"/>
                </a:lnTo>
                <a:lnTo>
                  <a:pt x="2839" y="356"/>
                </a:lnTo>
                <a:lnTo>
                  <a:pt x="959" y="1207"/>
                </a:lnTo>
                <a:lnTo>
                  <a:pt x="956" y="1217"/>
                </a:lnTo>
                <a:lnTo>
                  <a:pt x="956" y="1221"/>
                </a:lnTo>
                <a:lnTo>
                  <a:pt x="959" y="1217"/>
                </a:lnTo>
                <a:lnTo>
                  <a:pt x="966" y="1210"/>
                </a:lnTo>
                <a:lnTo>
                  <a:pt x="970" y="1203"/>
                </a:lnTo>
                <a:lnTo>
                  <a:pt x="970" y="1200"/>
                </a:lnTo>
                <a:lnTo>
                  <a:pt x="966" y="1200"/>
                </a:lnTo>
                <a:lnTo>
                  <a:pt x="959" y="1207"/>
                </a:lnTo>
                <a:lnTo>
                  <a:pt x="2839" y="356"/>
                </a:lnTo>
                <a:lnTo>
                  <a:pt x="911" y="1276"/>
                </a:lnTo>
                <a:lnTo>
                  <a:pt x="904" y="1273"/>
                </a:lnTo>
                <a:lnTo>
                  <a:pt x="897" y="1280"/>
                </a:lnTo>
                <a:lnTo>
                  <a:pt x="893" y="1290"/>
                </a:lnTo>
                <a:lnTo>
                  <a:pt x="897" y="1294"/>
                </a:lnTo>
                <a:lnTo>
                  <a:pt x="900" y="1290"/>
                </a:lnTo>
                <a:lnTo>
                  <a:pt x="911" y="1280"/>
                </a:lnTo>
                <a:lnTo>
                  <a:pt x="914" y="1276"/>
                </a:lnTo>
                <a:lnTo>
                  <a:pt x="911" y="1276"/>
                </a:lnTo>
                <a:lnTo>
                  <a:pt x="2839" y="356"/>
                </a:lnTo>
                <a:lnTo>
                  <a:pt x="876" y="1304"/>
                </a:lnTo>
                <a:lnTo>
                  <a:pt x="872" y="1308"/>
                </a:lnTo>
                <a:lnTo>
                  <a:pt x="869" y="1311"/>
                </a:lnTo>
                <a:lnTo>
                  <a:pt x="869" y="1315"/>
                </a:lnTo>
                <a:lnTo>
                  <a:pt x="872" y="1315"/>
                </a:lnTo>
                <a:lnTo>
                  <a:pt x="879" y="1308"/>
                </a:lnTo>
                <a:lnTo>
                  <a:pt x="879" y="1304"/>
                </a:lnTo>
                <a:lnTo>
                  <a:pt x="876" y="1304"/>
                </a:lnTo>
                <a:lnTo>
                  <a:pt x="2839" y="356"/>
                </a:lnTo>
                <a:lnTo>
                  <a:pt x="785" y="1395"/>
                </a:lnTo>
                <a:lnTo>
                  <a:pt x="785" y="1405"/>
                </a:lnTo>
                <a:lnTo>
                  <a:pt x="789" y="1405"/>
                </a:lnTo>
                <a:lnTo>
                  <a:pt x="789" y="1395"/>
                </a:lnTo>
                <a:lnTo>
                  <a:pt x="785" y="1395"/>
                </a:lnTo>
                <a:lnTo>
                  <a:pt x="2839" y="356"/>
                </a:lnTo>
                <a:lnTo>
                  <a:pt x="653" y="1534"/>
                </a:lnTo>
                <a:lnTo>
                  <a:pt x="642" y="1538"/>
                </a:lnTo>
                <a:lnTo>
                  <a:pt x="639" y="1545"/>
                </a:lnTo>
                <a:lnTo>
                  <a:pt x="635" y="1552"/>
                </a:lnTo>
                <a:lnTo>
                  <a:pt x="635" y="1555"/>
                </a:lnTo>
                <a:lnTo>
                  <a:pt x="639" y="1559"/>
                </a:lnTo>
                <a:lnTo>
                  <a:pt x="646" y="1555"/>
                </a:lnTo>
                <a:lnTo>
                  <a:pt x="653" y="1545"/>
                </a:lnTo>
                <a:lnTo>
                  <a:pt x="660" y="1534"/>
                </a:lnTo>
                <a:lnTo>
                  <a:pt x="653" y="1534"/>
                </a:lnTo>
                <a:lnTo>
                  <a:pt x="2839" y="356"/>
                </a:lnTo>
                <a:lnTo>
                  <a:pt x="621" y="1555"/>
                </a:lnTo>
                <a:lnTo>
                  <a:pt x="614" y="1559"/>
                </a:lnTo>
                <a:lnTo>
                  <a:pt x="604" y="1566"/>
                </a:lnTo>
                <a:lnTo>
                  <a:pt x="593" y="1580"/>
                </a:lnTo>
                <a:lnTo>
                  <a:pt x="600" y="1580"/>
                </a:lnTo>
                <a:lnTo>
                  <a:pt x="611" y="1576"/>
                </a:lnTo>
                <a:lnTo>
                  <a:pt x="621" y="1566"/>
                </a:lnTo>
                <a:lnTo>
                  <a:pt x="625" y="1559"/>
                </a:lnTo>
                <a:lnTo>
                  <a:pt x="625" y="1555"/>
                </a:lnTo>
                <a:lnTo>
                  <a:pt x="621" y="1555"/>
                </a:lnTo>
                <a:lnTo>
                  <a:pt x="2839" y="356"/>
                </a:lnTo>
                <a:lnTo>
                  <a:pt x="642" y="1377"/>
                </a:lnTo>
                <a:lnTo>
                  <a:pt x="646" y="1374"/>
                </a:lnTo>
                <a:lnTo>
                  <a:pt x="642" y="1367"/>
                </a:lnTo>
                <a:lnTo>
                  <a:pt x="639" y="1367"/>
                </a:lnTo>
                <a:lnTo>
                  <a:pt x="635" y="1367"/>
                </a:lnTo>
                <a:lnTo>
                  <a:pt x="632" y="1374"/>
                </a:lnTo>
                <a:lnTo>
                  <a:pt x="635" y="1377"/>
                </a:lnTo>
                <a:lnTo>
                  <a:pt x="639" y="1377"/>
                </a:lnTo>
                <a:lnTo>
                  <a:pt x="642" y="1377"/>
                </a:lnTo>
                <a:lnTo>
                  <a:pt x="2839" y="356"/>
                </a:lnTo>
                <a:lnTo>
                  <a:pt x="520" y="1621"/>
                </a:lnTo>
                <a:lnTo>
                  <a:pt x="513" y="1628"/>
                </a:lnTo>
                <a:lnTo>
                  <a:pt x="503" y="1639"/>
                </a:lnTo>
                <a:lnTo>
                  <a:pt x="503" y="1646"/>
                </a:lnTo>
                <a:lnTo>
                  <a:pt x="506" y="1646"/>
                </a:lnTo>
                <a:lnTo>
                  <a:pt x="513" y="1639"/>
                </a:lnTo>
                <a:lnTo>
                  <a:pt x="520" y="1632"/>
                </a:lnTo>
                <a:lnTo>
                  <a:pt x="527" y="1625"/>
                </a:lnTo>
                <a:lnTo>
                  <a:pt x="531" y="1621"/>
                </a:lnTo>
                <a:lnTo>
                  <a:pt x="527" y="1618"/>
                </a:lnTo>
                <a:lnTo>
                  <a:pt x="520" y="1621"/>
                </a:lnTo>
                <a:lnTo>
                  <a:pt x="2839" y="356"/>
                </a:lnTo>
                <a:lnTo>
                  <a:pt x="412" y="1702"/>
                </a:lnTo>
                <a:lnTo>
                  <a:pt x="398" y="1716"/>
                </a:lnTo>
                <a:lnTo>
                  <a:pt x="391" y="1729"/>
                </a:lnTo>
                <a:lnTo>
                  <a:pt x="388" y="1733"/>
                </a:lnTo>
                <a:lnTo>
                  <a:pt x="391" y="1733"/>
                </a:lnTo>
                <a:lnTo>
                  <a:pt x="408" y="1722"/>
                </a:lnTo>
                <a:lnTo>
                  <a:pt x="419" y="1716"/>
                </a:lnTo>
                <a:lnTo>
                  <a:pt x="422" y="1705"/>
                </a:lnTo>
                <a:lnTo>
                  <a:pt x="419" y="1698"/>
                </a:lnTo>
                <a:lnTo>
                  <a:pt x="412" y="1702"/>
                </a:lnTo>
                <a:lnTo>
                  <a:pt x="2839" y="356"/>
                </a:lnTo>
                <a:lnTo>
                  <a:pt x="381" y="1736"/>
                </a:lnTo>
                <a:lnTo>
                  <a:pt x="381" y="1743"/>
                </a:lnTo>
                <a:lnTo>
                  <a:pt x="384" y="1743"/>
                </a:lnTo>
                <a:lnTo>
                  <a:pt x="384" y="1736"/>
                </a:lnTo>
                <a:lnTo>
                  <a:pt x="381" y="1736"/>
                </a:lnTo>
                <a:lnTo>
                  <a:pt x="2839" y="356"/>
                </a:lnTo>
                <a:lnTo>
                  <a:pt x="374" y="1747"/>
                </a:lnTo>
                <a:lnTo>
                  <a:pt x="370" y="1754"/>
                </a:lnTo>
                <a:lnTo>
                  <a:pt x="374" y="1754"/>
                </a:lnTo>
                <a:lnTo>
                  <a:pt x="377" y="1750"/>
                </a:lnTo>
                <a:lnTo>
                  <a:pt x="374" y="1747"/>
                </a:lnTo>
                <a:lnTo>
                  <a:pt x="2839" y="356"/>
                </a:lnTo>
                <a:lnTo>
                  <a:pt x="339" y="1761"/>
                </a:lnTo>
                <a:lnTo>
                  <a:pt x="332" y="1771"/>
                </a:lnTo>
                <a:lnTo>
                  <a:pt x="325" y="1782"/>
                </a:lnTo>
                <a:lnTo>
                  <a:pt x="328" y="1778"/>
                </a:lnTo>
                <a:lnTo>
                  <a:pt x="339" y="1771"/>
                </a:lnTo>
                <a:lnTo>
                  <a:pt x="342" y="1761"/>
                </a:lnTo>
                <a:lnTo>
                  <a:pt x="339" y="1761"/>
                </a:lnTo>
                <a:lnTo>
                  <a:pt x="2839" y="356"/>
                </a:lnTo>
                <a:lnTo>
                  <a:pt x="314" y="1778"/>
                </a:lnTo>
                <a:lnTo>
                  <a:pt x="307" y="1782"/>
                </a:lnTo>
                <a:lnTo>
                  <a:pt x="304" y="1785"/>
                </a:lnTo>
                <a:lnTo>
                  <a:pt x="293" y="1799"/>
                </a:lnTo>
                <a:lnTo>
                  <a:pt x="279" y="1817"/>
                </a:lnTo>
                <a:lnTo>
                  <a:pt x="293" y="1810"/>
                </a:lnTo>
                <a:lnTo>
                  <a:pt x="304" y="1803"/>
                </a:lnTo>
                <a:lnTo>
                  <a:pt x="311" y="1796"/>
                </a:lnTo>
                <a:lnTo>
                  <a:pt x="314" y="1785"/>
                </a:lnTo>
                <a:lnTo>
                  <a:pt x="318" y="1782"/>
                </a:lnTo>
                <a:lnTo>
                  <a:pt x="314" y="1778"/>
                </a:lnTo>
                <a:lnTo>
                  <a:pt x="2839" y="356"/>
                </a:lnTo>
                <a:lnTo>
                  <a:pt x="67" y="1869"/>
                </a:lnTo>
                <a:lnTo>
                  <a:pt x="63" y="1872"/>
                </a:lnTo>
                <a:lnTo>
                  <a:pt x="63" y="1879"/>
                </a:lnTo>
                <a:lnTo>
                  <a:pt x="67" y="1883"/>
                </a:lnTo>
                <a:lnTo>
                  <a:pt x="70" y="1883"/>
                </a:lnTo>
                <a:lnTo>
                  <a:pt x="74" y="1879"/>
                </a:lnTo>
                <a:lnTo>
                  <a:pt x="77" y="1872"/>
                </a:lnTo>
                <a:lnTo>
                  <a:pt x="74" y="1869"/>
                </a:lnTo>
                <a:lnTo>
                  <a:pt x="67" y="1869"/>
                </a:lnTo>
                <a:lnTo>
                  <a:pt x="2839" y="356"/>
                </a:lnTo>
                <a:lnTo>
                  <a:pt x="77" y="1820"/>
                </a:lnTo>
                <a:lnTo>
                  <a:pt x="74" y="1824"/>
                </a:lnTo>
                <a:lnTo>
                  <a:pt x="81" y="1824"/>
                </a:lnTo>
                <a:lnTo>
                  <a:pt x="81" y="1820"/>
                </a:lnTo>
                <a:lnTo>
                  <a:pt x="81" y="1817"/>
                </a:lnTo>
                <a:lnTo>
                  <a:pt x="77" y="1820"/>
                </a:lnTo>
                <a:lnTo>
                  <a:pt x="2839" y="356"/>
                </a:lnTo>
                <a:lnTo>
                  <a:pt x="88" y="841"/>
                </a:lnTo>
                <a:lnTo>
                  <a:pt x="74" y="837"/>
                </a:lnTo>
                <a:lnTo>
                  <a:pt x="60" y="837"/>
                </a:lnTo>
                <a:lnTo>
                  <a:pt x="46" y="841"/>
                </a:lnTo>
                <a:lnTo>
                  <a:pt x="35" y="848"/>
                </a:lnTo>
                <a:lnTo>
                  <a:pt x="32" y="851"/>
                </a:lnTo>
                <a:lnTo>
                  <a:pt x="39" y="851"/>
                </a:lnTo>
                <a:lnTo>
                  <a:pt x="60" y="855"/>
                </a:lnTo>
                <a:lnTo>
                  <a:pt x="74" y="851"/>
                </a:lnTo>
                <a:lnTo>
                  <a:pt x="81" y="848"/>
                </a:lnTo>
                <a:lnTo>
                  <a:pt x="88" y="844"/>
                </a:lnTo>
                <a:lnTo>
                  <a:pt x="88" y="841"/>
                </a:lnTo>
                <a:lnTo>
                  <a:pt x="2839" y="356"/>
                </a:lnTo>
                <a:lnTo>
                  <a:pt x="0" y="855"/>
                </a:lnTo>
                <a:lnTo>
                  <a:pt x="7" y="855"/>
                </a:lnTo>
                <a:lnTo>
                  <a:pt x="21" y="848"/>
                </a:lnTo>
                <a:lnTo>
                  <a:pt x="14" y="848"/>
                </a:lnTo>
                <a:lnTo>
                  <a:pt x="0" y="855"/>
                </a:lnTo>
                <a:lnTo>
                  <a:pt x="2839" y="356"/>
                </a:lnTo>
                <a:lnTo>
                  <a:pt x="252" y="788"/>
                </a:lnTo>
                <a:lnTo>
                  <a:pt x="245" y="788"/>
                </a:lnTo>
                <a:lnTo>
                  <a:pt x="238" y="792"/>
                </a:lnTo>
                <a:lnTo>
                  <a:pt x="238" y="795"/>
                </a:lnTo>
                <a:lnTo>
                  <a:pt x="241" y="795"/>
                </a:lnTo>
                <a:lnTo>
                  <a:pt x="252" y="792"/>
                </a:lnTo>
                <a:lnTo>
                  <a:pt x="255" y="788"/>
                </a:lnTo>
                <a:lnTo>
                  <a:pt x="252" y="788"/>
                </a:lnTo>
                <a:lnTo>
                  <a:pt x="2839" y="356"/>
                </a:lnTo>
                <a:lnTo>
                  <a:pt x="252" y="753"/>
                </a:lnTo>
                <a:lnTo>
                  <a:pt x="248" y="757"/>
                </a:lnTo>
                <a:lnTo>
                  <a:pt x="245" y="757"/>
                </a:lnTo>
                <a:lnTo>
                  <a:pt x="248" y="760"/>
                </a:lnTo>
                <a:lnTo>
                  <a:pt x="255" y="757"/>
                </a:lnTo>
                <a:lnTo>
                  <a:pt x="255" y="753"/>
                </a:lnTo>
                <a:lnTo>
                  <a:pt x="252" y="753"/>
                </a:lnTo>
                <a:lnTo>
                  <a:pt x="2839" y="356"/>
                </a:lnTo>
                <a:lnTo>
                  <a:pt x="168" y="429"/>
                </a:lnTo>
                <a:lnTo>
                  <a:pt x="157" y="422"/>
                </a:lnTo>
                <a:lnTo>
                  <a:pt x="157" y="426"/>
                </a:lnTo>
                <a:lnTo>
                  <a:pt x="154" y="426"/>
                </a:lnTo>
                <a:lnTo>
                  <a:pt x="157" y="433"/>
                </a:lnTo>
                <a:lnTo>
                  <a:pt x="161" y="436"/>
                </a:lnTo>
                <a:lnTo>
                  <a:pt x="168" y="433"/>
                </a:lnTo>
                <a:lnTo>
                  <a:pt x="168" y="429"/>
                </a:lnTo>
                <a:lnTo>
                  <a:pt x="2839" y="356"/>
                </a:lnTo>
                <a:lnTo>
                  <a:pt x="646" y="652"/>
                </a:lnTo>
                <a:lnTo>
                  <a:pt x="639" y="649"/>
                </a:lnTo>
                <a:lnTo>
                  <a:pt x="632" y="652"/>
                </a:lnTo>
                <a:lnTo>
                  <a:pt x="628" y="656"/>
                </a:lnTo>
                <a:lnTo>
                  <a:pt x="632" y="656"/>
                </a:lnTo>
                <a:lnTo>
                  <a:pt x="642" y="656"/>
                </a:lnTo>
                <a:lnTo>
                  <a:pt x="646" y="656"/>
                </a:lnTo>
                <a:lnTo>
                  <a:pt x="646" y="652"/>
                </a:lnTo>
                <a:lnTo>
                  <a:pt x="2839" y="356"/>
                </a:lnTo>
                <a:lnTo>
                  <a:pt x="970" y="488"/>
                </a:lnTo>
                <a:lnTo>
                  <a:pt x="966" y="492"/>
                </a:lnTo>
                <a:lnTo>
                  <a:pt x="966" y="495"/>
                </a:lnTo>
                <a:lnTo>
                  <a:pt x="973" y="495"/>
                </a:lnTo>
                <a:lnTo>
                  <a:pt x="980" y="492"/>
                </a:lnTo>
                <a:lnTo>
                  <a:pt x="980" y="488"/>
                </a:lnTo>
                <a:lnTo>
                  <a:pt x="973" y="485"/>
                </a:lnTo>
                <a:lnTo>
                  <a:pt x="970" y="488"/>
                </a:lnTo>
                <a:lnTo>
                  <a:pt x="2839" y="356"/>
                </a:lnTo>
                <a:lnTo>
                  <a:pt x="1221" y="562"/>
                </a:lnTo>
                <a:lnTo>
                  <a:pt x="1224" y="558"/>
                </a:lnTo>
                <a:lnTo>
                  <a:pt x="1224" y="555"/>
                </a:lnTo>
                <a:lnTo>
                  <a:pt x="1218" y="555"/>
                </a:lnTo>
                <a:lnTo>
                  <a:pt x="1214" y="558"/>
                </a:lnTo>
                <a:lnTo>
                  <a:pt x="1221" y="562"/>
                </a:lnTo>
                <a:lnTo>
                  <a:pt x="2839" y="356"/>
                </a:lnTo>
                <a:lnTo>
                  <a:pt x="1364" y="562"/>
                </a:lnTo>
                <a:lnTo>
                  <a:pt x="1374" y="562"/>
                </a:lnTo>
                <a:lnTo>
                  <a:pt x="1378" y="558"/>
                </a:lnTo>
                <a:lnTo>
                  <a:pt x="1374" y="558"/>
                </a:lnTo>
                <a:lnTo>
                  <a:pt x="1371" y="558"/>
                </a:lnTo>
                <a:lnTo>
                  <a:pt x="1364" y="558"/>
                </a:lnTo>
                <a:lnTo>
                  <a:pt x="1360" y="562"/>
                </a:lnTo>
                <a:lnTo>
                  <a:pt x="1364" y="562"/>
                </a:lnTo>
                <a:lnTo>
                  <a:pt x="2839" y="356"/>
                </a:lnTo>
                <a:lnTo>
                  <a:pt x="1413" y="548"/>
                </a:lnTo>
                <a:lnTo>
                  <a:pt x="1416" y="555"/>
                </a:lnTo>
                <a:lnTo>
                  <a:pt x="1420" y="555"/>
                </a:lnTo>
                <a:lnTo>
                  <a:pt x="1413" y="544"/>
                </a:lnTo>
                <a:lnTo>
                  <a:pt x="1413" y="548"/>
                </a:lnTo>
                <a:lnTo>
                  <a:pt x="2839" y="356"/>
                </a:lnTo>
                <a:lnTo>
                  <a:pt x="1479" y="558"/>
                </a:lnTo>
                <a:lnTo>
                  <a:pt x="1472" y="562"/>
                </a:lnTo>
                <a:lnTo>
                  <a:pt x="1476" y="565"/>
                </a:lnTo>
                <a:lnTo>
                  <a:pt x="1479" y="565"/>
                </a:lnTo>
                <a:lnTo>
                  <a:pt x="1483" y="562"/>
                </a:lnTo>
                <a:lnTo>
                  <a:pt x="1483" y="558"/>
                </a:lnTo>
                <a:lnTo>
                  <a:pt x="1479" y="558"/>
                </a:lnTo>
                <a:lnTo>
                  <a:pt x="2839" y="356"/>
                </a:lnTo>
                <a:lnTo>
                  <a:pt x="1570" y="558"/>
                </a:lnTo>
                <a:lnTo>
                  <a:pt x="1559" y="565"/>
                </a:lnTo>
                <a:lnTo>
                  <a:pt x="1556" y="565"/>
                </a:lnTo>
                <a:lnTo>
                  <a:pt x="1563" y="569"/>
                </a:lnTo>
                <a:lnTo>
                  <a:pt x="1570" y="565"/>
                </a:lnTo>
                <a:lnTo>
                  <a:pt x="1573" y="562"/>
                </a:lnTo>
                <a:lnTo>
                  <a:pt x="1573" y="558"/>
                </a:lnTo>
                <a:lnTo>
                  <a:pt x="1570" y="558"/>
                </a:lnTo>
                <a:lnTo>
                  <a:pt x="2839" y="356"/>
                </a:lnTo>
                <a:lnTo>
                  <a:pt x="1615" y="464"/>
                </a:lnTo>
                <a:lnTo>
                  <a:pt x="1612" y="471"/>
                </a:lnTo>
                <a:lnTo>
                  <a:pt x="1615" y="475"/>
                </a:lnTo>
                <a:lnTo>
                  <a:pt x="1619" y="475"/>
                </a:lnTo>
                <a:lnTo>
                  <a:pt x="1622" y="471"/>
                </a:lnTo>
                <a:lnTo>
                  <a:pt x="1622" y="468"/>
                </a:lnTo>
                <a:lnTo>
                  <a:pt x="1619" y="464"/>
                </a:lnTo>
                <a:lnTo>
                  <a:pt x="1615" y="464"/>
                </a:lnTo>
                <a:lnTo>
                  <a:pt x="2839" y="356"/>
                </a:lnTo>
                <a:lnTo>
                  <a:pt x="1761" y="527"/>
                </a:lnTo>
                <a:lnTo>
                  <a:pt x="1755" y="530"/>
                </a:lnTo>
                <a:lnTo>
                  <a:pt x="1758" y="534"/>
                </a:lnTo>
                <a:lnTo>
                  <a:pt x="1758" y="537"/>
                </a:lnTo>
                <a:lnTo>
                  <a:pt x="1765" y="537"/>
                </a:lnTo>
                <a:lnTo>
                  <a:pt x="1775" y="530"/>
                </a:lnTo>
                <a:lnTo>
                  <a:pt x="1779" y="527"/>
                </a:lnTo>
                <a:lnTo>
                  <a:pt x="1772" y="523"/>
                </a:lnTo>
                <a:lnTo>
                  <a:pt x="1765" y="523"/>
                </a:lnTo>
                <a:lnTo>
                  <a:pt x="1761" y="527"/>
                </a:lnTo>
                <a:lnTo>
                  <a:pt x="2839" y="356"/>
                </a:lnTo>
                <a:lnTo>
                  <a:pt x="1828" y="509"/>
                </a:lnTo>
                <a:lnTo>
                  <a:pt x="1814" y="509"/>
                </a:lnTo>
                <a:lnTo>
                  <a:pt x="1807" y="516"/>
                </a:lnTo>
                <a:lnTo>
                  <a:pt x="1807" y="520"/>
                </a:lnTo>
                <a:lnTo>
                  <a:pt x="1810" y="520"/>
                </a:lnTo>
                <a:lnTo>
                  <a:pt x="1824" y="516"/>
                </a:lnTo>
                <a:lnTo>
                  <a:pt x="1835" y="513"/>
                </a:lnTo>
                <a:lnTo>
                  <a:pt x="1838" y="509"/>
                </a:lnTo>
                <a:lnTo>
                  <a:pt x="1835" y="509"/>
                </a:lnTo>
                <a:lnTo>
                  <a:pt x="1828" y="509"/>
                </a:lnTo>
                <a:lnTo>
                  <a:pt x="2839" y="356"/>
                </a:lnTo>
                <a:lnTo>
                  <a:pt x="1814" y="203"/>
                </a:lnTo>
                <a:lnTo>
                  <a:pt x="1810" y="199"/>
                </a:lnTo>
                <a:lnTo>
                  <a:pt x="1803" y="213"/>
                </a:lnTo>
                <a:lnTo>
                  <a:pt x="1807" y="213"/>
                </a:lnTo>
                <a:lnTo>
                  <a:pt x="1810" y="213"/>
                </a:lnTo>
                <a:lnTo>
                  <a:pt x="1814" y="210"/>
                </a:lnTo>
                <a:lnTo>
                  <a:pt x="1814" y="203"/>
                </a:lnTo>
                <a:lnTo>
                  <a:pt x="2839" y="356"/>
                </a:lnTo>
                <a:lnTo>
                  <a:pt x="1859" y="147"/>
                </a:lnTo>
                <a:lnTo>
                  <a:pt x="1866" y="143"/>
                </a:lnTo>
                <a:lnTo>
                  <a:pt x="1870" y="140"/>
                </a:lnTo>
                <a:lnTo>
                  <a:pt x="1870" y="136"/>
                </a:lnTo>
                <a:lnTo>
                  <a:pt x="1866" y="133"/>
                </a:lnTo>
                <a:lnTo>
                  <a:pt x="1859" y="133"/>
                </a:lnTo>
                <a:lnTo>
                  <a:pt x="1856" y="136"/>
                </a:lnTo>
                <a:lnTo>
                  <a:pt x="1852" y="143"/>
                </a:lnTo>
                <a:lnTo>
                  <a:pt x="1859" y="147"/>
                </a:lnTo>
                <a:lnTo>
                  <a:pt x="2839" y="356"/>
                </a:lnTo>
                <a:lnTo>
                  <a:pt x="1978" y="63"/>
                </a:lnTo>
                <a:lnTo>
                  <a:pt x="1981" y="60"/>
                </a:lnTo>
                <a:lnTo>
                  <a:pt x="1985" y="56"/>
                </a:lnTo>
                <a:lnTo>
                  <a:pt x="1985" y="53"/>
                </a:lnTo>
                <a:lnTo>
                  <a:pt x="1981" y="53"/>
                </a:lnTo>
                <a:lnTo>
                  <a:pt x="1978" y="53"/>
                </a:lnTo>
                <a:lnTo>
                  <a:pt x="1974" y="56"/>
                </a:lnTo>
                <a:lnTo>
                  <a:pt x="1971" y="60"/>
                </a:lnTo>
                <a:lnTo>
                  <a:pt x="1978" y="63"/>
                </a:lnTo>
                <a:lnTo>
                  <a:pt x="2839" y="356"/>
                </a:lnTo>
                <a:lnTo>
                  <a:pt x="2006" y="25"/>
                </a:lnTo>
                <a:lnTo>
                  <a:pt x="2013" y="25"/>
                </a:lnTo>
                <a:lnTo>
                  <a:pt x="2016" y="21"/>
                </a:lnTo>
                <a:lnTo>
                  <a:pt x="2016" y="18"/>
                </a:lnTo>
                <a:lnTo>
                  <a:pt x="2013" y="14"/>
                </a:lnTo>
                <a:lnTo>
                  <a:pt x="2006" y="21"/>
                </a:lnTo>
                <a:lnTo>
                  <a:pt x="2006" y="25"/>
                </a:lnTo>
                <a:lnTo>
                  <a:pt x="2839" y="356"/>
                </a:lnTo>
                <a:close/>
              </a:path>
            </a:pathLst>
          </a:custGeom>
          <a:gradFill>
            <a:gsLst>
              <a:gs pos="0">
                <a:schemeClr val="tx1">
                  <a:alpha val="15000"/>
                </a:schemeClr>
              </a:gs>
              <a:gs pos="100000">
                <a:schemeClr val="tx1">
                  <a:alpha val="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ja-JP" altLang="en-US"/>
          </a:p>
        </p:txBody>
      </p:sp>
      <p:grpSp>
        <p:nvGrpSpPr>
          <p:cNvPr id="2" name="グループ化 1"/>
          <p:cNvGrpSpPr/>
          <p:nvPr/>
        </p:nvGrpSpPr>
        <p:grpSpPr>
          <a:xfrm>
            <a:off x="-3461" y="0"/>
            <a:ext cx="9147461" cy="6858000"/>
            <a:chOff x="-3461" y="0"/>
            <a:chExt cx="9147461" cy="6858000"/>
          </a:xfrm>
        </p:grpSpPr>
        <p:sp>
          <p:nvSpPr>
            <p:cNvPr id="8" name="フリーフォーム 7"/>
            <p:cNvSpPr>
              <a:spLocks/>
            </p:cNvSpPr>
            <p:nvPr/>
          </p:nvSpPr>
          <p:spPr bwMode="auto">
            <a:xfrm>
              <a:off x="-3461" y="587486"/>
              <a:ext cx="3890704" cy="1840390"/>
            </a:xfrm>
            <a:custGeom>
              <a:avLst/>
              <a:gdLst/>
              <a:ahLst/>
              <a:cxnLst>
                <a:cxn ang="0">
                  <a:pos x="641" y="55"/>
                </a:cxn>
                <a:cxn ang="0">
                  <a:pos x="664" y="50"/>
                </a:cxn>
                <a:cxn ang="0">
                  <a:pos x="660" y="46"/>
                </a:cxn>
                <a:cxn ang="0">
                  <a:pos x="495" y="54"/>
                </a:cxn>
                <a:cxn ang="0">
                  <a:pos x="378" y="42"/>
                </a:cxn>
                <a:cxn ang="0">
                  <a:pos x="365" y="29"/>
                </a:cxn>
                <a:cxn ang="0">
                  <a:pos x="357" y="17"/>
                </a:cxn>
                <a:cxn ang="0">
                  <a:pos x="328" y="6"/>
                </a:cxn>
                <a:cxn ang="0">
                  <a:pos x="307" y="0"/>
                </a:cxn>
                <a:cxn ang="0">
                  <a:pos x="298" y="11"/>
                </a:cxn>
                <a:cxn ang="0">
                  <a:pos x="278" y="27"/>
                </a:cxn>
                <a:cxn ang="0">
                  <a:pos x="278" y="44"/>
                </a:cxn>
                <a:cxn ang="0">
                  <a:pos x="271" y="59"/>
                </a:cxn>
                <a:cxn ang="0">
                  <a:pos x="280" y="71"/>
                </a:cxn>
                <a:cxn ang="0">
                  <a:pos x="282" y="96"/>
                </a:cxn>
                <a:cxn ang="0">
                  <a:pos x="271" y="111"/>
                </a:cxn>
                <a:cxn ang="0">
                  <a:pos x="236" y="125"/>
                </a:cxn>
                <a:cxn ang="0">
                  <a:pos x="221" y="134"/>
                </a:cxn>
                <a:cxn ang="0">
                  <a:pos x="202" y="144"/>
                </a:cxn>
                <a:cxn ang="0">
                  <a:pos x="142" y="169"/>
                </a:cxn>
                <a:cxn ang="0">
                  <a:pos x="119" y="186"/>
                </a:cxn>
                <a:cxn ang="0">
                  <a:pos x="69" y="211"/>
                </a:cxn>
                <a:cxn ang="0">
                  <a:pos x="31" y="230"/>
                </a:cxn>
                <a:cxn ang="0">
                  <a:pos x="4" y="297"/>
                </a:cxn>
                <a:cxn ang="0">
                  <a:pos x="10" y="269"/>
                </a:cxn>
                <a:cxn ang="0">
                  <a:pos x="50" y="242"/>
                </a:cxn>
                <a:cxn ang="0">
                  <a:pos x="96" y="224"/>
                </a:cxn>
                <a:cxn ang="0">
                  <a:pos x="169" y="190"/>
                </a:cxn>
                <a:cxn ang="0">
                  <a:pos x="209" y="171"/>
                </a:cxn>
                <a:cxn ang="0">
                  <a:pos x="244" y="163"/>
                </a:cxn>
                <a:cxn ang="0">
                  <a:pos x="292" y="153"/>
                </a:cxn>
                <a:cxn ang="0">
                  <a:pos x="313" y="157"/>
                </a:cxn>
                <a:cxn ang="0">
                  <a:pos x="349" y="159"/>
                </a:cxn>
                <a:cxn ang="0">
                  <a:pos x="397" y="130"/>
                </a:cxn>
                <a:cxn ang="0">
                  <a:pos x="440" y="113"/>
                </a:cxn>
                <a:cxn ang="0">
                  <a:pos x="478" y="119"/>
                </a:cxn>
                <a:cxn ang="0">
                  <a:pos x="522" y="111"/>
                </a:cxn>
                <a:cxn ang="0">
                  <a:pos x="587" y="102"/>
                </a:cxn>
                <a:cxn ang="0">
                  <a:pos x="682" y="65"/>
                </a:cxn>
                <a:cxn ang="0">
                  <a:pos x="655" y="65"/>
                </a:cxn>
                <a:cxn ang="0">
                  <a:pos x="676" y="57"/>
                </a:cxn>
                <a:cxn ang="0">
                  <a:pos x="649" y="65"/>
                </a:cxn>
                <a:cxn ang="0">
                  <a:pos x="643" y="63"/>
                </a:cxn>
                <a:cxn ang="0">
                  <a:pos x="685" y="52"/>
                </a:cxn>
                <a:cxn ang="0">
                  <a:pos x="682" y="50"/>
                </a:cxn>
                <a:cxn ang="0">
                  <a:pos x="79" y="219"/>
                </a:cxn>
                <a:cxn ang="0">
                  <a:pos x="84" y="207"/>
                </a:cxn>
                <a:cxn ang="0">
                  <a:pos x="173" y="167"/>
                </a:cxn>
                <a:cxn ang="0">
                  <a:pos x="161" y="182"/>
                </a:cxn>
                <a:cxn ang="0">
                  <a:pos x="148" y="186"/>
                </a:cxn>
                <a:cxn ang="0">
                  <a:pos x="129" y="194"/>
                </a:cxn>
                <a:cxn ang="0">
                  <a:pos x="106" y="205"/>
                </a:cxn>
                <a:cxn ang="0">
                  <a:pos x="130" y="186"/>
                </a:cxn>
                <a:cxn ang="0">
                  <a:pos x="152" y="178"/>
                </a:cxn>
                <a:cxn ang="0">
                  <a:pos x="173" y="167"/>
                </a:cxn>
              </a:cxnLst>
              <a:rect l="0" t="0" r="0" b="0"/>
              <a:pathLst>
                <a:path w="691" h="307">
                  <a:moveTo>
                    <a:pt x="682" y="50"/>
                  </a:moveTo>
                  <a:lnTo>
                    <a:pt x="674" y="54"/>
                  </a:lnTo>
                  <a:lnTo>
                    <a:pt x="662" y="55"/>
                  </a:lnTo>
                  <a:lnTo>
                    <a:pt x="639" y="59"/>
                  </a:lnTo>
                  <a:lnTo>
                    <a:pt x="641" y="55"/>
                  </a:lnTo>
                  <a:lnTo>
                    <a:pt x="647" y="52"/>
                  </a:lnTo>
                  <a:lnTo>
                    <a:pt x="653" y="52"/>
                  </a:lnTo>
                  <a:lnTo>
                    <a:pt x="657" y="50"/>
                  </a:lnTo>
                  <a:lnTo>
                    <a:pt x="660" y="50"/>
                  </a:lnTo>
                  <a:lnTo>
                    <a:pt x="664" y="50"/>
                  </a:lnTo>
                  <a:lnTo>
                    <a:pt x="668" y="46"/>
                  </a:lnTo>
                  <a:lnTo>
                    <a:pt x="670" y="44"/>
                  </a:lnTo>
                  <a:lnTo>
                    <a:pt x="670" y="42"/>
                  </a:lnTo>
                  <a:lnTo>
                    <a:pt x="666" y="44"/>
                  </a:lnTo>
                  <a:lnTo>
                    <a:pt x="660" y="46"/>
                  </a:lnTo>
                  <a:lnTo>
                    <a:pt x="649" y="48"/>
                  </a:lnTo>
                  <a:lnTo>
                    <a:pt x="622" y="52"/>
                  </a:lnTo>
                  <a:lnTo>
                    <a:pt x="561" y="54"/>
                  </a:lnTo>
                  <a:lnTo>
                    <a:pt x="541" y="54"/>
                  </a:lnTo>
                  <a:lnTo>
                    <a:pt x="495" y="54"/>
                  </a:lnTo>
                  <a:lnTo>
                    <a:pt x="463" y="52"/>
                  </a:lnTo>
                  <a:lnTo>
                    <a:pt x="442" y="48"/>
                  </a:lnTo>
                  <a:lnTo>
                    <a:pt x="418" y="48"/>
                  </a:lnTo>
                  <a:lnTo>
                    <a:pt x="401" y="44"/>
                  </a:lnTo>
                  <a:lnTo>
                    <a:pt x="378" y="42"/>
                  </a:lnTo>
                  <a:lnTo>
                    <a:pt x="376" y="40"/>
                  </a:lnTo>
                  <a:lnTo>
                    <a:pt x="376" y="38"/>
                  </a:lnTo>
                  <a:lnTo>
                    <a:pt x="374" y="36"/>
                  </a:lnTo>
                  <a:lnTo>
                    <a:pt x="370" y="32"/>
                  </a:lnTo>
                  <a:lnTo>
                    <a:pt x="365" y="29"/>
                  </a:lnTo>
                  <a:lnTo>
                    <a:pt x="361" y="27"/>
                  </a:lnTo>
                  <a:lnTo>
                    <a:pt x="357" y="25"/>
                  </a:lnTo>
                  <a:lnTo>
                    <a:pt x="355" y="21"/>
                  </a:lnTo>
                  <a:lnTo>
                    <a:pt x="355" y="19"/>
                  </a:lnTo>
                  <a:lnTo>
                    <a:pt x="357" y="17"/>
                  </a:lnTo>
                  <a:lnTo>
                    <a:pt x="355" y="13"/>
                  </a:lnTo>
                  <a:lnTo>
                    <a:pt x="349" y="13"/>
                  </a:lnTo>
                  <a:lnTo>
                    <a:pt x="346" y="17"/>
                  </a:lnTo>
                  <a:lnTo>
                    <a:pt x="336" y="9"/>
                  </a:lnTo>
                  <a:lnTo>
                    <a:pt x="328" y="6"/>
                  </a:lnTo>
                  <a:lnTo>
                    <a:pt x="326" y="4"/>
                  </a:lnTo>
                  <a:lnTo>
                    <a:pt x="322" y="6"/>
                  </a:lnTo>
                  <a:lnTo>
                    <a:pt x="317" y="4"/>
                  </a:lnTo>
                  <a:lnTo>
                    <a:pt x="311" y="4"/>
                  </a:lnTo>
                  <a:lnTo>
                    <a:pt x="307" y="0"/>
                  </a:lnTo>
                  <a:lnTo>
                    <a:pt x="303" y="2"/>
                  </a:lnTo>
                  <a:lnTo>
                    <a:pt x="299" y="4"/>
                  </a:lnTo>
                  <a:lnTo>
                    <a:pt x="299" y="8"/>
                  </a:lnTo>
                  <a:lnTo>
                    <a:pt x="298" y="9"/>
                  </a:lnTo>
                  <a:lnTo>
                    <a:pt x="298" y="11"/>
                  </a:lnTo>
                  <a:lnTo>
                    <a:pt x="292" y="13"/>
                  </a:lnTo>
                  <a:lnTo>
                    <a:pt x="288" y="19"/>
                  </a:lnTo>
                  <a:lnTo>
                    <a:pt x="284" y="23"/>
                  </a:lnTo>
                  <a:lnTo>
                    <a:pt x="278" y="25"/>
                  </a:lnTo>
                  <a:lnTo>
                    <a:pt x="278" y="27"/>
                  </a:lnTo>
                  <a:lnTo>
                    <a:pt x="282" y="29"/>
                  </a:lnTo>
                  <a:lnTo>
                    <a:pt x="282" y="32"/>
                  </a:lnTo>
                  <a:lnTo>
                    <a:pt x="284" y="36"/>
                  </a:lnTo>
                  <a:lnTo>
                    <a:pt x="282" y="38"/>
                  </a:lnTo>
                  <a:lnTo>
                    <a:pt x="278" y="44"/>
                  </a:lnTo>
                  <a:lnTo>
                    <a:pt x="278" y="48"/>
                  </a:lnTo>
                  <a:lnTo>
                    <a:pt x="280" y="52"/>
                  </a:lnTo>
                  <a:lnTo>
                    <a:pt x="278" y="55"/>
                  </a:lnTo>
                  <a:lnTo>
                    <a:pt x="276" y="55"/>
                  </a:lnTo>
                  <a:lnTo>
                    <a:pt x="271" y="59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4" y="65"/>
                  </a:lnTo>
                  <a:lnTo>
                    <a:pt x="276" y="67"/>
                  </a:lnTo>
                  <a:lnTo>
                    <a:pt x="280" y="71"/>
                  </a:lnTo>
                  <a:lnTo>
                    <a:pt x="282" y="77"/>
                  </a:lnTo>
                  <a:lnTo>
                    <a:pt x="280" y="86"/>
                  </a:lnTo>
                  <a:lnTo>
                    <a:pt x="284" y="90"/>
                  </a:lnTo>
                  <a:lnTo>
                    <a:pt x="286" y="92"/>
                  </a:lnTo>
                  <a:lnTo>
                    <a:pt x="282" y="96"/>
                  </a:lnTo>
                  <a:lnTo>
                    <a:pt x="276" y="100"/>
                  </a:lnTo>
                  <a:lnTo>
                    <a:pt x="274" y="103"/>
                  </a:lnTo>
                  <a:lnTo>
                    <a:pt x="278" y="107"/>
                  </a:lnTo>
                  <a:lnTo>
                    <a:pt x="274" y="111"/>
                  </a:lnTo>
                  <a:lnTo>
                    <a:pt x="271" y="111"/>
                  </a:lnTo>
                  <a:lnTo>
                    <a:pt x="267" y="115"/>
                  </a:lnTo>
                  <a:lnTo>
                    <a:pt x="263" y="115"/>
                  </a:lnTo>
                  <a:lnTo>
                    <a:pt x="255" y="121"/>
                  </a:lnTo>
                  <a:lnTo>
                    <a:pt x="246" y="125"/>
                  </a:lnTo>
                  <a:lnTo>
                    <a:pt x="236" y="125"/>
                  </a:lnTo>
                  <a:lnTo>
                    <a:pt x="232" y="127"/>
                  </a:lnTo>
                  <a:lnTo>
                    <a:pt x="228" y="128"/>
                  </a:lnTo>
                  <a:lnTo>
                    <a:pt x="225" y="130"/>
                  </a:lnTo>
                  <a:lnTo>
                    <a:pt x="223" y="130"/>
                  </a:lnTo>
                  <a:lnTo>
                    <a:pt x="221" y="134"/>
                  </a:lnTo>
                  <a:lnTo>
                    <a:pt x="219" y="132"/>
                  </a:lnTo>
                  <a:lnTo>
                    <a:pt x="215" y="134"/>
                  </a:lnTo>
                  <a:lnTo>
                    <a:pt x="211" y="138"/>
                  </a:lnTo>
                  <a:lnTo>
                    <a:pt x="203" y="142"/>
                  </a:lnTo>
                  <a:lnTo>
                    <a:pt x="202" y="144"/>
                  </a:lnTo>
                  <a:lnTo>
                    <a:pt x="188" y="146"/>
                  </a:lnTo>
                  <a:lnTo>
                    <a:pt x="184" y="148"/>
                  </a:lnTo>
                  <a:lnTo>
                    <a:pt x="173" y="151"/>
                  </a:lnTo>
                  <a:lnTo>
                    <a:pt x="152" y="159"/>
                  </a:lnTo>
                  <a:lnTo>
                    <a:pt x="142" y="169"/>
                  </a:lnTo>
                  <a:lnTo>
                    <a:pt x="138" y="171"/>
                  </a:lnTo>
                  <a:lnTo>
                    <a:pt x="136" y="175"/>
                  </a:lnTo>
                  <a:lnTo>
                    <a:pt x="130" y="180"/>
                  </a:lnTo>
                  <a:lnTo>
                    <a:pt x="127" y="182"/>
                  </a:lnTo>
                  <a:lnTo>
                    <a:pt x="119" y="186"/>
                  </a:lnTo>
                  <a:lnTo>
                    <a:pt x="106" y="196"/>
                  </a:lnTo>
                  <a:lnTo>
                    <a:pt x="90" y="201"/>
                  </a:lnTo>
                  <a:lnTo>
                    <a:pt x="84" y="203"/>
                  </a:lnTo>
                  <a:lnTo>
                    <a:pt x="79" y="203"/>
                  </a:lnTo>
                  <a:lnTo>
                    <a:pt x="69" y="211"/>
                  </a:lnTo>
                  <a:lnTo>
                    <a:pt x="61" y="219"/>
                  </a:lnTo>
                  <a:lnTo>
                    <a:pt x="59" y="221"/>
                  </a:lnTo>
                  <a:lnTo>
                    <a:pt x="54" y="223"/>
                  </a:lnTo>
                  <a:lnTo>
                    <a:pt x="46" y="224"/>
                  </a:lnTo>
                  <a:lnTo>
                    <a:pt x="31" y="230"/>
                  </a:lnTo>
                  <a:lnTo>
                    <a:pt x="17" y="232"/>
                  </a:lnTo>
                  <a:lnTo>
                    <a:pt x="8" y="234"/>
                  </a:lnTo>
                  <a:lnTo>
                    <a:pt x="0" y="238"/>
                  </a:lnTo>
                  <a:lnTo>
                    <a:pt x="0" y="307"/>
                  </a:lnTo>
                  <a:lnTo>
                    <a:pt x="4" y="297"/>
                  </a:lnTo>
                  <a:lnTo>
                    <a:pt x="4" y="284"/>
                  </a:lnTo>
                  <a:lnTo>
                    <a:pt x="6" y="278"/>
                  </a:lnTo>
                  <a:lnTo>
                    <a:pt x="8" y="274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3" y="263"/>
                  </a:lnTo>
                  <a:lnTo>
                    <a:pt x="17" y="259"/>
                  </a:lnTo>
                  <a:lnTo>
                    <a:pt x="31" y="249"/>
                  </a:lnTo>
                  <a:lnTo>
                    <a:pt x="40" y="246"/>
                  </a:lnTo>
                  <a:lnTo>
                    <a:pt x="50" y="242"/>
                  </a:lnTo>
                  <a:lnTo>
                    <a:pt x="56" y="240"/>
                  </a:lnTo>
                  <a:lnTo>
                    <a:pt x="61" y="236"/>
                  </a:lnTo>
                  <a:lnTo>
                    <a:pt x="69" y="234"/>
                  </a:lnTo>
                  <a:lnTo>
                    <a:pt x="77" y="230"/>
                  </a:lnTo>
                  <a:lnTo>
                    <a:pt x="96" y="224"/>
                  </a:lnTo>
                  <a:lnTo>
                    <a:pt x="104" y="221"/>
                  </a:lnTo>
                  <a:lnTo>
                    <a:pt x="109" y="219"/>
                  </a:lnTo>
                  <a:lnTo>
                    <a:pt x="117" y="217"/>
                  </a:lnTo>
                  <a:lnTo>
                    <a:pt x="154" y="198"/>
                  </a:lnTo>
                  <a:lnTo>
                    <a:pt x="169" y="190"/>
                  </a:lnTo>
                  <a:lnTo>
                    <a:pt x="182" y="182"/>
                  </a:lnTo>
                  <a:lnTo>
                    <a:pt x="188" y="180"/>
                  </a:lnTo>
                  <a:lnTo>
                    <a:pt x="198" y="176"/>
                  </a:lnTo>
                  <a:lnTo>
                    <a:pt x="205" y="171"/>
                  </a:lnTo>
                  <a:lnTo>
                    <a:pt x="209" y="171"/>
                  </a:lnTo>
                  <a:lnTo>
                    <a:pt x="213" y="167"/>
                  </a:lnTo>
                  <a:lnTo>
                    <a:pt x="217" y="167"/>
                  </a:lnTo>
                  <a:lnTo>
                    <a:pt x="223" y="165"/>
                  </a:lnTo>
                  <a:lnTo>
                    <a:pt x="230" y="165"/>
                  </a:lnTo>
                  <a:lnTo>
                    <a:pt x="244" y="163"/>
                  </a:lnTo>
                  <a:lnTo>
                    <a:pt x="253" y="161"/>
                  </a:lnTo>
                  <a:lnTo>
                    <a:pt x="263" y="161"/>
                  </a:lnTo>
                  <a:lnTo>
                    <a:pt x="267" y="161"/>
                  </a:lnTo>
                  <a:lnTo>
                    <a:pt x="271" y="159"/>
                  </a:lnTo>
                  <a:lnTo>
                    <a:pt x="292" y="153"/>
                  </a:lnTo>
                  <a:lnTo>
                    <a:pt x="301" y="150"/>
                  </a:lnTo>
                  <a:lnTo>
                    <a:pt x="305" y="151"/>
                  </a:lnTo>
                  <a:lnTo>
                    <a:pt x="309" y="151"/>
                  </a:lnTo>
                  <a:lnTo>
                    <a:pt x="309" y="153"/>
                  </a:lnTo>
                  <a:lnTo>
                    <a:pt x="313" y="157"/>
                  </a:lnTo>
                  <a:lnTo>
                    <a:pt x="321" y="157"/>
                  </a:lnTo>
                  <a:lnTo>
                    <a:pt x="332" y="155"/>
                  </a:lnTo>
                  <a:lnTo>
                    <a:pt x="338" y="157"/>
                  </a:lnTo>
                  <a:lnTo>
                    <a:pt x="344" y="157"/>
                  </a:lnTo>
                  <a:lnTo>
                    <a:pt x="349" y="159"/>
                  </a:lnTo>
                  <a:lnTo>
                    <a:pt x="353" y="155"/>
                  </a:lnTo>
                  <a:lnTo>
                    <a:pt x="369" y="150"/>
                  </a:lnTo>
                  <a:lnTo>
                    <a:pt x="378" y="146"/>
                  </a:lnTo>
                  <a:lnTo>
                    <a:pt x="384" y="140"/>
                  </a:lnTo>
                  <a:lnTo>
                    <a:pt x="397" y="130"/>
                  </a:lnTo>
                  <a:lnTo>
                    <a:pt x="411" y="125"/>
                  </a:lnTo>
                  <a:lnTo>
                    <a:pt x="415" y="121"/>
                  </a:lnTo>
                  <a:lnTo>
                    <a:pt x="418" y="117"/>
                  </a:lnTo>
                  <a:lnTo>
                    <a:pt x="430" y="115"/>
                  </a:lnTo>
                  <a:lnTo>
                    <a:pt x="440" y="113"/>
                  </a:lnTo>
                  <a:lnTo>
                    <a:pt x="447" y="115"/>
                  </a:lnTo>
                  <a:lnTo>
                    <a:pt x="455" y="119"/>
                  </a:lnTo>
                  <a:lnTo>
                    <a:pt x="470" y="121"/>
                  </a:lnTo>
                  <a:lnTo>
                    <a:pt x="474" y="121"/>
                  </a:lnTo>
                  <a:lnTo>
                    <a:pt x="478" y="119"/>
                  </a:lnTo>
                  <a:lnTo>
                    <a:pt x="484" y="113"/>
                  </a:lnTo>
                  <a:lnTo>
                    <a:pt x="493" y="113"/>
                  </a:lnTo>
                  <a:lnTo>
                    <a:pt x="509" y="113"/>
                  </a:lnTo>
                  <a:lnTo>
                    <a:pt x="516" y="113"/>
                  </a:lnTo>
                  <a:lnTo>
                    <a:pt x="522" y="111"/>
                  </a:lnTo>
                  <a:lnTo>
                    <a:pt x="526" y="105"/>
                  </a:lnTo>
                  <a:lnTo>
                    <a:pt x="541" y="103"/>
                  </a:lnTo>
                  <a:lnTo>
                    <a:pt x="561" y="102"/>
                  </a:lnTo>
                  <a:lnTo>
                    <a:pt x="574" y="102"/>
                  </a:lnTo>
                  <a:lnTo>
                    <a:pt x="587" y="102"/>
                  </a:lnTo>
                  <a:lnTo>
                    <a:pt x="599" y="98"/>
                  </a:lnTo>
                  <a:lnTo>
                    <a:pt x="626" y="88"/>
                  </a:lnTo>
                  <a:lnTo>
                    <a:pt x="655" y="75"/>
                  </a:lnTo>
                  <a:lnTo>
                    <a:pt x="678" y="69"/>
                  </a:lnTo>
                  <a:lnTo>
                    <a:pt x="682" y="65"/>
                  </a:lnTo>
                  <a:lnTo>
                    <a:pt x="683" y="65"/>
                  </a:lnTo>
                  <a:lnTo>
                    <a:pt x="682" y="65"/>
                  </a:lnTo>
                  <a:lnTo>
                    <a:pt x="655" y="69"/>
                  </a:lnTo>
                  <a:lnTo>
                    <a:pt x="653" y="67"/>
                  </a:lnTo>
                  <a:lnTo>
                    <a:pt x="655" y="65"/>
                  </a:lnTo>
                  <a:lnTo>
                    <a:pt x="658" y="65"/>
                  </a:lnTo>
                  <a:lnTo>
                    <a:pt x="660" y="65"/>
                  </a:lnTo>
                  <a:lnTo>
                    <a:pt x="668" y="65"/>
                  </a:lnTo>
                  <a:lnTo>
                    <a:pt x="672" y="63"/>
                  </a:lnTo>
                  <a:lnTo>
                    <a:pt x="676" y="57"/>
                  </a:lnTo>
                  <a:lnTo>
                    <a:pt x="674" y="57"/>
                  </a:lnTo>
                  <a:lnTo>
                    <a:pt x="666" y="61"/>
                  </a:lnTo>
                  <a:lnTo>
                    <a:pt x="662" y="63"/>
                  </a:lnTo>
                  <a:lnTo>
                    <a:pt x="658" y="63"/>
                  </a:lnTo>
                  <a:lnTo>
                    <a:pt x="649" y="65"/>
                  </a:lnTo>
                  <a:lnTo>
                    <a:pt x="639" y="67"/>
                  </a:lnTo>
                  <a:lnTo>
                    <a:pt x="628" y="69"/>
                  </a:lnTo>
                  <a:lnTo>
                    <a:pt x="628" y="67"/>
                  </a:lnTo>
                  <a:lnTo>
                    <a:pt x="630" y="67"/>
                  </a:lnTo>
                  <a:lnTo>
                    <a:pt x="643" y="63"/>
                  </a:lnTo>
                  <a:lnTo>
                    <a:pt x="647" y="61"/>
                  </a:lnTo>
                  <a:lnTo>
                    <a:pt x="657" y="59"/>
                  </a:lnTo>
                  <a:lnTo>
                    <a:pt x="672" y="55"/>
                  </a:lnTo>
                  <a:lnTo>
                    <a:pt x="680" y="54"/>
                  </a:lnTo>
                  <a:lnTo>
                    <a:pt x="685" y="52"/>
                  </a:lnTo>
                  <a:lnTo>
                    <a:pt x="689" y="48"/>
                  </a:lnTo>
                  <a:lnTo>
                    <a:pt x="691" y="44"/>
                  </a:lnTo>
                  <a:lnTo>
                    <a:pt x="687" y="46"/>
                  </a:lnTo>
                  <a:lnTo>
                    <a:pt x="683" y="50"/>
                  </a:lnTo>
                  <a:lnTo>
                    <a:pt x="682" y="50"/>
                  </a:lnTo>
                  <a:lnTo>
                    <a:pt x="90" y="207"/>
                  </a:lnTo>
                  <a:lnTo>
                    <a:pt x="90" y="209"/>
                  </a:lnTo>
                  <a:lnTo>
                    <a:pt x="88" y="211"/>
                  </a:lnTo>
                  <a:lnTo>
                    <a:pt x="82" y="217"/>
                  </a:lnTo>
                  <a:lnTo>
                    <a:pt x="79" y="219"/>
                  </a:lnTo>
                  <a:lnTo>
                    <a:pt x="75" y="221"/>
                  </a:lnTo>
                  <a:lnTo>
                    <a:pt x="65" y="223"/>
                  </a:lnTo>
                  <a:lnTo>
                    <a:pt x="59" y="223"/>
                  </a:lnTo>
                  <a:lnTo>
                    <a:pt x="77" y="213"/>
                  </a:lnTo>
                  <a:lnTo>
                    <a:pt x="84" y="207"/>
                  </a:lnTo>
                  <a:lnTo>
                    <a:pt x="88" y="205"/>
                  </a:lnTo>
                  <a:lnTo>
                    <a:pt x="90" y="205"/>
                  </a:lnTo>
                  <a:lnTo>
                    <a:pt x="90" y="207"/>
                  </a:lnTo>
                  <a:lnTo>
                    <a:pt x="682" y="50"/>
                  </a:lnTo>
                  <a:lnTo>
                    <a:pt x="173" y="167"/>
                  </a:lnTo>
                  <a:lnTo>
                    <a:pt x="169" y="171"/>
                  </a:lnTo>
                  <a:lnTo>
                    <a:pt x="165" y="173"/>
                  </a:lnTo>
                  <a:lnTo>
                    <a:pt x="163" y="178"/>
                  </a:lnTo>
                  <a:lnTo>
                    <a:pt x="161" y="180"/>
                  </a:lnTo>
                  <a:lnTo>
                    <a:pt x="161" y="182"/>
                  </a:lnTo>
                  <a:lnTo>
                    <a:pt x="157" y="180"/>
                  </a:lnTo>
                  <a:lnTo>
                    <a:pt x="155" y="180"/>
                  </a:lnTo>
                  <a:lnTo>
                    <a:pt x="154" y="182"/>
                  </a:lnTo>
                  <a:lnTo>
                    <a:pt x="152" y="184"/>
                  </a:lnTo>
                  <a:lnTo>
                    <a:pt x="148" y="186"/>
                  </a:lnTo>
                  <a:lnTo>
                    <a:pt x="142" y="190"/>
                  </a:lnTo>
                  <a:lnTo>
                    <a:pt x="138" y="192"/>
                  </a:lnTo>
                  <a:lnTo>
                    <a:pt x="134" y="194"/>
                  </a:lnTo>
                  <a:lnTo>
                    <a:pt x="130" y="194"/>
                  </a:lnTo>
                  <a:lnTo>
                    <a:pt x="129" y="194"/>
                  </a:lnTo>
                  <a:lnTo>
                    <a:pt x="125" y="198"/>
                  </a:lnTo>
                  <a:lnTo>
                    <a:pt x="121" y="199"/>
                  </a:lnTo>
                  <a:lnTo>
                    <a:pt x="113" y="203"/>
                  </a:lnTo>
                  <a:lnTo>
                    <a:pt x="107" y="205"/>
                  </a:lnTo>
                  <a:lnTo>
                    <a:pt x="106" y="205"/>
                  </a:lnTo>
                  <a:lnTo>
                    <a:pt x="106" y="203"/>
                  </a:lnTo>
                  <a:lnTo>
                    <a:pt x="113" y="196"/>
                  </a:lnTo>
                  <a:lnTo>
                    <a:pt x="119" y="192"/>
                  </a:lnTo>
                  <a:lnTo>
                    <a:pt x="125" y="190"/>
                  </a:lnTo>
                  <a:lnTo>
                    <a:pt x="130" y="186"/>
                  </a:lnTo>
                  <a:lnTo>
                    <a:pt x="132" y="186"/>
                  </a:lnTo>
                  <a:lnTo>
                    <a:pt x="132" y="188"/>
                  </a:lnTo>
                  <a:lnTo>
                    <a:pt x="132" y="190"/>
                  </a:lnTo>
                  <a:lnTo>
                    <a:pt x="136" y="186"/>
                  </a:lnTo>
                  <a:lnTo>
                    <a:pt x="152" y="178"/>
                  </a:lnTo>
                  <a:lnTo>
                    <a:pt x="157" y="173"/>
                  </a:lnTo>
                  <a:lnTo>
                    <a:pt x="159" y="173"/>
                  </a:lnTo>
                  <a:lnTo>
                    <a:pt x="165" y="171"/>
                  </a:lnTo>
                  <a:lnTo>
                    <a:pt x="171" y="169"/>
                  </a:lnTo>
                  <a:lnTo>
                    <a:pt x="173" y="167"/>
                  </a:lnTo>
                  <a:lnTo>
                    <a:pt x="682" y="5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30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9" name="フリーフォーム 8"/>
            <p:cNvSpPr>
              <a:spLocks/>
            </p:cNvSpPr>
            <p:nvPr/>
          </p:nvSpPr>
          <p:spPr bwMode="auto">
            <a:xfrm>
              <a:off x="3875982" y="0"/>
              <a:ext cx="1903123" cy="977145"/>
            </a:xfrm>
            <a:custGeom>
              <a:avLst/>
              <a:gdLst/>
              <a:ahLst/>
              <a:cxnLst>
                <a:cxn ang="0">
                  <a:pos x="177" y="38"/>
                </a:cxn>
                <a:cxn ang="0">
                  <a:pos x="146" y="54"/>
                </a:cxn>
                <a:cxn ang="0">
                  <a:pos x="27" y="117"/>
                </a:cxn>
                <a:cxn ang="0">
                  <a:pos x="58" y="104"/>
                </a:cxn>
                <a:cxn ang="0">
                  <a:pos x="87" y="88"/>
                </a:cxn>
                <a:cxn ang="0">
                  <a:pos x="87" y="92"/>
                </a:cxn>
                <a:cxn ang="0">
                  <a:pos x="42" y="121"/>
                </a:cxn>
                <a:cxn ang="0">
                  <a:pos x="17" y="134"/>
                </a:cxn>
                <a:cxn ang="0">
                  <a:pos x="6" y="144"/>
                </a:cxn>
                <a:cxn ang="0">
                  <a:pos x="21" y="136"/>
                </a:cxn>
                <a:cxn ang="0">
                  <a:pos x="42" y="130"/>
                </a:cxn>
                <a:cxn ang="0">
                  <a:pos x="50" y="123"/>
                </a:cxn>
                <a:cxn ang="0">
                  <a:pos x="65" y="117"/>
                </a:cxn>
                <a:cxn ang="0">
                  <a:pos x="85" y="106"/>
                </a:cxn>
                <a:cxn ang="0">
                  <a:pos x="96" y="100"/>
                </a:cxn>
                <a:cxn ang="0">
                  <a:pos x="125" y="86"/>
                </a:cxn>
                <a:cxn ang="0">
                  <a:pos x="142" y="81"/>
                </a:cxn>
                <a:cxn ang="0">
                  <a:pos x="192" y="52"/>
                </a:cxn>
                <a:cxn ang="0">
                  <a:pos x="244" y="27"/>
                </a:cxn>
                <a:cxn ang="0">
                  <a:pos x="246" y="33"/>
                </a:cxn>
                <a:cxn ang="0">
                  <a:pos x="208" y="50"/>
                </a:cxn>
                <a:cxn ang="0">
                  <a:pos x="167" y="69"/>
                </a:cxn>
                <a:cxn ang="0">
                  <a:pos x="146" y="84"/>
                </a:cxn>
                <a:cxn ang="0">
                  <a:pos x="135" y="88"/>
                </a:cxn>
                <a:cxn ang="0">
                  <a:pos x="125" y="96"/>
                </a:cxn>
                <a:cxn ang="0">
                  <a:pos x="131" y="84"/>
                </a:cxn>
                <a:cxn ang="0">
                  <a:pos x="113" y="100"/>
                </a:cxn>
                <a:cxn ang="0">
                  <a:pos x="108" y="98"/>
                </a:cxn>
                <a:cxn ang="0">
                  <a:pos x="104" y="104"/>
                </a:cxn>
                <a:cxn ang="0">
                  <a:pos x="96" y="117"/>
                </a:cxn>
                <a:cxn ang="0">
                  <a:pos x="69" y="132"/>
                </a:cxn>
                <a:cxn ang="0">
                  <a:pos x="42" y="146"/>
                </a:cxn>
                <a:cxn ang="0">
                  <a:pos x="0" y="163"/>
                </a:cxn>
                <a:cxn ang="0">
                  <a:pos x="67" y="140"/>
                </a:cxn>
                <a:cxn ang="0">
                  <a:pos x="98" y="127"/>
                </a:cxn>
                <a:cxn ang="0">
                  <a:pos x="160" y="88"/>
                </a:cxn>
                <a:cxn ang="0">
                  <a:pos x="208" y="65"/>
                </a:cxn>
                <a:cxn ang="0">
                  <a:pos x="259" y="40"/>
                </a:cxn>
                <a:cxn ang="0">
                  <a:pos x="271" y="33"/>
                </a:cxn>
                <a:cxn ang="0">
                  <a:pos x="282" y="29"/>
                </a:cxn>
                <a:cxn ang="0">
                  <a:pos x="302" y="21"/>
                </a:cxn>
                <a:cxn ang="0">
                  <a:pos x="317" y="11"/>
                </a:cxn>
                <a:cxn ang="0">
                  <a:pos x="329" y="6"/>
                </a:cxn>
                <a:cxn ang="0">
                  <a:pos x="108" y="82"/>
                </a:cxn>
                <a:cxn ang="0">
                  <a:pos x="104" y="82"/>
                </a:cxn>
                <a:cxn ang="0">
                  <a:pos x="110" y="81"/>
                </a:cxn>
                <a:cxn ang="0">
                  <a:pos x="133" y="71"/>
                </a:cxn>
                <a:cxn ang="0">
                  <a:pos x="115" y="79"/>
                </a:cxn>
                <a:cxn ang="0">
                  <a:pos x="125" y="71"/>
                </a:cxn>
                <a:cxn ang="0">
                  <a:pos x="261" y="0"/>
                </a:cxn>
                <a:cxn ang="0">
                  <a:pos x="261" y="23"/>
                </a:cxn>
                <a:cxn ang="0">
                  <a:pos x="269" y="15"/>
                </a:cxn>
                <a:cxn ang="0">
                  <a:pos x="261" y="0"/>
                </a:cxn>
              </a:cxnLst>
              <a:rect l="0" t="0" r="0" b="0"/>
              <a:pathLst>
                <a:path w="338" h="163">
                  <a:moveTo>
                    <a:pt x="261" y="0"/>
                  </a:moveTo>
                  <a:lnTo>
                    <a:pt x="186" y="31"/>
                  </a:lnTo>
                  <a:lnTo>
                    <a:pt x="179" y="36"/>
                  </a:lnTo>
                  <a:lnTo>
                    <a:pt x="177" y="38"/>
                  </a:lnTo>
                  <a:lnTo>
                    <a:pt x="177" y="36"/>
                  </a:lnTo>
                  <a:lnTo>
                    <a:pt x="175" y="36"/>
                  </a:lnTo>
                  <a:lnTo>
                    <a:pt x="173" y="36"/>
                  </a:lnTo>
                  <a:lnTo>
                    <a:pt x="146" y="54"/>
                  </a:lnTo>
                  <a:lnTo>
                    <a:pt x="102" y="77"/>
                  </a:lnTo>
                  <a:lnTo>
                    <a:pt x="69" y="94"/>
                  </a:lnTo>
                  <a:lnTo>
                    <a:pt x="42" y="107"/>
                  </a:lnTo>
                  <a:lnTo>
                    <a:pt x="27" y="117"/>
                  </a:lnTo>
                  <a:lnTo>
                    <a:pt x="31" y="117"/>
                  </a:lnTo>
                  <a:lnTo>
                    <a:pt x="41" y="117"/>
                  </a:lnTo>
                  <a:lnTo>
                    <a:pt x="50" y="109"/>
                  </a:lnTo>
                  <a:lnTo>
                    <a:pt x="58" y="104"/>
                  </a:lnTo>
                  <a:lnTo>
                    <a:pt x="73" y="96"/>
                  </a:lnTo>
                  <a:lnTo>
                    <a:pt x="81" y="92"/>
                  </a:lnTo>
                  <a:lnTo>
                    <a:pt x="83" y="90"/>
                  </a:lnTo>
                  <a:lnTo>
                    <a:pt x="87" y="88"/>
                  </a:lnTo>
                  <a:lnTo>
                    <a:pt x="89" y="88"/>
                  </a:lnTo>
                  <a:lnTo>
                    <a:pt x="92" y="86"/>
                  </a:lnTo>
                  <a:lnTo>
                    <a:pt x="90" y="90"/>
                  </a:lnTo>
                  <a:lnTo>
                    <a:pt x="87" y="92"/>
                  </a:lnTo>
                  <a:lnTo>
                    <a:pt x="81" y="96"/>
                  </a:lnTo>
                  <a:lnTo>
                    <a:pt x="71" y="102"/>
                  </a:lnTo>
                  <a:lnTo>
                    <a:pt x="60" y="107"/>
                  </a:lnTo>
                  <a:lnTo>
                    <a:pt x="42" y="121"/>
                  </a:lnTo>
                  <a:lnTo>
                    <a:pt x="39" y="125"/>
                  </a:lnTo>
                  <a:lnTo>
                    <a:pt x="35" y="127"/>
                  </a:lnTo>
                  <a:lnTo>
                    <a:pt x="25" y="129"/>
                  </a:lnTo>
                  <a:lnTo>
                    <a:pt x="17" y="134"/>
                  </a:lnTo>
                  <a:lnTo>
                    <a:pt x="14" y="134"/>
                  </a:lnTo>
                  <a:lnTo>
                    <a:pt x="10" y="136"/>
                  </a:lnTo>
                  <a:lnTo>
                    <a:pt x="6" y="142"/>
                  </a:lnTo>
                  <a:lnTo>
                    <a:pt x="6" y="144"/>
                  </a:lnTo>
                  <a:lnTo>
                    <a:pt x="10" y="140"/>
                  </a:lnTo>
                  <a:lnTo>
                    <a:pt x="14" y="138"/>
                  </a:lnTo>
                  <a:lnTo>
                    <a:pt x="17" y="138"/>
                  </a:lnTo>
                  <a:lnTo>
                    <a:pt x="21" y="136"/>
                  </a:lnTo>
                  <a:lnTo>
                    <a:pt x="25" y="134"/>
                  </a:lnTo>
                  <a:lnTo>
                    <a:pt x="29" y="132"/>
                  </a:lnTo>
                  <a:lnTo>
                    <a:pt x="39" y="130"/>
                  </a:lnTo>
                  <a:lnTo>
                    <a:pt x="42" y="130"/>
                  </a:lnTo>
                  <a:lnTo>
                    <a:pt x="46" y="130"/>
                  </a:lnTo>
                  <a:lnTo>
                    <a:pt x="48" y="129"/>
                  </a:lnTo>
                  <a:lnTo>
                    <a:pt x="50" y="125"/>
                  </a:lnTo>
                  <a:lnTo>
                    <a:pt x="50" y="123"/>
                  </a:lnTo>
                  <a:lnTo>
                    <a:pt x="54" y="123"/>
                  </a:lnTo>
                  <a:lnTo>
                    <a:pt x="60" y="121"/>
                  </a:lnTo>
                  <a:lnTo>
                    <a:pt x="62" y="119"/>
                  </a:lnTo>
                  <a:lnTo>
                    <a:pt x="65" y="117"/>
                  </a:lnTo>
                  <a:lnTo>
                    <a:pt x="75" y="111"/>
                  </a:lnTo>
                  <a:lnTo>
                    <a:pt x="77" y="107"/>
                  </a:lnTo>
                  <a:lnTo>
                    <a:pt x="79" y="107"/>
                  </a:lnTo>
                  <a:lnTo>
                    <a:pt x="85" y="106"/>
                  </a:lnTo>
                  <a:lnTo>
                    <a:pt x="89" y="104"/>
                  </a:lnTo>
                  <a:lnTo>
                    <a:pt x="90" y="102"/>
                  </a:lnTo>
                  <a:lnTo>
                    <a:pt x="92" y="100"/>
                  </a:lnTo>
                  <a:lnTo>
                    <a:pt x="96" y="100"/>
                  </a:lnTo>
                  <a:lnTo>
                    <a:pt x="100" y="98"/>
                  </a:lnTo>
                  <a:lnTo>
                    <a:pt x="104" y="94"/>
                  </a:lnTo>
                  <a:lnTo>
                    <a:pt x="108" y="92"/>
                  </a:lnTo>
                  <a:lnTo>
                    <a:pt x="125" y="86"/>
                  </a:lnTo>
                  <a:lnTo>
                    <a:pt x="131" y="81"/>
                  </a:lnTo>
                  <a:lnTo>
                    <a:pt x="135" y="79"/>
                  </a:lnTo>
                  <a:lnTo>
                    <a:pt x="137" y="79"/>
                  </a:lnTo>
                  <a:lnTo>
                    <a:pt x="142" y="81"/>
                  </a:lnTo>
                  <a:lnTo>
                    <a:pt x="148" y="75"/>
                  </a:lnTo>
                  <a:lnTo>
                    <a:pt x="169" y="63"/>
                  </a:lnTo>
                  <a:lnTo>
                    <a:pt x="183" y="58"/>
                  </a:lnTo>
                  <a:lnTo>
                    <a:pt x="192" y="52"/>
                  </a:lnTo>
                  <a:lnTo>
                    <a:pt x="221" y="38"/>
                  </a:lnTo>
                  <a:lnTo>
                    <a:pt x="231" y="34"/>
                  </a:lnTo>
                  <a:lnTo>
                    <a:pt x="240" y="31"/>
                  </a:lnTo>
                  <a:lnTo>
                    <a:pt x="244" y="27"/>
                  </a:lnTo>
                  <a:lnTo>
                    <a:pt x="246" y="27"/>
                  </a:lnTo>
                  <a:lnTo>
                    <a:pt x="248" y="27"/>
                  </a:lnTo>
                  <a:lnTo>
                    <a:pt x="248" y="31"/>
                  </a:lnTo>
                  <a:lnTo>
                    <a:pt x="246" y="33"/>
                  </a:lnTo>
                  <a:lnTo>
                    <a:pt x="236" y="34"/>
                  </a:lnTo>
                  <a:lnTo>
                    <a:pt x="229" y="40"/>
                  </a:lnTo>
                  <a:lnTo>
                    <a:pt x="217" y="44"/>
                  </a:lnTo>
                  <a:lnTo>
                    <a:pt x="208" y="50"/>
                  </a:lnTo>
                  <a:lnTo>
                    <a:pt x="192" y="56"/>
                  </a:lnTo>
                  <a:lnTo>
                    <a:pt x="183" y="61"/>
                  </a:lnTo>
                  <a:lnTo>
                    <a:pt x="175" y="65"/>
                  </a:lnTo>
                  <a:lnTo>
                    <a:pt x="167" y="69"/>
                  </a:lnTo>
                  <a:lnTo>
                    <a:pt x="154" y="77"/>
                  </a:lnTo>
                  <a:lnTo>
                    <a:pt x="148" y="79"/>
                  </a:lnTo>
                  <a:lnTo>
                    <a:pt x="146" y="82"/>
                  </a:lnTo>
                  <a:lnTo>
                    <a:pt x="146" y="84"/>
                  </a:lnTo>
                  <a:lnTo>
                    <a:pt x="140" y="88"/>
                  </a:lnTo>
                  <a:lnTo>
                    <a:pt x="138" y="86"/>
                  </a:lnTo>
                  <a:lnTo>
                    <a:pt x="133" y="92"/>
                  </a:lnTo>
                  <a:lnTo>
                    <a:pt x="135" y="88"/>
                  </a:lnTo>
                  <a:lnTo>
                    <a:pt x="135" y="86"/>
                  </a:lnTo>
                  <a:lnTo>
                    <a:pt x="133" y="86"/>
                  </a:lnTo>
                  <a:lnTo>
                    <a:pt x="125" y="94"/>
                  </a:lnTo>
                  <a:lnTo>
                    <a:pt x="125" y="96"/>
                  </a:lnTo>
                  <a:lnTo>
                    <a:pt x="121" y="96"/>
                  </a:lnTo>
                  <a:lnTo>
                    <a:pt x="125" y="94"/>
                  </a:lnTo>
                  <a:lnTo>
                    <a:pt x="125" y="88"/>
                  </a:lnTo>
                  <a:lnTo>
                    <a:pt x="131" y="84"/>
                  </a:lnTo>
                  <a:lnTo>
                    <a:pt x="129" y="84"/>
                  </a:lnTo>
                  <a:lnTo>
                    <a:pt x="125" y="86"/>
                  </a:lnTo>
                  <a:lnTo>
                    <a:pt x="121" y="92"/>
                  </a:lnTo>
                  <a:lnTo>
                    <a:pt x="113" y="100"/>
                  </a:lnTo>
                  <a:lnTo>
                    <a:pt x="110" y="104"/>
                  </a:lnTo>
                  <a:lnTo>
                    <a:pt x="115" y="94"/>
                  </a:lnTo>
                  <a:lnTo>
                    <a:pt x="113" y="94"/>
                  </a:lnTo>
                  <a:lnTo>
                    <a:pt x="108" y="98"/>
                  </a:lnTo>
                  <a:lnTo>
                    <a:pt x="104" y="102"/>
                  </a:lnTo>
                  <a:lnTo>
                    <a:pt x="102" y="106"/>
                  </a:lnTo>
                  <a:lnTo>
                    <a:pt x="104" y="106"/>
                  </a:lnTo>
                  <a:lnTo>
                    <a:pt x="104" y="104"/>
                  </a:lnTo>
                  <a:lnTo>
                    <a:pt x="106" y="104"/>
                  </a:lnTo>
                  <a:lnTo>
                    <a:pt x="106" y="107"/>
                  </a:lnTo>
                  <a:lnTo>
                    <a:pt x="102" y="109"/>
                  </a:lnTo>
                  <a:lnTo>
                    <a:pt x="96" y="117"/>
                  </a:lnTo>
                  <a:lnTo>
                    <a:pt x="87" y="123"/>
                  </a:lnTo>
                  <a:lnTo>
                    <a:pt x="81" y="125"/>
                  </a:lnTo>
                  <a:lnTo>
                    <a:pt x="75" y="129"/>
                  </a:lnTo>
                  <a:lnTo>
                    <a:pt x="69" y="132"/>
                  </a:lnTo>
                  <a:lnTo>
                    <a:pt x="62" y="134"/>
                  </a:lnTo>
                  <a:lnTo>
                    <a:pt x="56" y="136"/>
                  </a:lnTo>
                  <a:lnTo>
                    <a:pt x="52" y="140"/>
                  </a:lnTo>
                  <a:lnTo>
                    <a:pt x="42" y="146"/>
                  </a:lnTo>
                  <a:lnTo>
                    <a:pt x="31" y="150"/>
                  </a:lnTo>
                  <a:lnTo>
                    <a:pt x="10" y="159"/>
                  </a:lnTo>
                  <a:lnTo>
                    <a:pt x="4" y="161"/>
                  </a:lnTo>
                  <a:lnTo>
                    <a:pt x="0" y="163"/>
                  </a:lnTo>
                  <a:lnTo>
                    <a:pt x="41" y="152"/>
                  </a:lnTo>
                  <a:lnTo>
                    <a:pt x="50" y="146"/>
                  </a:lnTo>
                  <a:lnTo>
                    <a:pt x="58" y="142"/>
                  </a:lnTo>
                  <a:lnTo>
                    <a:pt x="67" y="140"/>
                  </a:lnTo>
                  <a:lnTo>
                    <a:pt x="75" y="136"/>
                  </a:lnTo>
                  <a:lnTo>
                    <a:pt x="85" y="130"/>
                  </a:lnTo>
                  <a:lnTo>
                    <a:pt x="92" y="129"/>
                  </a:lnTo>
                  <a:lnTo>
                    <a:pt x="98" y="127"/>
                  </a:lnTo>
                  <a:lnTo>
                    <a:pt x="102" y="123"/>
                  </a:lnTo>
                  <a:lnTo>
                    <a:pt x="104" y="121"/>
                  </a:lnTo>
                  <a:lnTo>
                    <a:pt x="137" y="102"/>
                  </a:lnTo>
                  <a:lnTo>
                    <a:pt x="160" y="88"/>
                  </a:lnTo>
                  <a:lnTo>
                    <a:pt x="183" y="79"/>
                  </a:lnTo>
                  <a:lnTo>
                    <a:pt x="192" y="75"/>
                  </a:lnTo>
                  <a:lnTo>
                    <a:pt x="198" y="71"/>
                  </a:lnTo>
                  <a:lnTo>
                    <a:pt x="208" y="65"/>
                  </a:lnTo>
                  <a:lnTo>
                    <a:pt x="215" y="59"/>
                  </a:lnTo>
                  <a:lnTo>
                    <a:pt x="231" y="56"/>
                  </a:lnTo>
                  <a:lnTo>
                    <a:pt x="254" y="44"/>
                  </a:lnTo>
                  <a:lnTo>
                    <a:pt x="259" y="40"/>
                  </a:lnTo>
                  <a:lnTo>
                    <a:pt x="263" y="38"/>
                  </a:lnTo>
                  <a:lnTo>
                    <a:pt x="269" y="38"/>
                  </a:lnTo>
                  <a:lnTo>
                    <a:pt x="271" y="36"/>
                  </a:lnTo>
                  <a:lnTo>
                    <a:pt x="271" y="33"/>
                  </a:lnTo>
                  <a:lnTo>
                    <a:pt x="275" y="31"/>
                  </a:lnTo>
                  <a:lnTo>
                    <a:pt x="279" y="33"/>
                  </a:lnTo>
                  <a:lnTo>
                    <a:pt x="281" y="31"/>
                  </a:lnTo>
                  <a:lnTo>
                    <a:pt x="282" y="29"/>
                  </a:lnTo>
                  <a:lnTo>
                    <a:pt x="284" y="27"/>
                  </a:lnTo>
                  <a:lnTo>
                    <a:pt x="288" y="25"/>
                  </a:lnTo>
                  <a:lnTo>
                    <a:pt x="296" y="23"/>
                  </a:lnTo>
                  <a:lnTo>
                    <a:pt x="302" y="21"/>
                  </a:lnTo>
                  <a:lnTo>
                    <a:pt x="307" y="17"/>
                  </a:lnTo>
                  <a:lnTo>
                    <a:pt x="311" y="15"/>
                  </a:lnTo>
                  <a:lnTo>
                    <a:pt x="313" y="15"/>
                  </a:lnTo>
                  <a:lnTo>
                    <a:pt x="317" y="11"/>
                  </a:lnTo>
                  <a:lnTo>
                    <a:pt x="319" y="10"/>
                  </a:lnTo>
                  <a:lnTo>
                    <a:pt x="321" y="10"/>
                  </a:lnTo>
                  <a:lnTo>
                    <a:pt x="325" y="8"/>
                  </a:lnTo>
                  <a:lnTo>
                    <a:pt x="329" y="6"/>
                  </a:lnTo>
                  <a:lnTo>
                    <a:pt x="334" y="4"/>
                  </a:lnTo>
                  <a:lnTo>
                    <a:pt x="338" y="0"/>
                  </a:lnTo>
                  <a:lnTo>
                    <a:pt x="261" y="0"/>
                  </a:lnTo>
                  <a:lnTo>
                    <a:pt x="108" y="82"/>
                  </a:lnTo>
                  <a:lnTo>
                    <a:pt x="106" y="86"/>
                  </a:lnTo>
                  <a:lnTo>
                    <a:pt x="102" y="88"/>
                  </a:lnTo>
                  <a:lnTo>
                    <a:pt x="100" y="86"/>
                  </a:lnTo>
                  <a:lnTo>
                    <a:pt x="104" y="82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2" y="77"/>
                  </a:lnTo>
                  <a:lnTo>
                    <a:pt x="110" y="81"/>
                  </a:lnTo>
                  <a:lnTo>
                    <a:pt x="108" y="82"/>
                  </a:lnTo>
                  <a:lnTo>
                    <a:pt x="261" y="0"/>
                  </a:lnTo>
                  <a:lnTo>
                    <a:pt x="137" y="65"/>
                  </a:lnTo>
                  <a:lnTo>
                    <a:pt x="133" y="71"/>
                  </a:lnTo>
                  <a:lnTo>
                    <a:pt x="129" y="75"/>
                  </a:lnTo>
                  <a:lnTo>
                    <a:pt x="125" y="77"/>
                  </a:lnTo>
                  <a:lnTo>
                    <a:pt x="117" y="81"/>
                  </a:lnTo>
                  <a:lnTo>
                    <a:pt x="115" y="79"/>
                  </a:lnTo>
                  <a:lnTo>
                    <a:pt x="119" y="77"/>
                  </a:lnTo>
                  <a:lnTo>
                    <a:pt x="121" y="75"/>
                  </a:lnTo>
                  <a:lnTo>
                    <a:pt x="125" y="71"/>
                  </a:lnTo>
                  <a:lnTo>
                    <a:pt x="125" y="71"/>
                  </a:lnTo>
                  <a:lnTo>
                    <a:pt x="131" y="69"/>
                  </a:lnTo>
                  <a:lnTo>
                    <a:pt x="135" y="65"/>
                  </a:lnTo>
                  <a:lnTo>
                    <a:pt x="137" y="65"/>
                  </a:lnTo>
                  <a:lnTo>
                    <a:pt x="261" y="0"/>
                  </a:lnTo>
                  <a:lnTo>
                    <a:pt x="273" y="17"/>
                  </a:lnTo>
                  <a:lnTo>
                    <a:pt x="271" y="19"/>
                  </a:lnTo>
                  <a:lnTo>
                    <a:pt x="267" y="21"/>
                  </a:lnTo>
                  <a:lnTo>
                    <a:pt x="261" y="23"/>
                  </a:lnTo>
                  <a:lnTo>
                    <a:pt x="259" y="23"/>
                  </a:lnTo>
                  <a:lnTo>
                    <a:pt x="261" y="19"/>
                  </a:lnTo>
                  <a:lnTo>
                    <a:pt x="265" y="15"/>
                  </a:lnTo>
                  <a:lnTo>
                    <a:pt x="269" y="15"/>
                  </a:lnTo>
                  <a:lnTo>
                    <a:pt x="273" y="13"/>
                  </a:lnTo>
                  <a:lnTo>
                    <a:pt x="275" y="13"/>
                  </a:lnTo>
                  <a:lnTo>
                    <a:pt x="273" y="17"/>
                  </a:lnTo>
                  <a:lnTo>
                    <a:pt x="261" y="0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25000"/>
                  </a:schemeClr>
                </a:gs>
                <a:gs pos="55000">
                  <a:schemeClr val="bg1">
                    <a:alpha val="5000"/>
                  </a:schemeClr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1" name="フリーフォーム 10"/>
            <p:cNvSpPr>
              <a:spLocks/>
            </p:cNvSpPr>
            <p:nvPr/>
          </p:nvSpPr>
          <p:spPr bwMode="auto">
            <a:xfrm>
              <a:off x="45044" y="1900337"/>
              <a:ext cx="8935670" cy="2769577"/>
            </a:xfrm>
            <a:custGeom>
              <a:avLst/>
              <a:gdLst/>
              <a:ahLst/>
              <a:cxnLst>
                <a:cxn ang="0">
                  <a:pos x="750" y="194"/>
                </a:cxn>
                <a:cxn ang="0">
                  <a:pos x="762" y="180"/>
                </a:cxn>
                <a:cxn ang="0">
                  <a:pos x="662" y="199"/>
                </a:cxn>
                <a:cxn ang="0">
                  <a:pos x="674" y="203"/>
                </a:cxn>
                <a:cxn ang="0">
                  <a:pos x="698" y="188"/>
                </a:cxn>
                <a:cxn ang="0">
                  <a:pos x="543" y="230"/>
                </a:cxn>
                <a:cxn ang="0">
                  <a:pos x="762" y="180"/>
                </a:cxn>
                <a:cxn ang="0">
                  <a:pos x="639" y="265"/>
                </a:cxn>
                <a:cxn ang="0">
                  <a:pos x="591" y="219"/>
                </a:cxn>
                <a:cxn ang="0">
                  <a:pos x="602" y="215"/>
                </a:cxn>
                <a:cxn ang="0">
                  <a:pos x="503" y="234"/>
                </a:cxn>
                <a:cxn ang="0">
                  <a:pos x="489" y="242"/>
                </a:cxn>
                <a:cxn ang="0">
                  <a:pos x="445" y="249"/>
                </a:cxn>
                <a:cxn ang="0">
                  <a:pos x="426" y="251"/>
                </a:cxn>
                <a:cxn ang="0">
                  <a:pos x="762" y="180"/>
                </a:cxn>
                <a:cxn ang="0">
                  <a:pos x="343" y="334"/>
                </a:cxn>
                <a:cxn ang="0">
                  <a:pos x="370" y="263"/>
                </a:cxn>
                <a:cxn ang="0">
                  <a:pos x="261" y="291"/>
                </a:cxn>
                <a:cxn ang="0">
                  <a:pos x="272" y="286"/>
                </a:cxn>
                <a:cxn ang="0">
                  <a:pos x="247" y="303"/>
                </a:cxn>
                <a:cxn ang="0">
                  <a:pos x="197" y="318"/>
                </a:cxn>
                <a:cxn ang="0">
                  <a:pos x="205" y="324"/>
                </a:cxn>
                <a:cxn ang="0">
                  <a:pos x="124" y="349"/>
                </a:cxn>
                <a:cxn ang="0">
                  <a:pos x="146" y="343"/>
                </a:cxn>
                <a:cxn ang="0">
                  <a:pos x="88" y="363"/>
                </a:cxn>
                <a:cxn ang="0">
                  <a:pos x="105" y="359"/>
                </a:cxn>
                <a:cxn ang="0">
                  <a:pos x="69" y="370"/>
                </a:cxn>
                <a:cxn ang="0">
                  <a:pos x="80" y="368"/>
                </a:cxn>
                <a:cxn ang="0">
                  <a:pos x="50" y="376"/>
                </a:cxn>
                <a:cxn ang="0">
                  <a:pos x="3" y="389"/>
                </a:cxn>
                <a:cxn ang="0">
                  <a:pos x="2" y="458"/>
                </a:cxn>
                <a:cxn ang="0">
                  <a:pos x="806" y="416"/>
                </a:cxn>
                <a:cxn ang="0">
                  <a:pos x="879" y="230"/>
                </a:cxn>
                <a:cxn ang="0">
                  <a:pos x="890" y="211"/>
                </a:cxn>
                <a:cxn ang="0">
                  <a:pos x="902" y="184"/>
                </a:cxn>
                <a:cxn ang="0">
                  <a:pos x="927" y="147"/>
                </a:cxn>
                <a:cxn ang="0">
                  <a:pos x="992" y="69"/>
                </a:cxn>
                <a:cxn ang="0">
                  <a:pos x="1011" y="57"/>
                </a:cxn>
                <a:cxn ang="0">
                  <a:pos x="1077" y="5"/>
                </a:cxn>
                <a:cxn ang="0">
                  <a:pos x="762" y="180"/>
                </a:cxn>
                <a:cxn ang="0">
                  <a:pos x="977" y="147"/>
                </a:cxn>
                <a:cxn ang="0">
                  <a:pos x="1140" y="136"/>
                </a:cxn>
                <a:cxn ang="0">
                  <a:pos x="762" y="180"/>
                </a:cxn>
                <a:cxn ang="0">
                  <a:pos x="1244" y="103"/>
                </a:cxn>
                <a:cxn ang="0">
                  <a:pos x="1274" y="98"/>
                </a:cxn>
                <a:cxn ang="0">
                  <a:pos x="1294" y="94"/>
                </a:cxn>
                <a:cxn ang="0">
                  <a:pos x="1309" y="103"/>
                </a:cxn>
                <a:cxn ang="0">
                  <a:pos x="1347" y="90"/>
                </a:cxn>
                <a:cxn ang="0">
                  <a:pos x="762" y="180"/>
                </a:cxn>
                <a:cxn ang="0">
                  <a:pos x="1374" y="90"/>
                </a:cxn>
                <a:cxn ang="0">
                  <a:pos x="1409" y="84"/>
                </a:cxn>
                <a:cxn ang="0">
                  <a:pos x="1440" y="84"/>
                </a:cxn>
                <a:cxn ang="0">
                  <a:pos x="1480" y="80"/>
                </a:cxn>
                <a:cxn ang="0">
                  <a:pos x="1480" y="80"/>
                </a:cxn>
                <a:cxn ang="0">
                  <a:pos x="1511" y="78"/>
                </a:cxn>
                <a:cxn ang="0">
                  <a:pos x="1572" y="78"/>
                </a:cxn>
              </a:cxnLst>
              <a:rect l="0" t="0" r="0" b="0"/>
              <a:pathLst>
                <a:path w="1587" h="462">
                  <a:moveTo>
                    <a:pt x="762" y="180"/>
                  </a:moveTo>
                  <a:lnTo>
                    <a:pt x="758" y="178"/>
                  </a:lnTo>
                  <a:lnTo>
                    <a:pt x="752" y="178"/>
                  </a:lnTo>
                  <a:lnTo>
                    <a:pt x="745" y="182"/>
                  </a:lnTo>
                  <a:lnTo>
                    <a:pt x="743" y="184"/>
                  </a:lnTo>
                  <a:lnTo>
                    <a:pt x="743" y="186"/>
                  </a:lnTo>
                  <a:lnTo>
                    <a:pt x="745" y="192"/>
                  </a:lnTo>
                  <a:lnTo>
                    <a:pt x="750" y="194"/>
                  </a:lnTo>
                  <a:lnTo>
                    <a:pt x="760" y="195"/>
                  </a:lnTo>
                  <a:lnTo>
                    <a:pt x="766" y="192"/>
                  </a:lnTo>
                  <a:lnTo>
                    <a:pt x="768" y="190"/>
                  </a:lnTo>
                  <a:lnTo>
                    <a:pt x="770" y="186"/>
                  </a:lnTo>
                  <a:lnTo>
                    <a:pt x="768" y="184"/>
                  </a:lnTo>
                  <a:lnTo>
                    <a:pt x="768" y="182"/>
                  </a:lnTo>
                  <a:lnTo>
                    <a:pt x="764" y="180"/>
                  </a:lnTo>
                  <a:lnTo>
                    <a:pt x="762" y="180"/>
                  </a:lnTo>
                  <a:lnTo>
                    <a:pt x="691" y="190"/>
                  </a:lnTo>
                  <a:lnTo>
                    <a:pt x="679" y="194"/>
                  </a:lnTo>
                  <a:lnTo>
                    <a:pt x="675" y="192"/>
                  </a:lnTo>
                  <a:lnTo>
                    <a:pt x="674" y="194"/>
                  </a:lnTo>
                  <a:lnTo>
                    <a:pt x="672" y="194"/>
                  </a:lnTo>
                  <a:lnTo>
                    <a:pt x="666" y="199"/>
                  </a:lnTo>
                  <a:lnTo>
                    <a:pt x="664" y="199"/>
                  </a:lnTo>
                  <a:lnTo>
                    <a:pt x="662" y="199"/>
                  </a:lnTo>
                  <a:lnTo>
                    <a:pt x="658" y="201"/>
                  </a:lnTo>
                  <a:lnTo>
                    <a:pt x="658" y="205"/>
                  </a:lnTo>
                  <a:lnTo>
                    <a:pt x="662" y="205"/>
                  </a:lnTo>
                  <a:lnTo>
                    <a:pt x="664" y="205"/>
                  </a:lnTo>
                  <a:lnTo>
                    <a:pt x="668" y="203"/>
                  </a:lnTo>
                  <a:lnTo>
                    <a:pt x="670" y="201"/>
                  </a:lnTo>
                  <a:lnTo>
                    <a:pt x="672" y="203"/>
                  </a:lnTo>
                  <a:lnTo>
                    <a:pt x="674" y="203"/>
                  </a:lnTo>
                  <a:lnTo>
                    <a:pt x="675" y="203"/>
                  </a:lnTo>
                  <a:lnTo>
                    <a:pt x="683" y="199"/>
                  </a:lnTo>
                  <a:lnTo>
                    <a:pt x="685" y="201"/>
                  </a:lnTo>
                  <a:lnTo>
                    <a:pt x="693" y="201"/>
                  </a:lnTo>
                  <a:lnTo>
                    <a:pt x="700" y="197"/>
                  </a:lnTo>
                  <a:lnTo>
                    <a:pt x="704" y="194"/>
                  </a:lnTo>
                  <a:lnTo>
                    <a:pt x="702" y="190"/>
                  </a:lnTo>
                  <a:lnTo>
                    <a:pt x="698" y="188"/>
                  </a:lnTo>
                  <a:lnTo>
                    <a:pt x="691" y="190"/>
                  </a:lnTo>
                  <a:lnTo>
                    <a:pt x="762" y="180"/>
                  </a:lnTo>
                  <a:lnTo>
                    <a:pt x="553" y="222"/>
                  </a:lnTo>
                  <a:lnTo>
                    <a:pt x="541" y="222"/>
                  </a:lnTo>
                  <a:lnTo>
                    <a:pt x="537" y="224"/>
                  </a:lnTo>
                  <a:lnTo>
                    <a:pt x="537" y="228"/>
                  </a:lnTo>
                  <a:lnTo>
                    <a:pt x="539" y="230"/>
                  </a:lnTo>
                  <a:lnTo>
                    <a:pt x="543" y="230"/>
                  </a:lnTo>
                  <a:lnTo>
                    <a:pt x="547" y="230"/>
                  </a:lnTo>
                  <a:lnTo>
                    <a:pt x="551" y="228"/>
                  </a:lnTo>
                  <a:lnTo>
                    <a:pt x="556" y="226"/>
                  </a:lnTo>
                  <a:lnTo>
                    <a:pt x="558" y="226"/>
                  </a:lnTo>
                  <a:lnTo>
                    <a:pt x="558" y="224"/>
                  </a:lnTo>
                  <a:lnTo>
                    <a:pt x="556" y="222"/>
                  </a:lnTo>
                  <a:lnTo>
                    <a:pt x="553" y="222"/>
                  </a:lnTo>
                  <a:lnTo>
                    <a:pt x="762" y="180"/>
                  </a:lnTo>
                  <a:lnTo>
                    <a:pt x="639" y="265"/>
                  </a:lnTo>
                  <a:lnTo>
                    <a:pt x="641" y="265"/>
                  </a:lnTo>
                  <a:lnTo>
                    <a:pt x="645" y="265"/>
                  </a:lnTo>
                  <a:lnTo>
                    <a:pt x="649" y="261"/>
                  </a:lnTo>
                  <a:lnTo>
                    <a:pt x="647" y="259"/>
                  </a:lnTo>
                  <a:lnTo>
                    <a:pt x="645" y="259"/>
                  </a:lnTo>
                  <a:lnTo>
                    <a:pt x="641" y="261"/>
                  </a:lnTo>
                  <a:lnTo>
                    <a:pt x="639" y="265"/>
                  </a:lnTo>
                  <a:lnTo>
                    <a:pt x="762" y="180"/>
                  </a:lnTo>
                  <a:lnTo>
                    <a:pt x="593" y="213"/>
                  </a:lnTo>
                  <a:lnTo>
                    <a:pt x="591" y="213"/>
                  </a:lnTo>
                  <a:lnTo>
                    <a:pt x="585" y="213"/>
                  </a:lnTo>
                  <a:lnTo>
                    <a:pt x="581" y="215"/>
                  </a:lnTo>
                  <a:lnTo>
                    <a:pt x="581" y="219"/>
                  </a:lnTo>
                  <a:lnTo>
                    <a:pt x="583" y="220"/>
                  </a:lnTo>
                  <a:lnTo>
                    <a:pt x="591" y="219"/>
                  </a:lnTo>
                  <a:lnTo>
                    <a:pt x="593" y="217"/>
                  </a:lnTo>
                  <a:lnTo>
                    <a:pt x="593" y="215"/>
                  </a:lnTo>
                  <a:lnTo>
                    <a:pt x="593" y="213"/>
                  </a:lnTo>
                  <a:lnTo>
                    <a:pt x="762" y="180"/>
                  </a:lnTo>
                  <a:lnTo>
                    <a:pt x="597" y="215"/>
                  </a:lnTo>
                  <a:lnTo>
                    <a:pt x="595" y="217"/>
                  </a:lnTo>
                  <a:lnTo>
                    <a:pt x="599" y="217"/>
                  </a:lnTo>
                  <a:lnTo>
                    <a:pt x="602" y="215"/>
                  </a:lnTo>
                  <a:lnTo>
                    <a:pt x="602" y="213"/>
                  </a:lnTo>
                  <a:lnTo>
                    <a:pt x="601" y="211"/>
                  </a:lnTo>
                  <a:lnTo>
                    <a:pt x="599" y="211"/>
                  </a:lnTo>
                  <a:lnTo>
                    <a:pt x="597" y="215"/>
                  </a:lnTo>
                  <a:lnTo>
                    <a:pt x="762" y="180"/>
                  </a:lnTo>
                  <a:lnTo>
                    <a:pt x="512" y="234"/>
                  </a:lnTo>
                  <a:lnTo>
                    <a:pt x="505" y="232"/>
                  </a:lnTo>
                  <a:lnTo>
                    <a:pt x="503" y="234"/>
                  </a:lnTo>
                  <a:lnTo>
                    <a:pt x="503" y="236"/>
                  </a:lnTo>
                  <a:lnTo>
                    <a:pt x="510" y="236"/>
                  </a:lnTo>
                  <a:lnTo>
                    <a:pt x="512" y="234"/>
                  </a:lnTo>
                  <a:lnTo>
                    <a:pt x="762" y="180"/>
                  </a:lnTo>
                  <a:lnTo>
                    <a:pt x="501" y="240"/>
                  </a:lnTo>
                  <a:lnTo>
                    <a:pt x="489" y="238"/>
                  </a:lnTo>
                  <a:lnTo>
                    <a:pt x="487" y="240"/>
                  </a:lnTo>
                  <a:lnTo>
                    <a:pt x="489" y="242"/>
                  </a:lnTo>
                  <a:lnTo>
                    <a:pt x="491" y="242"/>
                  </a:lnTo>
                  <a:lnTo>
                    <a:pt x="497" y="242"/>
                  </a:lnTo>
                  <a:lnTo>
                    <a:pt x="499" y="242"/>
                  </a:lnTo>
                  <a:lnTo>
                    <a:pt x="501" y="240"/>
                  </a:lnTo>
                  <a:lnTo>
                    <a:pt x="762" y="180"/>
                  </a:lnTo>
                  <a:lnTo>
                    <a:pt x="439" y="245"/>
                  </a:lnTo>
                  <a:lnTo>
                    <a:pt x="439" y="247"/>
                  </a:lnTo>
                  <a:lnTo>
                    <a:pt x="445" y="249"/>
                  </a:lnTo>
                  <a:lnTo>
                    <a:pt x="449" y="247"/>
                  </a:lnTo>
                  <a:lnTo>
                    <a:pt x="453" y="245"/>
                  </a:lnTo>
                  <a:lnTo>
                    <a:pt x="451" y="243"/>
                  </a:lnTo>
                  <a:lnTo>
                    <a:pt x="447" y="242"/>
                  </a:lnTo>
                  <a:lnTo>
                    <a:pt x="443" y="243"/>
                  </a:lnTo>
                  <a:lnTo>
                    <a:pt x="439" y="245"/>
                  </a:lnTo>
                  <a:lnTo>
                    <a:pt x="762" y="180"/>
                  </a:lnTo>
                  <a:lnTo>
                    <a:pt x="426" y="251"/>
                  </a:lnTo>
                  <a:lnTo>
                    <a:pt x="426" y="253"/>
                  </a:lnTo>
                  <a:lnTo>
                    <a:pt x="430" y="253"/>
                  </a:lnTo>
                  <a:lnTo>
                    <a:pt x="434" y="253"/>
                  </a:lnTo>
                  <a:lnTo>
                    <a:pt x="432" y="249"/>
                  </a:lnTo>
                  <a:lnTo>
                    <a:pt x="430" y="247"/>
                  </a:lnTo>
                  <a:lnTo>
                    <a:pt x="426" y="247"/>
                  </a:lnTo>
                  <a:lnTo>
                    <a:pt x="426" y="251"/>
                  </a:lnTo>
                  <a:lnTo>
                    <a:pt x="762" y="180"/>
                  </a:lnTo>
                  <a:lnTo>
                    <a:pt x="338" y="334"/>
                  </a:lnTo>
                  <a:lnTo>
                    <a:pt x="336" y="336"/>
                  </a:lnTo>
                  <a:lnTo>
                    <a:pt x="336" y="338"/>
                  </a:lnTo>
                  <a:lnTo>
                    <a:pt x="338" y="339"/>
                  </a:lnTo>
                  <a:lnTo>
                    <a:pt x="343" y="339"/>
                  </a:lnTo>
                  <a:lnTo>
                    <a:pt x="343" y="338"/>
                  </a:lnTo>
                  <a:lnTo>
                    <a:pt x="343" y="336"/>
                  </a:lnTo>
                  <a:lnTo>
                    <a:pt x="343" y="334"/>
                  </a:lnTo>
                  <a:lnTo>
                    <a:pt x="338" y="334"/>
                  </a:lnTo>
                  <a:lnTo>
                    <a:pt x="762" y="180"/>
                  </a:lnTo>
                  <a:lnTo>
                    <a:pt x="364" y="265"/>
                  </a:lnTo>
                  <a:lnTo>
                    <a:pt x="364" y="267"/>
                  </a:lnTo>
                  <a:lnTo>
                    <a:pt x="366" y="267"/>
                  </a:lnTo>
                  <a:lnTo>
                    <a:pt x="368" y="267"/>
                  </a:lnTo>
                  <a:lnTo>
                    <a:pt x="370" y="265"/>
                  </a:lnTo>
                  <a:lnTo>
                    <a:pt x="370" y="263"/>
                  </a:lnTo>
                  <a:lnTo>
                    <a:pt x="368" y="261"/>
                  </a:lnTo>
                  <a:lnTo>
                    <a:pt x="364" y="265"/>
                  </a:lnTo>
                  <a:lnTo>
                    <a:pt x="762" y="180"/>
                  </a:lnTo>
                  <a:lnTo>
                    <a:pt x="272" y="286"/>
                  </a:lnTo>
                  <a:lnTo>
                    <a:pt x="268" y="286"/>
                  </a:lnTo>
                  <a:lnTo>
                    <a:pt x="263" y="288"/>
                  </a:lnTo>
                  <a:lnTo>
                    <a:pt x="261" y="290"/>
                  </a:lnTo>
                  <a:lnTo>
                    <a:pt x="261" y="291"/>
                  </a:lnTo>
                  <a:lnTo>
                    <a:pt x="261" y="295"/>
                  </a:lnTo>
                  <a:lnTo>
                    <a:pt x="263" y="293"/>
                  </a:lnTo>
                  <a:lnTo>
                    <a:pt x="268" y="293"/>
                  </a:lnTo>
                  <a:lnTo>
                    <a:pt x="272" y="293"/>
                  </a:lnTo>
                  <a:lnTo>
                    <a:pt x="276" y="291"/>
                  </a:lnTo>
                  <a:lnTo>
                    <a:pt x="276" y="290"/>
                  </a:lnTo>
                  <a:lnTo>
                    <a:pt x="276" y="288"/>
                  </a:lnTo>
                  <a:lnTo>
                    <a:pt x="272" y="286"/>
                  </a:lnTo>
                  <a:lnTo>
                    <a:pt x="762" y="180"/>
                  </a:lnTo>
                  <a:lnTo>
                    <a:pt x="253" y="297"/>
                  </a:lnTo>
                  <a:lnTo>
                    <a:pt x="247" y="299"/>
                  </a:lnTo>
                  <a:lnTo>
                    <a:pt x="242" y="299"/>
                  </a:lnTo>
                  <a:lnTo>
                    <a:pt x="240" y="301"/>
                  </a:lnTo>
                  <a:lnTo>
                    <a:pt x="238" y="303"/>
                  </a:lnTo>
                  <a:lnTo>
                    <a:pt x="242" y="303"/>
                  </a:lnTo>
                  <a:lnTo>
                    <a:pt x="247" y="303"/>
                  </a:lnTo>
                  <a:lnTo>
                    <a:pt x="251" y="305"/>
                  </a:lnTo>
                  <a:lnTo>
                    <a:pt x="255" y="303"/>
                  </a:lnTo>
                  <a:lnTo>
                    <a:pt x="259" y="297"/>
                  </a:lnTo>
                  <a:lnTo>
                    <a:pt x="257" y="295"/>
                  </a:lnTo>
                  <a:lnTo>
                    <a:pt x="253" y="297"/>
                  </a:lnTo>
                  <a:lnTo>
                    <a:pt x="762" y="180"/>
                  </a:lnTo>
                  <a:lnTo>
                    <a:pt x="201" y="320"/>
                  </a:lnTo>
                  <a:lnTo>
                    <a:pt x="197" y="318"/>
                  </a:lnTo>
                  <a:lnTo>
                    <a:pt x="195" y="320"/>
                  </a:lnTo>
                  <a:lnTo>
                    <a:pt x="188" y="324"/>
                  </a:lnTo>
                  <a:lnTo>
                    <a:pt x="188" y="326"/>
                  </a:lnTo>
                  <a:lnTo>
                    <a:pt x="192" y="326"/>
                  </a:lnTo>
                  <a:lnTo>
                    <a:pt x="195" y="326"/>
                  </a:lnTo>
                  <a:lnTo>
                    <a:pt x="199" y="324"/>
                  </a:lnTo>
                  <a:lnTo>
                    <a:pt x="203" y="324"/>
                  </a:lnTo>
                  <a:lnTo>
                    <a:pt x="205" y="324"/>
                  </a:lnTo>
                  <a:lnTo>
                    <a:pt x="205" y="320"/>
                  </a:lnTo>
                  <a:lnTo>
                    <a:pt x="201" y="320"/>
                  </a:lnTo>
                  <a:lnTo>
                    <a:pt x="762" y="180"/>
                  </a:lnTo>
                  <a:lnTo>
                    <a:pt x="136" y="341"/>
                  </a:lnTo>
                  <a:lnTo>
                    <a:pt x="128" y="345"/>
                  </a:lnTo>
                  <a:lnTo>
                    <a:pt x="122" y="347"/>
                  </a:lnTo>
                  <a:lnTo>
                    <a:pt x="122" y="349"/>
                  </a:lnTo>
                  <a:lnTo>
                    <a:pt x="124" y="349"/>
                  </a:lnTo>
                  <a:lnTo>
                    <a:pt x="128" y="351"/>
                  </a:lnTo>
                  <a:lnTo>
                    <a:pt x="132" y="349"/>
                  </a:lnTo>
                  <a:lnTo>
                    <a:pt x="136" y="349"/>
                  </a:lnTo>
                  <a:lnTo>
                    <a:pt x="140" y="349"/>
                  </a:lnTo>
                  <a:lnTo>
                    <a:pt x="144" y="349"/>
                  </a:lnTo>
                  <a:lnTo>
                    <a:pt x="146" y="347"/>
                  </a:lnTo>
                  <a:lnTo>
                    <a:pt x="146" y="345"/>
                  </a:lnTo>
                  <a:lnTo>
                    <a:pt x="146" y="343"/>
                  </a:lnTo>
                  <a:lnTo>
                    <a:pt x="144" y="341"/>
                  </a:lnTo>
                  <a:lnTo>
                    <a:pt x="136" y="341"/>
                  </a:lnTo>
                  <a:lnTo>
                    <a:pt x="762" y="180"/>
                  </a:lnTo>
                  <a:lnTo>
                    <a:pt x="105" y="357"/>
                  </a:lnTo>
                  <a:lnTo>
                    <a:pt x="101" y="359"/>
                  </a:lnTo>
                  <a:lnTo>
                    <a:pt x="98" y="359"/>
                  </a:lnTo>
                  <a:lnTo>
                    <a:pt x="92" y="361"/>
                  </a:lnTo>
                  <a:lnTo>
                    <a:pt x="88" y="363"/>
                  </a:lnTo>
                  <a:lnTo>
                    <a:pt x="86" y="364"/>
                  </a:lnTo>
                  <a:lnTo>
                    <a:pt x="88" y="364"/>
                  </a:lnTo>
                  <a:lnTo>
                    <a:pt x="90" y="366"/>
                  </a:lnTo>
                  <a:lnTo>
                    <a:pt x="94" y="364"/>
                  </a:lnTo>
                  <a:lnTo>
                    <a:pt x="98" y="363"/>
                  </a:lnTo>
                  <a:lnTo>
                    <a:pt x="98" y="361"/>
                  </a:lnTo>
                  <a:lnTo>
                    <a:pt x="101" y="361"/>
                  </a:lnTo>
                  <a:lnTo>
                    <a:pt x="105" y="359"/>
                  </a:lnTo>
                  <a:lnTo>
                    <a:pt x="111" y="355"/>
                  </a:lnTo>
                  <a:lnTo>
                    <a:pt x="113" y="351"/>
                  </a:lnTo>
                  <a:lnTo>
                    <a:pt x="109" y="355"/>
                  </a:lnTo>
                  <a:lnTo>
                    <a:pt x="105" y="357"/>
                  </a:lnTo>
                  <a:lnTo>
                    <a:pt x="762" y="180"/>
                  </a:lnTo>
                  <a:lnTo>
                    <a:pt x="76" y="368"/>
                  </a:lnTo>
                  <a:lnTo>
                    <a:pt x="73" y="370"/>
                  </a:lnTo>
                  <a:lnTo>
                    <a:pt x="69" y="370"/>
                  </a:lnTo>
                  <a:lnTo>
                    <a:pt x="63" y="372"/>
                  </a:lnTo>
                  <a:lnTo>
                    <a:pt x="61" y="372"/>
                  </a:lnTo>
                  <a:lnTo>
                    <a:pt x="61" y="374"/>
                  </a:lnTo>
                  <a:lnTo>
                    <a:pt x="65" y="376"/>
                  </a:lnTo>
                  <a:lnTo>
                    <a:pt x="69" y="376"/>
                  </a:lnTo>
                  <a:lnTo>
                    <a:pt x="76" y="374"/>
                  </a:lnTo>
                  <a:lnTo>
                    <a:pt x="80" y="372"/>
                  </a:lnTo>
                  <a:lnTo>
                    <a:pt x="80" y="368"/>
                  </a:lnTo>
                  <a:lnTo>
                    <a:pt x="76" y="368"/>
                  </a:lnTo>
                  <a:lnTo>
                    <a:pt x="762" y="180"/>
                  </a:lnTo>
                  <a:lnTo>
                    <a:pt x="50" y="376"/>
                  </a:lnTo>
                  <a:lnTo>
                    <a:pt x="53" y="378"/>
                  </a:lnTo>
                  <a:lnTo>
                    <a:pt x="53" y="374"/>
                  </a:lnTo>
                  <a:lnTo>
                    <a:pt x="51" y="374"/>
                  </a:lnTo>
                  <a:lnTo>
                    <a:pt x="50" y="374"/>
                  </a:lnTo>
                  <a:lnTo>
                    <a:pt x="50" y="376"/>
                  </a:lnTo>
                  <a:lnTo>
                    <a:pt x="762" y="180"/>
                  </a:lnTo>
                  <a:lnTo>
                    <a:pt x="3" y="389"/>
                  </a:lnTo>
                  <a:lnTo>
                    <a:pt x="5" y="393"/>
                  </a:lnTo>
                  <a:lnTo>
                    <a:pt x="7" y="391"/>
                  </a:lnTo>
                  <a:lnTo>
                    <a:pt x="9" y="389"/>
                  </a:lnTo>
                  <a:lnTo>
                    <a:pt x="7" y="389"/>
                  </a:lnTo>
                  <a:lnTo>
                    <a:pt x="5" y="387"/>
                  </a:lnTo>
                  <a:lnTo>
                    <a:pt x="3" y="389"/>
                  </a:lnTo>
                  <a:lnTo>
                    <a:pt x="762" y="180"/>
                  </a:lnTo>
                  <a:lnTo>
                    <a:pt x="2" y="458"/>
                  </a:lnTo>
                  <a:lnTo>
                    <a:pt x="0" y="460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3" y="460"/>
                  </a:lnTo>
                  <a:lnTo>
                    <a:pt x="3" y="457"/>
                  </a:lnTo>
                  <a:lnTo>
                    <a:pt x="2" y="458"/>
                  </a:lnTo>
                  <a:lnTo>
                    <a:pt x="762" y="180"/>
                  </a:lnTo>
                  <a:lnTo>
                    <a:pt x="800" y="418"/>
                  </a:lnTo>
                  <a:lnTo>
                    <a:pt x="802" y="420"/>
                  </a:lnTo>
                  <a:lnTo>
                    <a:pt x="802" y="424"/>
                  </a:lnTo>
                  <a:lnTo>
                    <a:pt x="806" y="424"/>
                  </a:lnTo>
                  <a:lnTo>
                    <a:pt x="806" y="422"/>
                  </a:lnTo>
                  <a:lnTo>
                    <a:pt x="806" y="418"/>
                  </a:lnTo>
                  <a:lnTo>
                    <a:pt x="806" y="416"/>
                  </a:lnTo>
                  <a:lnTo>
                    <a:pt x="802" y="416"/>
                  </a:lnTo>
                  <a:lnTo>
                    <a:pt x="800" y="418"/>
                  </a:lnTo>
                  <a:lnTo>
                    <a:pt x="762" y="180"/>
                  </a:lnTo>
                  <a:lnTo>
                    <a:pt x="871" y="232"/>
                  </a:lnTo>
                  <a:lnTo>
                    <a:pt x="871" y="234"/>
                  </a:lnTo>
                  <a:lnTo>
                    <a:pt x="873" y="236"/>
                  </a:lnTo>
                  <a:lnTo>
                    <a:pt x="877" y="232"/>
                  </a:lnTo>
                  <a:lnTo>
                    <a:pt x="879" y="230"/>
                  </a:lnTo>
                  <a:lnTo>
                    <a:pt x="877" y="228"/>
                  </a:lnTo>
                  <a:lnTo>
                    <a:pt x="875" y="228"/>
                  </a:lnTo>
                  <a:lnTo>
                    <a:pt x="871" y="232"/>
                  </a:lnTo>
                  <a:lnTo>
                    <a:pt x="762" y="180"/>
                  </a:lnTo>
                  <a:lnTo>
                    <a:pt x="889" y="215"/>
                  </a:lnTo>
                  <a:lnTo>
                    <a:pt x="890" y="213"/>
                  </a:lnTo>
                  <a:lnTo>
                    <a:pt x="892" y="211"/>
                  </a:lnTo>
                  <a:lnTo>
                    <a:pt x="890" y="211"/>
                  </a:lnTo>
                  <a:lnTo>
                    <a:pt x="889" y="215"/>
                  </a:lnTo>
                  <a:lnTo>
                    <a:pt x="762" y="180"/>
                  </a:lnTo>
                  <a:lnTo>
                    <a:pt x="898" y="186"/>
                  </a:lnTo>
                  <a:lnTo>
                    <a:pt x="898" y="188"/>
                  </a:lnTo>
                  <a:lnTo>
                    <a:pt x="900" y="188"/>
                  </a:lnTo>
                  <a:lnTo>
                    <a:pt x="904" y="186"/>
                  </a:lnTo>
                  <a:lnTo>
                    <a:pt x="904" y="184"/>
                  </a:lnTo>
                  <a:lnTo>
                    <a:pt x="902" y="184"/>
                  </a:lnTo>
                  <a:lnTo>
                    <a:pt x="900" y="184"/>
                  </a:lnTo>
                  <a:lnTo>
                    <a:pt x="898" y="186"/>
                  </a:lnTo>
                  <a:lnTo>
                    <a:pt x="762" y="180"/>
                  </a:lnTo>
                  <a:lnTo>
                    <a:pt x="921" y="151"/>
                  </a:lnTo>
                  <a:lnTo>
                    <a:pt x="923" y="151"/>
                  </a:lnTo>
                  <a:lnTo>
                    <a:pt x="925" y="151"/>
                  </a:lnTo>
                  <a:lnTo>
                    <a:pt x="927" y="149"/>
                  </a:lnTo>
                  <a:lnTo>
                    <a:pt x="927" y="147"/>
                  </a:lnTo>
                  <a:lnTo>
                    <a:pt x="927" y="146"/>
                  </a:lnTo>
                  <a:lnTo>
                    <a:pt x="925" y="146"/>
                  </a:lnTo>
                  <a:lnTo>
                    <a:pt x="921" y="151"/>
                  </a:lnTo>
                  <a:lnTo>
                    <a:pt x="762" y="180"/>
                  </a:lnTo>
                  <a:lnTo>
                    <a:pt x="986" y="73"/>
                  </a:lnTo>
                  <a:lnTo>
                    <a:pt x="988" y="75"/>
                  </a:lnTo>
                  <a:lnTo>
                    <a:pt x="990" y="73"/>
                  </a:lnTo>
                  <a:lnTo>
                    <a:pt x="992" y="69"/>
                  </a:lnTo>
                  <a:lnTo>
                    <a:pt x="994" y="67"/>
                  </a:lnTo>
                  <a:lnTo>
                    <a:pt x="992" y="65"/>
                  </a:lnTo>
                  <a:lnTo>
                    <a:pt x="990" y="65"/>
                  </a:lnTo>
                  <a:lnTo>
                    <a:pt x="988" y="69"/>
                  </a:lnTo>
                  <a:lnTo>
                    <a:pt x="986" y="73"/>
                  </a:lnTo>
                  <a:lnTo>
                    <a:pt x="762" y="180"/>
                  </a:lnTo>
                  <a:lnTo>
                    <a:pt x="1008" y="57"/>
                  </a:lnTo>
                  <a:lnTo>
                    <a:pt x="1011" y="57"/>
                  </a:lnTo>
                  <a:lnTo>
                    <a:pt x="1017" y="52"/>
                  </a:lnTo>
                  <a:lnTo>
                    <a:pt x="1021" y="46"/>
                  </a:lnTo>
                  <a:lnTo>
                    <a:pt x="1019" y="46"/>
                  </a:lnTo>
                  <a:lnTo>
                    <a:pt x="1015" y="50"/>
                  </a:lnTo>
                  <a:lnTo>
                    <a:pt x="1008" y="57"/>
                  </a:lnTo>
                  <a:lnTo>
                    <a:pt x="762" y="180"/>
                  </a:lnTo>
                  <a:lnTo>
                    <a:pt x="1077" y="4"/>
                  </a:lnTo>
                  <a:lnTo>
                    <a:pt x="1077" y="5"/>
                  </a:lnTo>
                  <a:lnTo>
                    <a:pt x="1081" y="5"/>
                  </a:lnTo>
                  <a:lnTo>
                    <a:pt x="1082" y="4"/>
                  </a:lnTo>
                  <a:lnTo>
                    <a:pt x="1084" y="0"/>
                  </a:lnTo>
                  <a:lnTo>
                    <a:pt x="1082" y="0"/>
                  </a:lnTo>
                  <a:lnTo>
                    <a:pt x="1081" y="0"/>
                  </a:lnTo>
                  <a:lnTo>
                    <a:pt x="1079" y="2"/>
                  </a:lnTo>
                  <a:lnTo>
                    <a:pt x="1077" y="4"/>
                  </a:lnTo>
                  <a:lnTo>
                    <a:pt x="762" y="180"/>
                  </a:lnTo>
                  <a:lnTo>
                    <a:pt x="977" y="153"/>
                  </a:lnTo>
                  <a:lnTo>
                    <a:pt x="977" y="155"/>
                  </a:lnTo>
                  <a:lnTo>
                    <a:pt x="979" y="155"/>
                  </a:lnTo>
                  <a:lnTo>
                    <a:pt x="981" y="153"/>
                  </a:lnTo>
                  <a:lnTo>
                    <a:pt x="981" y="151"/>
                  </a:lnTo>
                  <a:lnTo>
                    <a:pt x="979" y="147"/>
                  </a:lnTo>
                  <a:lnTo>
                    <a:pt x="977" y="146"/>
                  </a:lnTo>
                  <a:lnTo>
                    <a:pt x="977" y="147"/>
                  </a:lnTo>
                  <a:lnTo>
                    <a:pt x="977" y="153"/>
                  </a:lnTo>
                  <a:lnTo>
                    <a:pt x="762" y="180"/>
                  </a:lnTo>
                  <a:lnTo>
                    <a:pt x="1140" y="136"/>
                  </a:lnTo>
                  <a:lnTo>
                    <a:pt x="1142" y="138"/>
                  </a:lnTo>
                  <a:lnTo>
                    <a:pt x="1142" y="136"/>
                  </a:lnTo>
                  <a:lnTo>
                    <a:pt x="1146" y="132"/>
                  </a:lnTo>
                  <a:lnTo>
                    <a:pt x="1144" y="130"/>
                  </a:lnTo>
                  <a:lnTo>
                    <a:pt x="1140" y="136"/>
                  </a:lnTo>
                  <a:lnTo>
                    <a:pt x="762" y="180"/>
                  </a:lnTo>
                  <a:lnTo>
                    <a:pt x="1180" y="132"/>
                  </a:lnTo>
                  <a:lnTo>
                    <a:pt x="1180" y="134"/>
                  </a:lnTo>
                  <a:lnTo>
                    <a:pt x="1182" y="134"/>
                  </a:lnTo>
                  <a:lnTo>
                    <a:pt x="1184" y="130"/>
                  </a:lnTo>
                  <a:lnTo>
                    <a:pt x="1184" y="128"/>
                  </a:lnTo>
                  <a:lnTo>
                    <a:pt x="1180" y="132"/>
                  </a:lnTo>
                  <a:lnTo>
                    <a:pt x="762" y="180"/>
                  </a:lnTo>
                  <a:lnTo>
                    <a:pt x="1244" y="103"/>
                  </a:lnTo>
                  <a:lnTo>
                    <a:pt x="1246" y="105"/>
                  </a:lnTo>
                  <a:lnTo>
                    <a:pt x="1248" y="105"/>
                  </a:lnTo>
                  <a:lnTo>
                    <a:pt x="1250" y="103"/>
                  </a:lnTo>
                  <a:lnTo>
                    <a:pt x="1251" y="101"/>
                  </a:lnTo>
                  <a:lnTo>
                    <a:pt x="1250" y="100"/>
                  </a:lnTo>
                  <a:lnTo>
                    <a:pt x="1248" y="100"/>
                  </a:lnTo>
                  <a:lnTo>
                    <a:pt x="1244" y="103"/>
                  </a:lnTo>
                  <a:lnTo>
                    <a:pt x="762" y="180"/>
                  </a:lnTo>
                  <a:lnTo>
                    <a:pt x="1271" y="100"/>
                  </a:lnTo>
                  <a:lnTo>
                    <a:pt x="1271" y="101"/>
                  </a:lnTo>
                  <a:lnTo>
                    <a:pt x="1274" y="101"/>
                  </a:lnTo>
                  <a:lnTo>
                    <a:pt x="1276" y="100"/>
                  </a:lnTo>
                  <a:lnTo>
                    <a:pt x="1278" y="98"/>
                  </a:lnTo>
                  <a:lnTo>
                    <a:pt x="1276" y="98"/>
                  </a:lnTo>
                  <a:lnTo>
                    <a:pt x="1274" y="98"/>
                  </a:lnTo>
                  <a:lnTo>
                    <a:pt x="1271" y="98"/>
                  </a:lnTo>
                  <a:lnTo>
                    <a:pt x="1271" y="100"/>
                  </a:lnTo>
                  <a:lnTo>
                    <a:pt x="762" y="180"/>
                  </a:lnTo>
                  <a:lnTo>
                    <a:pt x="1286" y="96"/>
                  </a:lnTo>
                  <a:lnTo>
                    <a:pt x="1286" y="98"/>
                  </a:lnTo>
                  <a:lnTo>
                    <a:pt x="1290" y="98"/>
                  </a:lnTo>
                  <a:lnTo>
                    <a:pt x="1292" y="96"/>
                  </a:lnTo>
                  <a:lnTo>
                    <a:pt x="1294" y="94"/>
                  </a:lnTo>
                  <a:lnTo>
                    <a:pt x="1294" y="92"/>
                  </a:lnTo>
                  <a:lnTo>
                    <a:pt x="1292" y="92"/>
                  </a:lnTo>
                  <a:lnTo>
                    <a:pt x="1286" y="96"/>
                  </a:lnTo>
                  <a:lnTo>
                    <a:pt x="762" y="180"/>
                  </a:lnTo>
                  <a:lnTo>
                    <a:pt x="1303" y="105"/>
                  </a:lnTo>
                  <a:lnTo>
                    <a:pt x="1305" y="105"/>
                  </a:lnTo>
                  <a:lnTo>
                    <a:pt x="1307" y="105"/>
                  </a:lnTo>
                  <a:lnTo>
                    <a:pt x="1309" y="103"/>
                  </a:lnTo>
                  <a:lnTo>
                    <a:pt x="1311" y="100"/>
                  </a:lnTo>
                  <a:lnTo>
                    <a:pt x="1309" y="100"/>
                  </a:lnTo>
                  <a:lnTo>
                    <a:pt x="1307" y="100"/>
                  </a:lnTo>
                  <a:lnTo>
                    <a:pt x="1305" y="101"/>
                  </a:lnTo>
                  <a:lnTo>
                    <a:pt x="1303" y="105"/>
                  </a:lnTo>
                  <a:lnTo>
                    <a:pt x="762" y="180"/>
                  </a:lnTo>
                  <a:lnTo>
                    <a:pt x="1346" y="88"/>
                  </a:lnTo>
                  <a:lnTo>
                    <a:pt x="1347" y="90"/>
                  </a:lnTo>
                  <a:lnTo>
                    <a:pt x="1347" y="90"/>
                  </a:lnTo>
                  <a:lnTo>
                    <a:pt x="1351" y="90"/>
                  </a:lnTo>
                  <a:lnTo>
                    <a:pt x="1353" y="88"/>
                  </a:lnTo>
                  <a:lnTo>
                    <a:pt x="1351" y="86"/>
                  </a:lnTo>
                  <a:lnTo>
                    <a:pt x="1349" y="84"/>
                  </a:lnTo>
                  <a:lnTo>
                    <a:pt x="1347" y="86"/>
                  </a:lnTo>
                  <a:lnTo>
                    <a:pt x="1346" y="88"/>
                  </a:lnTo>
                  <a:lnTo>
                    <a:pt x="762" y="180"/>
                  </a:lnTo>
                  <a:lnTo>
                    <a:pt x="1374" y="90"/>
                  </a:lnTo>
                  <a:lnTo>
                    <a:pt x="1370" y="92"/>
                  </a:lnTo>
                  <a:lnTo>
                    <a:pt x="1365" y="96"/>
                  </a:lnTo>
                  <a:lnTo>
                    <a:pt x="1367" y="98"/>
                  </a:lnTo>
                  <a:lnTo>
                    <a:pt x="1372" y="98"/>
                  </a:lnTo>
                  <a:lnTo>
                    <a:pt x="1374" y="94"/>
                  </a:lnTo>
                  <a:lnTo>
                    <a:pt x="1376" y="92"/>
                  </a:lnTo>
                  <a:lnTo>
                    <a:pt x="1374" y="90"/>
                  </a:lnTo>
                  <a:lnTo>
                    <a:pt x="762" y="180"/>
                  </a:lnTo>
                  <a:lnTo>
                    <a:pt x="1407" y="86"/>
                  </a:lnTo>
                  <a:lnTo>
                    <a:pt x="1407" y="88"/>
                  </a:lnTo>
                  <a:lnTo>
                    <a:pt x="1409" y="88"/>
                  </a:lnTo>
                  <a:lnTo>
                    <a:pt x="1415" y="86"/>
                  </a:lnTo>
                  <a:lnTo>
                    <a:pt x="1413" y="84"/>
                  </a:lnTo>
                  <a:lnTo>
                    <a:pt x="1411" y="84"/>
                  </a:lnTo>
                  <a:lnTo>
                    <a:pt x="1409" y="84"/>
                  </a:lnTo>
                  <a:lnTo>
                    <a:pt x="1407" y="86"/>
                  </a:lnTo>
                  <a:lnTo>
                    <a:pt x="762" y="180"/>
                  </a:lnTo>
                  <a:lnTo>
                    <a:pt x="1459" y="78"/>
                  </a:lnTo>
                  <a:lnTo>
                    <a:pt x="1455" y="80"/>
                  </a:lnTo>
                  <a:lnTo>
                    <a:pt x="1451" y="78"/>
                  </a:lnTo>
                  <a:lnTo>
                    <a:pt x="1445" y="80"/>
                  </a:lnTo>
                  <a:lnTo>
                    <a:pt x="1442" y="84"/>
                  </a:lnTo>
                  <a:lnTo>
                    <a:pt x="1440" y="84"/>
                  </a:lnTo>
                  <a:lnTo>
                    <a:pt x="1442" y="86"/>
                  </a:lnTo>
                  <a:lnTo>
                    <a:pt x="1449" y="88"/>
                  </a:lnTo>
                  <a:lnTo>
                    <a:pt x="1455" y="86"/>
                  </a:lnTo>
                  <a:lnTo>
                    <a:pt x="1459" y="84"/>
                  </a:lnTo>
                  <a:lnTo>
                    <a:pt x="1461" y="80"/>
                  </a:lnTo>
                  <a:lnTo>
                    <a:pt x="1459" y="78"/>
                  </a:lnTo>
                  <a:lnTo>
                    <a:pt x="762" y="180"/>
                  </a:lnTo>
                  <a:lnTo>
                    <a:pt x="1480" y="80"/>
                  </a:lnTo>
                  <a:lnTo>
                    <a:pt x="1470" y="84"/>
                  </a:lnTo>
                  <a:lnTo>
                    <a:pt x="1468" y="84"/>
                  </a:lnTo>
                  <a:lnTo>
                    <a:pt x="1470" y="84"/>
                  </a:lnTo>
                  <a:lnTo>
                    <a:pt x="1476" y="86"/>
                  </a:lnTo>
                  <a:lnTo>
                    <a:pt x="1480" y="86"/>
                  </a:lnTo>
                  <a:lnTo>
                    <a:pt x="1482" y="82"/>
                  </a:lnTo>
                  <a:lnTo>
                    <a:pt x="1482" y="80"/>
                  </a:lnTo>
                  <a:lnTo>
                    <a:pt x="1480" y="80"/>
                  </a:lnTo>
                  <a:lnTo>
                    <a:pt x="762" y="180"/>
                  </a:lnTo>
                  <a:lnTo>
                    <a:pt x="1503" y="76"/>
                  </a:lnTo>
                  <a:lnTo>
                    <a:pt x="1497" y="76"/>
                  </a:lnTo>
                  <a:lnTo>
                    <a:pt x="1493" y="80"/>
                  </a:lnTo>
                  <a:lnTo>
                    <a:pt x="1495" y="82"/>
                  </a:lnTo>
                  <a:lnTo>
                    <a:pt x="1499" y="82"/>
                  </a:lnTo>
                  <a:lnTo>
                    <a:pt x="1509" y="80"/>
                  </a:lnTo>
                  <a:lnTo>
                    <a:pt x="1511" y="78"/>
                  </a:lnTo>
                  <a:lnTo>
                    <a:pt x="1513" y="75"/>
                  </a:lnTo>
                  <a:lnTo>
                    <a:pt x="1511" y="75"/>
                  </a:lnTo>
                  <a:lnTo>
                    <a:pt x="1509" y="75"/>
                  </a:lnTo>
                  <a:lnTo>
                    <a:pt x="1503" y="76"/>
                  </a:lnTo>
                  <a:lnTo>
                    <a:pt x="762" y="180"/>
                  </a:lnTo>
                  <a:lnTo>
                    <a:pt x="1584" y="75"/>
                  </a:lnTo>
                  <a:lnTo>
                    <a:pt x="1578" y="75"/>
                  </a:lnTo>
                  <a:lnTo>
                    <a:pt x="1572" y="78"/>
                  </a:lnTo>
                  <a:lnTo>
                    <a:pt x="1574" y="80"/>
                  </a:lnTo>
                  <a:lnTo>
                    <a:pt x="1576" y="80"/>
                  </a:lnTo>
                  <a:lnTo>
                    <a:pt x="1584" y="78"/>
                  </a:lnTo>
                  <a:lnTo>
                    <a:pt x="1587" y="76"/>
                  </a:lnTo>
                  <a:lnTo>
                    <a:pt x="1584" y="75"/>
                  </a:lnTo>
                  <a:lnTo>
                    <a:pt x="762" y="18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  <p:sp>
          <p:nvSpPr>
            <p:cNvPr id="12" name="フリーフォーム 11"/>
            <p:cNvSpPr>
              <a:spLocks/>
            </p:cNvSpPr>
            <p:nvPr/>
          </p:nvSpPr>
          <p:spPr bwMode="auto">
            <a:xfrm>
              <a:off x="5067488" y="347696"/>
              <a:ext cx="4076512" cy="6510304"/>
            </a:xfrm>
            <a:custGeom>
              <a:avLst/>
              <a:gdLst/>
              <a:ahLst/>
              <a:cxnLst>
                <a:cxn ang="0">
                  <a:pos x="621" y="794"/>
                </a:cxn>
                <a:cxn ang="0">
                  <a:pos x="703" y="299"/>
                </a:cxn>
                <a:cxn ang="0">
                  <a:pos x="569" y="435"/>
                </a:cxn>
                <a:cxn ang="0">
                  <a:pos x="292" y="276"/>
                </a:cxn>
                <a:cxn ang="0">
                  <a:pos x="419" y="23"/>
                </a:cxn>
                <a:cxn ang="0">
                  <a:pos x="384" y="80"/>
                </a:cxn>
                <a:cxn ang="0">
                  <a:pos x="724" y="541"/>
                </a:cxn>
                <a:cxn ang="0">
                  <a:pos x="613" y="652"/>
                </a:cxn>
                <a:cxn ang="0">
                  <a:pos x="551" y="710"/>
                </a:cxn>
                <a:cxn ang="0">
                  <a:pos x="676" y="558"/>
                </a:cxn>
                <a:cxn ang="0">
                  <a:pos x="651" y="537"/>
                </a:cxn>
                <a:cxn ang="0">
                  <a:pos x="599" y="574"/>
                </a:cxn>
                <a:cxn ang="0">
                  <a:pos x="646" y="527"/>
                </a:cxn>
                <a:cxn ang="0">
                  <a:pos x="709" y="441"/>
                </a:cxn>
                <a:cxn ang="0">
                  <a:pos x="569" y="593"/>
                </a:cxn>
                <a:cxn ang="0">
                  <a:pos x="682" y="447"/>
                </a:cxn>
                <a:cxn ang="0">
                  <a:pos x="688" y="395"/>
                </a:cxn>
                <a:cxn ang="0">
                  <a:pos x="542" y="545"/>
                </a:cxn>
                <a:cxn ang="0">
                  <a:pos x="450" y="646"/>
                </a:cxn>
                <a:cxn ang="0">
                  <a:pos x="480" y="600"/>
                </a:cxn>
                <a:cxn ang="0">
                  <a:pos x="580" y="479"/>
                </a:cxn>
                <a:cxn ang="0">
                  <a:pos x="649" y="410"/>
                </a:cxn>
                <a:cxn ang="0">
                  <a:pos x="590" y="460"/>
                </a:cxn>
                <a:cxn ang="0">
                  <a:pos x="544" y="504"/>
                </a:cxn>
                <a:cxn ang="0">
                  <a:pos x="628" y="405"/>
                </a:cxn>
                <a:cxn ang="0">
                  <a:pos x="692" y="335"/>
                </a:cxn>
                <a:cxn ang="0">
                  <a:pos x="663" y="353"/>
                </a:cxn>
                <a:cxn ang="0">
                  <a:pos x="425" y="608"/>
                </a:cxn>
                <a:cxn ang="0">
                  <a:pos x="286" y="758"/>
                </a:cxn>
                <a:cxn ang="0">
                  <a:pos x="192" y="865"/>
                </a:cxn>
                <a:cxn ang="0">
                  <a:pos x="48" y="931"/>
                </a:cxn>
                <a:cxn ang="0">
                  <a:pos x="62" y="842"/>
                </a:cxn>
                <a:cxn ang="0">
                  <a:pos x="56" y="810"/>
                </a:cxn>
                <a:cxn ang="0">
                  <a:pos x="35" y="863"/>
                </a:cxn>
                <a:cxn ang="0">
                  <a:pos x="469" y="1057"/>
                </a:cxn>
                <a:cxn ang="0">
                  <a:pos x="592" y="902"/>
                </a:cxn>
                <a:cxn ang="0">
                  <a:pos x="663" y="817"/>
                </a:cxn>
                <a:cxn ang="0">
                  <a:pos x="676" y="767"/>
                </a:cxn>
                <a:cxn ang="0">
                  <a:pos x="688" y="737"/>
                </a:cxn>
                <a:cxn ang="0">
                  <a:pos x="507" y="915"/>
                </a:cxn>
                <a:cxn ang="0">
                  <a:pos x="425" y="988"/>
                </a:cxn>
                <a:cxn ang="0">
                  <a:pos x="475" y="879"/>
                </a:cxn>
                <a:cxn ang="0">
                  <a:pos x="622" y="716"/>
                </a:cxn>
                <a:cxn ang="0">
                  <a:pos x="557" y="779"/>
                </a:cxn>
                <a:cxn ang="0">
                  <a:pos x="538" y="787"/>
                </a:cxn>
                <a:cxn ang="0">
                  <a:pos x="701" y="587"/>
                </a:cxn>
                <a:cxn ang="0">
                  <a:pos x="532" y="775"/>
                </a:cxn>
                <a:cxn ang="0">
                  <a:pos x="546" y="737"/>
                </a:cxn>
                <a:cxn ang="0">
                  <a:pos x="569" y="614"/>
                </a:cxn>
                <a:cxn ang="0">
                  <a:pos x="382" y="675"/>
                </a:cxn>
                <a:cxn ang="0">
                  <a:pos x="323" y="756"/>
                </a:cxn>
                <a:cxn ang="0">
                  <a:pos x="210" y="879"/>
                </a:cxn>
                <a:cxn ang="0">
                  <a:pos x="455" y="583"/>
                </a:cxn>
                <a:cxn ang="0">
                  <a:pos x="384" y="681"/>
                </a:cxn>
                <a:cxn ang="0">
                  <a:pos x="488" y="861"/>
                </a:cxn>
                <a:cxn ang="0">
                  <a:pos x="478" y="867"/>
                </a:cxn>
                <a:cxn ang="0">
                  <a:pos x="108" y="614"/>
                </a:cxn>
                <a:cxn ang="0">
                  <a:pos x="141" y="531"/>
                </a:cxn>
                <a:cxn ang="0">
                  <a:pos x="237" y="395"/>
                </a:cxn>
                <a:cxn ang="0">
                  <a:pos x="194" y="441"/>
                </a:cxn>
                <a:cxn ang="0">
                  <a:pos x="100" y="591"/>
                </a:cxn>
              </a:cxnLst>
              <a:rect l="0" t="0" r="0" b="0"/>
              <a:pathLst>
                <a:path w="724" h="1086">
                  <a:moveTo>
                    <a:pt x="619" y="794"/>
                  </a:moveTo>
                  <a:lnTo>
                    <a:pt x="613" y="802"/>
                  </a:lnTo>
                  <a:lnTo>
                    <a:pt x="603" y="810"/>
                  </a:lnTo>
                  <a:lnTo>
                    <a:pt x="594" y="825"/>
                  </a:lnTo>
                  <a:lnTo>
                    <a:pt x="528" y="898"/>
                  </a:lnTo>
                  <a:lnTo>
                    <a:pt x="540" y="888"/>
                  </a:lnTo>
                  <a:lnTo>
                    <a:pt x="580" y="846"/>
                  </a:lnTo>
                  <a:lnTo>
                    <a:pt x="617" y="804"/>
                  </a:lnTo>
                  <a:lnTo>
                    <a:pt x="630" y="789"/>
                  </a:lnTo>
                  <a:lnTo>
                    <a:pt x="651" y="764"/>
                  </a:lnTo>
                  <a:lnTo>
                    <a:pt x="646" y="769"/>
                  </a:lnTo>
                  <a:lnTo>
                    <a:pt x="636" y="777"/>
                  </a:lnTo>
                  <a:lnTo>
                    <a:pt x="626" y="787"/>
                  </a:lnTo>
                  <a:lnTo>
                    <a:pt x="621" y="794"/>
                  </a:lnTo>
                  <a:lnTo>
                    <a:pt x="619" y="794"/>
                  </a:lnTo>
                  <a:lnTo>
                    <a:pt x="523" y="491"/>
                  </a:lnTo>
                  <a:lnTo>
                    <a:pt x="561" y="449"/>
                  </a:lnTo>
                  <a:lnTo>
                    <a:pt x="605" y="399"/>
                  </a:lnTo>
                  <a:lnTo>
                    <a:pt x="622" y="383"/>
                  </a:lnTo>
                  <a:lnTo>
                    <a:pt x="636" y="372"/>
                  </a:lnTo>
                  <a:lnTo>
                    <a:pt x="640" y="364"/>
                  </a:lnTo>
                  <a:lnTo>
                    <a:pt x="646" y="359"/>
                  </a:lnTo>
                  <a:lnTo>
                    <a:pt x="657" y="347"/>
                  </a:lnTo>
                  <a:lnTo>
                    <a:pt x="667" y="335"/>
                  </a:lnTo>
                  <a:lnTo>
                    <a:pt x="688" y="316"/>
                  </a:lnTo>
                  <a:lnTo>
                    <a:pt x="697" y="305"/>
                  </a:lnTo>
                  <a:lnTo>
                    <a:pt x="703" y="301"/>
                  </a:lnTo>
                  <a:lnTo>
                    <a:pt x="703" y="299"/>
                  </a:lnTo>
                  <a:lnTo>
                    <a:pt x="701" y="297"/>
                  </a:lnTo>
                  <a:lnTo>
                    <a:pt x="699" y="299"/>
                  </a:lnTo>
                  <a:lnTo>
                    <a:pt x="694" y="303"/>
                  </a:lnTo>
                  <a:lnTo>
                    <a:pt x="690" y="307"/>
                  </a:lnTo>
                  <a:lnTo>
                    <a:pt x="682" y="314"/>
                  </a:lnTo>
                  <a:lnTo>
                    <a:pt x="676" y="322"/>
                  </a:lnTo>
                  <a:lnTo>
                    <a:pt x="667" y="328"/>
                  </a:lnTo>
                  <a:lnTo>
                    <a:pt x="661" y="334"/>
                  </a:lnTo>
                  <a:lnTo>
                    <a:pt x="657" y="339"/>
                  </a:lnTo>
                  <a:lnTo>
                    <a:pt x="651" y="347"/>
                  </a:lnTo>
                  <a:lnTo>
                    <a:pt x="634" y="364"/>
                  </a:lnTo>
                  <a:lnTo>
                    <a:pt x="626" y="376"/>
                  </a:lnTo>
                  <a:lnTo>
                    <a:pt x="594" y="408"/>
                  </a:lnTo>
                  <a:lnTo>
                    <a:pt x="569" y="435"/>
                  </a:lnTo>
                  <a:lnTo>
                    <a:pt x="551" y="454"/>
                  </a:lnTo>
                  <a:lnTo>
                    <a:pt x="540" y="464"/>
                  </a:lnTo>
                  <a:lnTo>
                    <a:pt x="532" y="474"/>
                  </a:lnTo>
                  <a:lnTo>
                    <a:pt x="528" y="479"/>
                  </a:lnTo>
                  <a:lnTo>
                    <a:pt x="525" y="481"/>
                  </a:lnTo>
                  <a:lnTo>
                    <a:pt x="511" y="499"/>
                  </a:lnTo>
                  <a:lnTo>
                    <a:pt x="488" y="522"/>
                  </a:lnTo>
                  <a:lnTo>
                    <a:pt x="523" y="491"/>
                  </a:lnTo>
                  <a:lnTo>
                    <a:pt x="619" y="794"/>
                  </a:lnTo>
                  <a:lnTo>
                    <a:pt x="310" y="249"/>
                  </a:lnTo>
                  <a:lnTo>
                    <a:pt x="329" y="215"/>
                  </a:lnTo>
                  <a:lnTo>
                    <a:pt x="310" y="239"/>
                  </a:lnTo>
                  <a:lnTo>
                    <a:pt x="300" y="257"/>
                  </a:lnTo>
                  <a:lnTo>
                    <a:pt x="292" y="276"/>
                  </a:lnTo>
                  <a:lnTo>
                    <a:pt x="302" y="263"/>
                  </a:lnTo>
                  <a:lnTo>
                    <a:pt x="306" y="257"/>
                  </a:lnTo>
                  <a:lnTo>
                    <a:pt x="310" y="249"/>
                  </a:lnTo>
                  <a:lnTo>
                    <a:pt x="619" y="794"/>
                  </a:lnTo>
                  <a:lnTo>
                    <a:pt x="394" y="71"/>
                  </a:lnTo>
                  <a:lnTo>
                    <a:pt x="398" y="67"/>
                  </a:lnTo>
                  <a:lnTo>
                    <a:pt x="402" y="61"/>
                  </a:lnTo>
                  <a:lnTo>
                    <a:pt x="406" y="51"/>
                  </a:lnTo>
                  <a:lnTo>
                    <a:pt x="409" y="44"/>
                  </a:lnTo>
                  <a:lnTo>
                    <a:pt x="413" y="40"/>
                  </a:lnTo>
                  <a:lnTo>
                    <a:pt x="419" y="36"/>
                  </a:lnTo>
                  <a:lnTo>
                    <a:pt x="421" y="30"/>
                  </a:lnTo>
                  <a:lnTo>
                    <a:pt x="417" y="32"/>
                  </a:lnTo>
                  <a:lnTo>
                    <a:pt x="419" y="23"/>
                  </a:lnTo>
                  <a:lnTo>
                    <a:pt x="425" y="7"/>
                  </a:lnTo>
                  <a:lnTo>
                    <a:pt x="429" y="0"/>
                  </a:lnTo>
                  <a:lnTo>
                    <a:pt x="427" y="1"/>
                  </a:lnTo>
                  <a:lnTo>
                    <a:pt x="417" y="13"/>
                  </a:lnTo>
                  <a:lnTo>
                    <a:pt x="413" y="19"/>
                  </a:lnTo>
                  <a:lnTo>
                    <a:pt x="413" y="13"/>
                  </a:lnTo>
                  <a:lnTo>
                    <a:pt x="406" y="21"/>
                  </a:lnTo>
                  <a:lnTo>
                    <a:pt x="398" y="28"/>
                  </a:lnTo>
                  <a:lnTo>
                    <a:pt x="390" y="36"/>
                  </a:lnTo>
                  <a:lnTo>
                    <a:pt x="386" y="40"/>
                  </a:lnTo>
                  <a:lnTo>
                    <a:pt x="386" y="44"/>
                  </a:lnTo>
                  <a:lnTo>
                    <a:pt x="384" y="53"/>
                  </a:lnTo>
                  <a:lnTo>
                    <a:pt x="382" y="69"/>
                  </a:lnTo>
                  <a:lnTo>
                    <a:pt x="384" y="80"/>
                  </a:lnTo>
                  <a:lnTo>
                    <a:pt x="386" y="78"/>
                  </a:lnTo>
                  <a:lnTo>
                    <a:pt x="394" y="71"/>
                  </a:lnTo>
                  <a:lnTo>
                    <a:pt x="619" y="794"/>
                  </a:lnTo>
                  <a:lnTo>
                    <a:pt x="561" y="719"/>
                  </a:lnTo>
                  <a:lnTo>
                    <a:pt x="574" y="704"/>
                  </a:lnTo>
                  <a:lnTo>
                    <a:pt x="590" y="685"/>
                  </a:lnTo>
                  <a:lnTo>
                    <a:pt x="605" y="669"/>
                  </a:lnTo>
                  <a:lnTo>
                    <a:pt x="619" y="654"/>
                  </a:lnTo>
                  <a:lnTo>
                    <a:pt x="653" y="618"/>
                  </a:lnTo>
                  <a:lnTo>
                    <a:pt x="670" y="600"/>
                  </a:lnTo>
                  <a:lnTo>
                    <a:pt x="690" y="577"/>
                  </a:lnTo>
                  <a:lnTo>
                    <a:pt x="701" y="564"/>
                  </a:lnTo>
                  <a:lnTo>
                    <a:pt x="709" y="556"/>
                  </a:lnTo>
                  <a:lnTo>
                    <a:pt x="724" y="541"/>
                  </a:lnTo>
                  <a:lnTo>
                    <a:pt x="724" y="531"/>
                  </a:lnTo>
                  <a:lnTo>
                    <a:pt x="722" y="535"/>
                  </a:lnTo>
                  <a:lnTo>
                    <a:pt x="711" y="547"/>
                  </a:lnTo>
                  <a:lnTo>
                    <a:pt x="703" y="554"/>
                  </a:lnTo>
                  <a:lnTo>
                    <a:pt x="699" y="558"/>
                  </a:lnTo>
                  <a:lnTo>
                    <a:pt x="695" y="566"/>
                  </a:lnTo>
                  <a:lnTo>
                    <a:pt x="684" y="577"/>
                  </a:lnTo>
                  <a:lnTo>
                    <a:pt x="665" y="598"/>
                  </a:lnTo>
                  <a:lnTo>
                    <a:pt x="647" y="618"/>
                  </a:lnTo>
                  <a:lnTo>
                    <a:pt x="636" y="631"/>
                  </a:lnTo>
                  <a:lnTo>
                    <a:pt x="630" y="637"/>
                  </a:lnTo>
                  <a:lnTo>
                    <a:pt x="624" y="643"/>
                  </a:lnTo>
                  <a:lnTo>
                    <a:pt x="619" y="646"/>
                  </a:lnTo>
                  <a:lnTo>
                    <a:pt x="613" y="652"/>
                  </a:lnTo>
                  <a:lnTo>
                    <a:pt x="603" y="664"/>
                  </a:lnTo>
                  <a:lnTo>
                    <a:pt x="594" y="675"/>
                  </a:lnTo>
                  <a:lnTo>
                    <a:pt x="582" y="687"/>
                  </a:lnTo>
                  <a:lnTo>
                    <a:pt x="565" y="702"/>
                  </a:lnTo>
                  <a:lnTo>
                    <a:pt x="555" y="712"/>
                  </a:lnTo>
                  <a:lnTo>
                    <a:pt x="550" y="717"/>
                  </a:lnTo>
                  <a:lnTo>
                    <a:pt x="546" y="721"/>
                  </a:lnTo>
                  <a:lnTo>
                    <a:pt x="544" y="723"/>
                  </a:lnTo>
                  <a:lnTo>
                    <a:pt x="538" y="731"/>
                  </a:lnTo>
                  <a:lnTo>
                    <a:pt x="532" y="737"/>
                  </a:lnTo>
                  <a:lnTo>
                    <a:pt x="534" y="733"/>
                  </a:lnTo>
                  <a:lnTo>
                    <a:pt x="538" y="727"/>
                  </a:lnTo>
                  <a:lnTo>
                    <a:pt x="544" y="719"/>
                  </a:lnTo>
                  <a:lnTo>
                    <a:pt x="551" y="710"/>
                  </a:lnTo>
                  <a:lnTo>
                    <a:pt x="565" y="696"/>
                  </a:lnTo>
                  <a:lnTo>
                    <a:pt x="574" y="681"/>
                  </a:lnTo>
                  <a:lnTo>
                    <a:pt x="580" y="673"/>
                  </a:lnTo>
                  <a:lnTo>
                    <a:pt x="588" y="664"/>
                  </a:lnTo>
                  <a:lnTo>
                    <a:pt x="601" y="645"/>
                  </a:lnTo>
                  <a:lnTo>
                    <a:pt x="617" y="629"/>
                  </a:lnTo>
                  <a:lnTo>
                    <a:pt x="634" y="606"/>
                  </a:lnTo>
                  <a:lnTo>
                    <a:pt x="655" y="587"/>
                  </a:lnTo>
                  <a:lnTo>
                    <a:pt x="682" y="558"/>
                  </a:lnTo>
                  <a:lnTo>
                    <a:pt x="724" y="512"/>
                  </a:lnTo>
                  <a:lnTo>
                    <a:pt x="724" y="504"/>
                  </a:lnTo>
                  <a:lnTo>
                    <a:pt x="713" y="518"/>
                  </a:lnTo>
                  <a:lnTo>
                    <a:pt x="697" y="531"/>
                  </a:lnTo>
                  <a:lnTo>
                    <a:pt x="676" y="558"/>
                  </a:lnTo>
                  <a:lnTo>
                    <a:pt x="678" y="552"/>
                  </a:lnTo>
                  <a:lnTo>
                    <a:pt x="682" y="545"/>
                  </a:lnTo>
                  <a:lnTo>
                    <a:pt x="699" y="524"/>
                  </a:lnTo>
                  <a:lnTo>
                    <a:pt x="724" y="499"/>
                  </a:lnTo>
                  <a:lnTo>
                    <a:pt x="724" y="460"/>
                  </a:lnTo>
                  <a:lnTo>
                    <a:pt x="718" y="468"/>
                  </a:lnTo>
                  <a:lnTo>
                    <a:pt x="705" y="479"/>
                  </a:lnTo>
                  <a:lnTo>
                    <a:pt x="695" y="489"/>
                  </a:lnTo>
                  <a:lnTo>
                    <a:pt x="690" y="497"/>
                  </a:lnTo>
                  <a:lnTo>
                    <a:pt x="676" y="508"/>
                  </a:lnTo>
                  <a:lnTo>
                    <a:pt x="663" y="518"/>
                  </a:lnTo>
                  <a:lnTo>
                    <a:pt x="659" y="524"/>
                  </a:lnTo>
                  <a:lnTo>
                    <a:pt x="655" y="531"/>
                  </a:lnTo>
                  <a:lnTo>
                    <a:pt x="651" y="537"/>
                  </a:lnTo>
                  <a:lnTo>
                    <a:pt x="646" y="541"/>
                  </a:lnTo>
                  <a:lnTo>
                    <a:pt x="642" y="547"/>
                  </a:lnTo>
                  <a:lnTo>
                    <a:pt x="638" y="552"/>
                  </a:lnTo>
                  <a:lnTo>
                    <a:pt x="624" y="564"/>
                  </a:lnTo>
                  <a:lnTo>
                    <a:pt x="611" y="575"/>
                  </a:lnTo>
                  <a:lnTo>
                    <a:pt x="605" y="579"/>
                  </a:lnTo>
                  <a:lnTo>
                    <a:pt x="599" y="585"/>
                  </a:lnTo>
                  <a:lnTo>
                    <a:pt x="598" y="587"/>
                  </a:lnTo>
                  <a:lnTo>
                    <a:pt x="594" y="583"/>
                  </a:lnTo>
                  <a:lnTo>
                    <a:pt x="594" y="581"/>
                  </a:lnTo>
                  <a:lnTo>
                    <a:pt x="594" y="577"/>
                  </a:lnTo>
                  <a:lnTo>
                    <a:pt x="598" y="574"/>
                  </a:lnTo>
                  <a:lnTo>
                    <a:pt x="598" y="572"/>
                  </a:lnTo>
                  <a:lnTo>
                    <a:pt x="599" y="574"/>
                  </a:lnTo>
                  <a:lnTo>
                    <a:pt x="601" y="574"/>
                  </a:lnTo>
                  <a:lnTo>
                    <a:pt x="605" y="570"/>
                  </a:lnTo>
                  <a:lnTo>
                    <a:pt x="611" y="564"/>
                  </a:lnTo>
                  <a:lnTo>
                    <a:pt x="615" y="558"/>
                  </a:lnTo>
                  <a:lnTo>
                    <a:pt x="617" y="550"/>
                  </a:lnTo>
                  <a:lnTo>
                    <a:pt x="617" y="547"/>
                  </a:lnTo>
                  <a:lnTo>
                    <a:pt x="619" y="549"/>
                  </a:lnTo>
                  <a:lnTo>
                    <a:pt x="617" y="558"/>
                  </a:lnTo>
                  <a:lnTo>
                    <a:pt x="615" y="566"/>
                  </a:lnTo>
                  <a:lnTo>
                    <a:pt x="622" y="554"/>
                  </a:lnTo>
                  <a:lnTo>
                    <a:pt x="626" y="543"/>
                  </a:lnTo>
                  <a:lnTo>
                    <a:pt x="632" y="537"/>
                  </a:lnTo>
                  <a:lnTo>
                    <a:pt x="638" y="531"/>
                  </a:lnTo>
                  <a:lnTo>
                    <a:pt x="646" y="527"/>
                  </a:lnTo>
                  <a:lnTo>
                    <a:pt x="649" y="524"/>
                  </a:lnTo>
                  <a:lnTo>
                    <a:pt x="653" y="516"/>
                  </a:lnTo>
                  <a:lnTo>
                    <a:pt x="676" y="491"/>
                  </a:lnTo>
                  <a:lnTo>
                    <a:pt x="684" y="479"/>
                  </a:lnTo>
                  <a:lnTo>
                    <a:pt x="692" y="470"/>
                  </a:lnTo>
                  <a:lnTo>
                    <a:pt x="697" y="466"/>
                  </a:lnTo>
                  <a:lnTo>
                    <a:pt x="701" y="462"/>
                  </a:lnTo>
                  <a:lnTo>
                    <a:pt x="709" y="451"/>
                  </a:lnTo>
                  <a:lnTo>
                    <a:pt x="717" y="443"/>
                  </a:lnTo>
                  <a:lnTo>
                    <a:pt x="724" y="435"/>
                  </a:lnTo>
                  <a:lnTo>
                    <a:pt x="724" y="426"/>
                  </a:lnTo>
                  <a:lnTo>
                    <a:pt x="722" y="428"/>
                  </a:lnTo>
                  <a:lnTo>
                    <a:pt x="715" y="433"/>
                  </a:lnTo>
                  <a:lnTo>
                    <a:pt x="709" y="441"/>
                  </a:lnTo>
                  <a:lnTo>
                    <a:pt x="703" y="449"/>
                  </a:lnTo>
                  <a:lnTo>
                    <a:pt x="692" y="462"/>
                  </a:lnTo>
                  <a:lnTo>
                    <a:pt x="665" y="491"/>
                  </a:lnTo>
                  <a:lnTo>
                    <a:pt x="653" y="506"/>
                  </a:lnTo>
                  <a:lnTo>
                    <a:pt x="640" y="520"/>
                  </a:lnTo>
                  <a:lnTo>
                    <a:pt x="624" y="537"/>
                  </a:lnTo>
                  <a:lnTo>
                    <a:pt x="599" y="554"/>
                  </a:lnTo>
                  <a:lnTo>
                    <a:pt x="598" y="556"/>
                  </a:lnTo>
                  <a:lnTo>
                    <a:pt x="598" y="558"/>
                  </a:lnTo>
                  <a:lnTo>
                    <a:pt x="598" y="562"/>
                  </a:lnTo>
                  <a:lnTo>
                    <a:pt x="594" y="570"/>
                  </a:lnTo>
                  <a:lnTo>
                    <a:pt x="574" y="589"/>
                  </a:lnTo>
                  <a:lnTo>
                    <a:pt x="571" y="593"/>
                  </a:lnTo>
                  <a:lnTo>
                    <a:pt x="569" y="593"/>
                  </a:lnTo>
                  <a:lnTo>
                    <a:pt x="569" y="591"/>
                  </a:lnTo>
                  <a:lnTo>
                    <a:pt x="573" y="574"/>
                  </a:lnTo>
                  <a:lnTo>
                    <a:pt x="567" y="579"/>
                  </a:lnTo>
                  <a:lnTo>
                    <a:pt x="550" y="598"/>
                  </a:lnTo>
                  <a:lnTo>
                    <a:pt x="548" y="598"/>
                  </a:lnTo>
                  <a:lnTo>
                    <a:pt x="546" y="598"/>
                  </a:lnTo>
                  <a:lnTo>
                    <a:pt x="546" y="597"/>
                  </a:lnTo>
                  <a:lnTo>
                    <a:pt x="555" y="579"/>
                  </a:lnTo>
                  <a:lnTo>
                    <a:pt x="571" y="562"/>
                  </a:lnTo>
                  <a:lnTo>
                    <a:pt x="598" y="537"/>
                  </a:lnTo>
                  <a:lnTo>
                    <a:pt x="622" y="508"/>
                  </a:lnTo>
                  <a:lnTo>
                    <a:pt x="651" y="479"/>
                  </a:lnTo>
                  <a:lnTo>
                    <a:pt x="667" y="466"/>
                  </a:lnTo>
                  <a:lnTo>
                    <a:pt x="682" y="447"/>
                  </a:lnTo>
                  <a:lnTo>
                    <a:pt x="694" y="430"/>
                  </a:lnTo>
                  <a:lnTo>
                    <a:pt x="690" y="433"/>
                  </a:lnTo>
                  <a:lnTo>
                    <a:pt x="684" y="439"/>
                  </a:lnTo>
                  <a:lnTo>
                    <a:pt x="680" y="443"/>
                  </a:lnTo>
                  <a:lnTo>
                    <a:pt x="653" y="472"/>
                  </a:lnTo>
                  <a:lnTo>
                    <a:pt x="655" y="468"/>
                  </a:lnTo>
                  <a:lnTo>
                    <a:pt x="661" y="456"/>
                  </a:lnTo>
                  <a:lnTo>
                    <a:pt x="669" y="443"/>
                  </a:lnTo>
                  <a:lnTo>
                    <a:pt x="684" y="426"/>
                  </a:lnTo>
                  <a:lnTo>
                    <a:pt x="697" y="403"/>
                  </a:lnTo>
                  <a:lnTo>
                    <a:pt x="724" y="374"/>
                  </a:lnTo>
                  <a:lnTo>
                    <a:pt x="724" y="360"/>
                  </a:lnTo>
                  <a:lnTo>
                    <a:pt x="705" y="378"/>
                  </a:lnTo>
                  <a:lnTo>
                    <a:pt x="688" y="395"/>
                  </a:lnTo>
                  <a:lnTo>
                    <a:pt x="670" y="414"/>
                  </a:lnTo>
                  <a:lnTo>
                    <a:pt x="659" y="426"/>
                  </a:lnTo>
                  <a:lnTo>
                    <a:pt x="646" y="435"/>
                  </a:lnTo>
                  <a:lnTo>
                    <a:pt x="638" y="437"/>
                  </a:lnTo>
                  <a:lnTo>
                    <a:pt x="634" y="441"/>
                  </a:lnTo>
                  <a:lnTo>
                    <a:pt x="628" y="445"/>
                  </a:lnTo>
                  <a:lnTo>
                    <a:pt x="622" y="454"/>
                  </a:lnTo>
                  <a:lnTo>
                    <a:pt x="622" y="460"/>
                  </a:lnTo>
                  <a:lnTo>
                    <a:pt x="619" y="464"/>
                  </a:lnTo>
                  <a:lnTo>
                    <a:pt x="615" y="466"/>
                  </a:lnTo>
                  <a:lnTo>
                    <a:pt x="584" y="497"/>
                  </a:lnTo>
                  <a:lnTo>
                    <a:pt x="561" y="520"/>
                  </a:lnTo>
                  <a:lnTo>
                    <a:pt x="550" y="535"/>
                  </a:lnTo>
                  <a:lnTo>
                    <a:pt x="542" y="545"/>
                  </a:lnTo>
                  <a:lnTo>
                    <a:pt x="536" y="554"/>
                  </a:lnTo>
                  <a:lnTo>
                    <a:pt x="525" y="564"/>
                  </a:lnTo>
                  <a:lnTo>
                    <a:pt x="513" y="575"/>
                  </a:lnTo>
                  <a:lnTo>
                    <a:pt x="507" y="581"/>
                  </a:lnTo>
                  <a:lnTo>
                    <a:pt x="505" y="585"/>
                  </a:lnTo>
                  <a:lnTo>
                    <a:pt x="502" y="589"/>
                  </a:lnTo>
                  <a:lnTo>
                    <a:pt x="492" y="593"/>
                  </a:lnTo>
                  <a:lnTo>
                    <a:pt x="488" y="597"/>
                  </a:lnTo>
                  <a:lnTo>
                    <a:pt x="486" y="602"/>
                  </a:lnTo>
                  <a:lnTo>
                    <a:pt x="478" y="610"/>
                  </a:lnTo>
                  <a:lnTo>
                    <a:pt x="471" y="620"/>
                  </a:lnTo>
                  <a:lnTo>
                    <a:pt x="461" y="629"/>
                  </a:lnTo>
                  <a:lnTo>
                    <a:pt x="454" y="641"/>
                  </a:lnTo>
                  <a:lnTo>
                    <a:pt x="450" y="646"/>
                  </a:lnTo>
                  <a:lnTo>
                    <a:pt x="448" y="652"/>
                  </a:lnTo>
                  <a:lnTo>
                    <a:pt x="446" y="654"/>
                  </a:lnTo>
                  <a:lnTo>
                    <a:pt x="442" y="656"/>
                  </a:lnTo>
                  <a:lnTo>
                    <a:pt x="425" y="675"/>
                  </a:lnTo>
                  <a:lnTo>
                    <a:pt x="388" y="716"/>
                  </a:lnTo>
                  <a:lnTo>
                    <a:pt x="392" y="710"/>
                  </a:lnTo>
                  <a:lnTo>
                    <a:pt x="404" y="694"/>
                  </a:lnTo>
                  <a:lnTo>
                    <a:pt x="415" y="679"/>
                  </a:lnTo>
                  <a:lnTo>
                    <a:pt x="427" y="666"/>
                  </a:lnTo>
                  <a:lnTo>
                    <a:pt x="444" y="646"/>
                  </a:lnTo>
                  <a:lnTo>
                    <a:pt x="455" y="627"/>
                  </a:lnTo>
                  <a:lnTo>
                    <a:pt x="465" y="616"/>
                  </a:lnTo>
                  <a:lnTo>
                    <a:pt x="475" y="604"/>
                  </a:lnTo>
                  <a:lnTo>
                    <a:pt x="480" y="600"/>
                  </a:lnTo>
                  <a:lnTo>
                    <a:pt x="480" y="598"/>
                  </a:lnTo>
                  <a:lnTo>
                    <a:pt x="480" y="597"/>
                  </a:lnTo>
                  <a:lnTo>
                    <a:pt x="480" y="593"/>
                  </a:lnTo>
                  <a:lnTo>
                    <a:pt x="484" y="587"/>
                  </a:lnTo>
                  <a:lnTo>
                    <a:pt x="492" y="579"/>
                  </a:lnTo>
                  <a:lnTo>
                    <a:pt x="500" y="572"/>
                  </a:lnTo>
                  <a:lnTo>
                    <a:pt x="519" y="552"/>
                  </a:lnTo>
                  <a:lnTo>
                    <a:pt x="538" y="531"/>
                  </a:lnTo>
                  <a:lnTo>
                    <a:pt x="550" y="520"/>
                  </a:lnTo>
                  <a:lnTo>
                    <a:pt x="559" y="508"/>
                  </a:lnTo>
                  <a:lnTo>
                    <a:pt x="565" y="501"/>
                  </a:lnTo>
                  <a:lnTo>
                    <a:pt x="573" y="489"/>
                  </a:lnTo>
                  <a:lnTo>
                    <a:pt x="576" y="483"/>
                  </a:lnTo>
                  <a:lnTo>
                    <a:pt x="580" y="479"/>
                  </a:lnTo>
                  <a:lnTo>
                    <a:pt x="584" y="476"/>
                  </a:lnTo>
                  <a:lnTo>
                    <a:pt x="586" y="474"/>
                  </a:lnTo>
                  <a:lnTo>
                    <a:pt x="590" y="470"/>
                  </a:lnTo>
                  <a:lnTo>
                    <a:pt x="596" y="466"/>
                  </a:lnTo>
                  <a:lnTo>
                    <a:pt x="601" y="462"/>
                  </a:lnTo>
                  <a:lnTo>
                    <a:pt x="605" y="460"/>
                  </a:lnTo>
                  <a:lnTo>
                    <a:pt x="611" y="451"/>
                  </a:lnTo>
                  <a:lnTo>
                    <a:pt x="617" y="443"/>
                  </a:lnTo>
                  <a:lnTo>
                    <a:pt x="622" y="439"/>
                  </a:lnTo>
                  <a:lnTo>
                    <a:pt x="624" y="437"/>
                  </a:lnTo>
                  <a:lnTo>
                    <a:pt x="632" y="431"/>
                  </a:lnTo>
                  <a:lnTo>
                    <a:pt x="636" y="426"/>
                  </a:lnTo>
                  <a:lnTo>
                    <a:pt x="640" y="418"/>
                  </a:lnTo>
                  <a:lnTo>
                    <a:pt x="649" y="410"/>
                  </a:lnTo>
                  <a:lnTo>
                    <a:pt x="657" y="403"/>
                  </a:lnTo>
                  <a:lnTo>
                    <a:pt x="663" y="397"/>
                  </a:lnTo>
                  <a:lnTo>
                    <a:pt x="669" y="385"/>
                  </a:lnTo>
                  <a:lnTo>
                    <a:pt x="676" y="370"/>
                  </a:lnTo>
                  <a:lnTo>
                    <a:pt x="672" y="380"/>
                  </a:lnTo>
                  <a:lnTo>
                    <a:pt x="669" y="383"/>
                  </a:lnTo>
                  <a:lnTo>
                    <a:pt x="665" y="387"/>
                  </a:lnTo>
                  <a:lnTo>
                    <a:pt x="657" y="393"/>
                  </a:lnTo>
                  <a:lnTo>
                    <a:pt x="634" y="416"/>
                  </a:lnTo>
                  <a:lnTo>
                    <a:pt x="626" y="426"/>
                  </a:lnTo>
                  <a:lnTo>
                    <a:pt x="621" y="437"/>
                  </a:lnTo>
                  <a:lnTo>
                    <a:pt x="607" y="445"/>
                  </a:lnTo>
                  <a:lnTo>
                    <a:pt x="596" y="458"/>
                  </a:lnTo>
                  <a:lnTo>
                    <a:pt x="590" y="460"/>
                  </a:lnTo>
                  <a:lnTo>
                    <a:pt x="588" y="460"/>
                  </a:lnTo>
                  <a:lnTo>
                    <a:pt x="571" y="481"/>
                  </a:lnTo>
                  <a:lnTo>
                    <a:pt x="551" y="504"/>
                  </a:lnTo>
                  <a:lnTo>
                    <a:pt x="534" y="526"/>
                  </a:lnTo>
                  <a:lnTo>
                    <a:pt x="515" y="547"/>
                  </a:lnTo>
                  <a:lnTo>
                    <a:pt x="500" y="564"/>
                  </a:lnTo>
                  <a:lnTo>
                    <a:pt x="484" y="581"/>
                  </a:lnTo>
                  <a:lnTo>
                    <a:pt x="457" y="610"/>
                  </a:lnTo>
                  <a:lnTo>
                    <a:pt x="450" y="618"/>
                  </a:lnTo>
                  <a:lnTo>
                    <a:pt x="440" y="623"/>
                  </a:lnTo>
                  <a:lnTo>
                    <a:pt x="448" y="618"/>
                  </a:lnTo>
                  <a:lnTo>
                    <a:pt x="469" y="591"/>
                  </a:lnTo>
                  <a:lnTo>
                    <a:pt x="503" y="554"/>
                  </a:lnTo>
                  <a:lnTo>
                    <a:pt x="544" y="504"/>
                  </a:lnTo>
                  <a:lnTo>
                    <a:pt x="561" y="485"/>
                  </a:lnTo>
                  <a:lnTo>
                    <a:pt x="567" y="479"/>
                  </a:lnTo>
                  <a:lnTo>
                    <a:pt x="574" y="462"/>
                  </a:lnTo>
                  <a:lnTo>
                    <a:pt x="561" y="470"/>
                  </a:lnTo>
                  <a:lnTo>
                    <a:pt x="563" y="468"/>
                  </a:lnTo>
                  <a:lnTo>
                    <a:pt x="567" y="462"/>
                  </a:lnTo>
                  <a:lnTo>
                    <a:pt x="582" y="445"/>
                  </a:lnTo>
                  <a:lnTo>
                    <a:pt x="607" y="420"/>
                  </a:lnTo>
                  <a:lnTo>
                    <a:pt x="611" y="418"/>
                  </a:lnTo>
                  <a:lnTo>
                    <a:pt x="617" y="416"/>
                  </a:lnTo>
                  <a:lnTo>
                    <a:pt x="621" y="412"/>
                  </a:lnTo>
                  <a:lnTo>
                    <a:pt x="621" y="410"/>
                  </a:lnTo>
                  <a:lnTo>
                    <a:pt x="624" y="406"/>
                  </a:lnTo>
                  <a:lnTo>
                    <a:pt x="628" y="405"/>
                  </a:lnTo>
                  <a:lnTo>
                    <a:pt x="632" y="403"/>
                  </a:lnTo>
                  <a:lnTo>
                    <a:pt x="634" y="397"/>
                  </a:lnTo>
                  <a:lnTo>
                    <a:pt x="640" y="389"/>
                  </a:lnTo>
                  <a:lnTo>
                    <a:pt x="646" y="382"/>
                  </a:lnTo>
                  <a:lnTo>
                    <a:pt x="647" y="378"/>
                  </a:lnTo>
                  <a:lnTo>
                    <a:pt x="649" y="376"/>
                  </a:lnTo>
                  <a:lnTo>
                    <a:pt x="655" y="372"/>
                  </a:lnTo>
                  <a:lnTo>
                    <a:pt x="659" y="368"/>
                  </a:lnTo>
                  <a:lnTo>
                    <a:pt x="661" y="366"/>
                  </a:lnTo>
                  <a:lnTo>
                    <a:pt x="665" y="359"/>
                  </a:lnTo>
                  <a:lnTo>
                    <a:pt x="674" y="351"/>
                  </a:lnTo>
                  <a:lnTo>
                    <a:pt x="676" y="347"/>
                  </a:lnTo>
                  <a:lnTo>
                    <a:pt x="682" y="345"/>
                  </a:lnTo>
                  <a:lnTo>
                    <a:pt x="692" y="335"/>
                  </a:lnTo>
                  <a:lnTo>
                    <a:pt x="697" y="326"/>
                  </a:lnTo>
                  <a:lnTo>
                    <a:pt x="699" y="322"/>
                  </a:lnTo>
                  <a:lnTo>
                    <a:pt x="703" y="318"/>
                  </a:lnTo>
                  <a:lnTo>
                    <a:pt x="707" y="316"/>
                  </a:lnTo>
                  <a:lnTo>
                    <a:pt x="711" y="312"/>
                  </a:lnTo>
                  <a:lnTo>
                    <a:pt x="724" y="297"/>
                  </a:lnTo>
                  <a:lnTo>
                    <a:pt x="724" y="289"/>
                  </a:lnTo>
                  <a:lnTo>
                    <a:pt x="718" y="293"/>
                  </a:lnTo>
                  <a:lnTo>
                    <a:pt x="711" y="303"/>
                  </a:lnTo>
                  <a:lnTo>
                    <a:pt x="701" y="312"/>
                  </a:lnTo>
                  <a:lnTo>
                    <a:pt x="682" y="330"/>
                  </a:lnTo>
                  <a:lnTo>
                    <a:pt x="672" y="339"/>
                  </a:lnTo>
                  <a:lnTo>
                    <a:pt x="669" y="347"/>
                  </a:lnTo>
                  <a:lnTo>
                    <a:pt x="663" y="353"/>
                  </a:lnTo>
                  <a:lnTo>
                    <a:pt x="655" y="362"/>
                  </a:lnTo>
                  <a:lnTo>
                    <a:pt x="642" y="374"/>
                  </a:lnTo>
                  <a:lnTo>
                    <a:pt x="632" y="385"/>
                  </a:lnTo>
                  <a:lnTo>
                    <a:pt x="619" y="397"/>
                  </a:lnTo>
                  <a:lnTo>
                    <a:pt x="603" y="408"/>
                  </a:lnTo>
                  <a:lnTo>
                    <a:pt x="582" y="431"/>
                  </a:lnTo>
                  <a:lnTo>
                    <a:pt x="548" y="470"/>
                  </a:lnTo>
                  <a:lnTo>
                    <a:pt x="526" y="495"/>
                  </a:lnTo>
                  <a:lnTo>
                    <a:pt x="513" y="510"/>
                  </a:lnTo>
                  <a:lnTo>
                    <a:pt x="503" y="518"/>
                  </a:lnTo>
                  <a:lnTo>
                    <a:pt x="496" y="526"/>
                  </a:lnTo>
                  <a:lnTo>
                    <a:pt x="486" y="537"/>
                  </a:lnTo>
                  <a:lnTo>
                    <a:pt x="469" y="556"/>
                  </a:lnTo>
                  <a:lnTo>
                    <a:pt x="425" y="608"/>
                  </a:lnTo>
                  <a:lnTo>
                    <a:pt x="402" y="637"/>
                  </a:lnTo>
                  <a:lnTo>
                    <a:pt x="375" y="664"/>
                  </a:lnTo>
                  <a:lnTo>
                    <a:pt x="313" y="737"/>
                  </a:lnTo>
                  <a:lnTo>
                    <a:pt x="294" y="762"/>
                  </a:lnTo>
                  <a:lnTo>
                    <a:pt x="273" y="783"/>
                  </a:lnTo>
                  <a:lnTo>
                    <a:pt x="248" y="813"/>
                  </a:lnTo>
                  <a:lnTo>
                    <a:pt x="225" y="846"/>
                  </a:lnTo>
                  <a:lnTo>
                    <a:pt x="194" y="883"/>
                  </a:lnTo>
                  <a:lnTo>
                    <a:pt x="164" y="913"/>
                  </a:lnTo>
                  <a:lnTo>
                    <a:pt x="171" y="902"/>
                  </a:lnTo>
                  <a:lnTo>
                    <a:pt x="194" y="875"/>
                  </a:lnTo>
                  <a:lnTo>
                    <a:pt x="214" y="848"/>
                  </a:lnTo>
                  <a:lnTo>
                    <a:pt x="246" y="806"/>
                  </a:lnTo>
                  <a:lnTo>
                    <a:pt x="286" y="758"/>
                  </a:lnTo>
                  <a:lnTo>
                    <a:pt x="308" y="733"/>
                  </a:lnTo>
                  <a:lnTo>
                    <a:pt x="321" y="714"/>
                  </a:lnTo>
                  <a:lnTo>
                    <a:pt x="334" y="698"/>
                  </a:lnTo>
                  <a:lnTo>
                    <a:pt x="354" y="675"/>
                  </a:lnTo>
                  <a:lnTo>
                    <a:pt x="379" y="648"/>
                  </a:lnTo>
                  <a:lnTo>
                    <a:pt x="396" y="629"/>
                  </a:lnTo>
                  <a:lnTo>
                    <a:pt x="423" y="597"/>
                  </a:lnTo>
                  <a:lnTo>
                    <a:pt x="446" y="572"/>
                  </a:lnTo>
                  <a:lnTo>
                    <a:pt x="477" y="531"/>
                  </a:lnTo>
                  <a:lnTo>
                    <a:pt x="423" y="593"/>
                  </a:lnTo>
                  <a:lnTo>
                    <a:pt x="333" y="694"/>
                  </a:lnTo>
                  <a:lnTo>
                    <a:pt x="296" y="735"/>
                  </a:lnTo>
                  <a:lnTo>
                    <a:pt x="262" y="779"/>
                  </a:lnTo>
                  <a:lnTo>
                    <a:pt x="192" y="865"/>
                  </a:lnTo>
                  <a:lnTo>
                    <a:pt x="169" y="896"/>
                  </a:lnTo>
                  <a:lnTo>
                    <a:pt x="146" y="925"/>
                  </a:lnTo>
                  <a:lnTo>
                    <a:pt x="87" y="996"/>
                  </a:lnTo>
                  <a:lnTo>
                    <a:pt x="39" y="1053"/>
                  </a:lnTo>
                  <a:lnTo>
                    <a:pt x="39" y="1044"/>
                  </a:lnTo>
                  <a:lnTo>
                    <a:pt x="39" y="1038"/>
                  </a:lnTo>
                  <a:lnTo>
                    <a:pt x="35" y="1032"/>
                  </a:lnTo>
                  <a:lnTo>
                    <a:pt x="31" y="1027"/>
                  </a:lnTo>
                  <a:lnTo>
                    <a:pt x="35" y="1021"/>
                  </a:lnTo>
                  <a:lnTo>
                    <a:pt x="37" y="1015"/>
                  </a:lnTo>
                  <a:lnTo>
                    <a:pt x="37" y="1009"/>
                  </a:lnTo>
                  <a:lnTo>
                    <a:pt x="43" y="979"/>
                  </a:lnTo>
                  <a:lnTo>
                    <a:pt x="43" y="952"/>
                  </a:lnTo>
                  <a:lnTo>
                    <a:pt x="48" y="931"/>
                  </a:lnTo>
                  <a:lnTo>
                    <a:pt x="50" y="929"/>
                  </a:lnTo>
                  <a:lnTo>
                    <a:pt x="52" y="929"/>
                  </a:lnTo>
                  <a:lnTo>
                    <a:pt x="54" y="925"/>
                  </a:lnTo>
                  <a:lnTo>
                    <a:pt x="56" y="919"/>
                  </a:lnTo>
                  <a:lnTo>
                    <a:pt x="56" y="915"/>
                  </a:lnTo>
                  <a:lnTo>
                    <a:pt x="54" y="908"/>
                  </a:lnTo>
                  <a:lnTo>
                    <a:pt x="54" y="898"/>
                  </a:lnTo>
                  <a:lnTo>
                    <a:pt x="56" y="890"/>
                  </a:lnTo>
                  <a:lnTo>
                    <a:pt x="56" y="869"/>
                  </a:lnTo>
                  <a:lnTo>
                    <a:pt x="60" y="863"/>
                  </a:lnTo>
                  <a:lnTo>
                    <a:pt x="62" y="858"/>
                  </a:lnTo>
                  <a:lnTo>
                    <a:pt x="64" y="848"/>
                  </a:lnTo>
                  <a:lnTo>
                    <a:pt x="62" y="844"/>
                  </a:lnTo>
                  <a:lnTo>
                    <a:pt x="62" y="842"/>
                  </a:lnTo>
                  <a:lnTo>
                    <a:pt x="60" y="850"/>
                  </a:lnTo>
                  <a:lnTo>
                    <a:pt x="54" y="861"/>
                  </a:lnTo>
                  <a:lnTo>
                    <a:pt x="52" y="861"/>
                  </a:lnTo>
                  <a:lnTo>
                    <a:pt x="52" y="860"/>
                  </a:lnTo>
                  <a:lnTo>
                    <a:pt x="52" y="854"/>
                  </a:lnTo>
                  <a:lnTo>
                    <a:pt x="52" y="850"/>
                  </a:lnTo>
                  <a:lnTo>
                    <a:pt x="54" y="844"/>
                  </a:lnTo>
                  <a:lnTo>
                    <a:pt x="58" y="821"/>
                  </a:lnTo>
                  <a:lnTo>
                    <a:pt x="60" y="800"/>
                  </a:lnTo>
                  <a:lnTo>
                    <a:pt x="62" y="794"/>
                  </a:lnTo>
                  <a:lnTo>
                    <a:pt x="62" y="787"/>
                  </a:lnTo>
                  <a:lnTo>
                    <a:pt x="60" y="790"/>
                  </a:lnTo>
                  <a:lnTo>
                    <a:pt x="56" y="798"/>
                  </a:lnTo>
                  <a:lnTo>
                    <a:pt x="56" y="810"/>
                  </a:lnTo>
                  <a:lnTo>
                    <a:pt x="56" y="819"/>
                  </a:lnTo>
                  <a:lnTo>
                    <a:pt x="54" y="829"/>
                  </a:lnTo>
                  <a:lnTo>
                    <a:pt x="50" y="837"/>
                  </a:lnTo>
                  <a:lnTo>
                    <a:pt x="45" y="850"/>
                  </a:lnTo>
                  <a:lnTo>
                    <a:pt x="43" y="850"/>
                  </a:lnTo>
                  <a:lnTo>
                    <a:pt x="43" y="846"/>
                  </a:lnTo>
                  <a:lnTo>
                    <a:pt x="43" y="838"/>
                  </a:lnTo>
                  <a:lnTo>
                    <a:pt x="41" y="837"/>
                  </a:lnTo>
                  <a:lnTo>
                    <a:pt x="41" y="840"/>
                  </a:lnTo>
                  <a:lnTo>
                    <a:pt x="41" y="846"/>
                  </a:lnTo>
                  <a:lnTo>
                    <a:pt x="39" y="852"/>
                  </a:lnTo>
                  <a:lnTo>
                    <a:pt x="37" y="854"/>
                  </a:lnTo>
                  <a:lnTo>
                    <a:pt x="35" y="858"/>
                  </a:lnTo>
                  <a:lnTo>
                    <a:pt x="35" y="863"/>
                  </a:lnTo>
                  <a:lnTo>
                    <a:pt x="35" y="865"/>
                  </a:lnTo>
                  <a:lnTo>
                    <a:pt x="31" y="883"/>
                  </a:lnTo>
                  <a:lnTo>
                    <a:pt x="23" y="915"/>
                  </a:lnTo>
                  <a:lnTo>
                    <a:pt x="22" y="934"/>
                  </a:lnTo>
                  <a:lnTo>
                    <a:pt x="22" y="944"/>
                  </a:lnTo>
                  <a:lnTo>
                    <a:pt x="20" y="952"/>
                  </a:lnTo>
                  <a:lnTo>
                    <a:pt x="14" y="975"/>
                  </a:lnTo>
                  <a:lnTo>
                    <a:pt x="10" y="996"/>
                  </a:lnTo>
                  <a:lnTo>
                    <a:pt x="8" y="1019"/>
                  </a:lnTo>
                  <a:lnTo>
                    <a:pt x="4" y="1040"/>
                  </a:lnTo>
                  <a:lnTo>
                    <a:pt x="2" y="1057"/>
                  </a:lnTo>
                  <a:lnTo>
                    <a:pt x="0" y="1086"/>
                  </a:lnTo>
                  <a:lnTo>
                    <a:pt x="448" y="1086"/>
                  </a:lnTo>
                  <a:lnTo>
                    <a:pt x="469" y="1057"/>
                  </a:lnTo>
                  <a:lnTo>
                    <a:pt x="505" y="1013"/>
                  </a:lnTo>
                  <a:lnTo>
                    <a:pt x="519" y="992"/>
                  </a:lnTo>
                  <a:lnTo>
                    <a:pt x="530" y="977"/>
                  </a:lnTo>
                  <a:lnTo>
                    <a:pt x="544" y="959"/>
                  </a:lnTo>
                  <a:lnTo>
                    <a:pt x="557" y="946"/>
                  </a:lnTo>
                  <a:lnTo>
                    <a:pt x="563" y="934"/>
                  </a:lnTo>
                  <a:lnTo>
                    <a:pt x="567" y="925"/>
                  </a:lnTo>
                  <a:lnTo>
                    <a:pt x="571" y="921"/>
                  </a:lnTo>
                  <a:lnTo>
                    <a:pt x="576" y="915"/>
                  </a:lnTo>
                  <a:lnTo>
                    <a:pt x="578" y="911"/>
                  </a:lnTo>
                  <a:lnTo>
                    <a:pt x="582" y="909"/>
                  </a:lnTo>
                  <a:lnTo>
                    <a:pt x="586" y="909"/>
                  </a:lnTo>
                  <a:lnTo>
                    <a:pt x="588" y="906"/>
                  </a:lnTo>
                  <a:lnTo>
                    <a:pt x="592" y="902"/>
                  </a:lnTo>
                  <a:lnTo>
                    <a:pt x="599" y="894"/>
                  </a:lnTo>
                  <a:lnTo>
                    <a:pt x="617" y="879"/>
                  </a:lnTo>
                  <a:lnTo>
                    <a:pt x="624" y="869"/>
                  </a:lnTo>
                  <a:lnTo>
                    <a:pt x="624" y="865"/>
                  </a:lnTo>
                  <a:lnTo>
                    <a:pt x="622" y="865"/>
                  </a:lnTo>
                  <a:lnTo>
                    <a:pt x="617" y="869"/>
                  </a:lnTo>
                  <a:lnTo>
                    <a:pt x="615" y="869"/>
                  </a:lnTo>
                  <a:lnTo>
                    <a:pt x="615" y="865"/>
                  </a:lnTo>
                  <a:lnTo>
                    <a:pt x="617" y="861"/>
                  </a:lnTo>
                  <a:lnTo>
                    <a:pt x="621" y="860"/>
                  </a:lnTo>
                  <a:lnTo>
                    <a:pt x="632" y="850"/>
                  </a:lnTo>
                  <a:lnTo>
                    <a:pt x="640" y="842"/>
                  </a:lnTo>
                  <a:lnTo>
                    <a:pt x="659" y="819"/>
                  </a:lnTo>
                  <a:lnTo>
                    <a:pt x="663" y="817"/>
                  </a:lnTo>
                  <a:lnTo>
                    <a:pt x="669" y="815"/>
                  </a:lnTo>
                  <a:lnTo>
                    <a:pt x="670" y="813"/>
                  </a:lnTo>
                  <a:lnTo>
                    <a:pt x="670" y="812"/>
                  </a:lnTo>
                  <a:lnTo>
                    <a:pt x="670" y="806"/>
                  </a:lnTo>
                  <a:lnTo>
                    <a:pt x="674" y="798"/>
                  </a:lnTo>
                  <a:lnTo>
                    <a:pt x="686" y="787"/>
                  </a:lnTo>
                  <a:lnTo>
                    <a:pt x="695" y="777"/>
                  </a:lnTo>
                  <a:lnTo>
                    <a:pt x="701" y="769"/>
                  </a:lnTo>
                  <a:lnTo>
                    <a:pt x="724" y="742"/>
                  </a:lnTo>
                  <a:lnTo>
                    <a:pt x="724" y="714"/>
                  </a:lnTo>
                  <a:lnTo>
                    <a:pt x="709" y="733"/>
                  </a:lnTo>
                  <a:lnTo>
                    <a:pt x="697" y="746"/>
                  </a:lnTo>
                  <a:lnTo>
                    <a:pt x="686" y="756"/>
                  </a:lnTo>
                  <a:lnTo>
                    <a:pt x="676" y="767"/>
                  </a:lnTo>
                  <a:lnTo>
                    <a:pt x="661" y="785"/>
                  </a:lnTo>
                  <a:lnTo>
                    <a:pt x="655" y="789"/>
                  </a:lnTo>
                  <a:lnTo>
                    <a:pt x="653" y="789"/>
                  </a:lnTo>
                  <a:lnTo>
                    <a:pt x="653" y="785"/>
                  </a:lnTo>
                  <a:lnTo>
                    <a:pt x="655" y="781"/>
                  </a:lnTo>
                  <a:lnTo>
                    <a:pt x="659" y="777"/>
                  </a:lnTo>
                  <a:lnTo>
                    <a:pt x="665" y="771"/>
                  </a:lnTo>
                  <a:lnTo>
                    <a:pt x="678" y="756"/>
                  </a:lnTo>
                  <a:lnTo>
                    <a:pt x="695" y="737"/>
                  </a:lnTo>
                  <a:lnTo>
                    <a:pt x="724" y="706"/>
                  </a:lnTo>
                  <a:lnTo>
                    <a:pt x="724" y="693"/>
                  </a:lnTo>
                  <a:lnTo>
                    <a:pt x="717" y="700"/>
                  </a:lnTo>
                  <a:lnTo>
                    <a:pt x="699" y="719"/>
                  </a:lnTo>
                  <a:lnTo>
                    <a:pt x="688" y="737"/>
                  </a:lnTo>
                  <a:lnTo>
                    <a:pt x="680" y="742"/>
                  </a:lnTo>
                  <a:lnTo>
                    <a:pt x="667" y="756"/>
                  </a:lnTo>
                  <a:lnTo>
                    <a:pt x="653" y="769"/>
                  </a:lnTo>
                  <a:lnTo>
                    <a:pt x="638" y="789"/>
                  </a:lnTo>
                  <a:lnTo>
                    <a:pt x="615" y="813"/>
                  </a:lnTo>
                  <a:lnTo>
                    <a:pt x="592" y="838"/>
                  </a:lnTo>
                  <a:lnTo>
                    <a:pt x="569" y="863"/>
                  </a:lnTo>
                  <a:lnTo>
                    <a:pt x="544" y="892"/>
                  </a:lnTo>
                  <a:lnTo>
                    <a:pt x="534" y="900"/>
                  </a:lnTo>
                  <a:lnTo>
                    <a:pt x="523" y="906"/>
                  </a:lnTo>
                  <a:lnTo>
                    <a:pt x="519" y="908"/>
                  </a:lnTo>
                  <a:lnTo>
                    <a:pt x="515" y="911"/>
                  </a:lnTo>
                  <a:lnTo>
                    <a:pt x="511" y="913"/>
                  </a:lnTo>
                  <a:lnTo>
                    <a:pt x="507" y="915"/>
                  </a:lnTo>
                  <a:lnTo>
                    <a:pt x="496" y="921"/>
                  </a:lnTo>
                  <a:lnTo>
                    <a:pt x="488" y="931"/>
                  </a:lnTo>
                  <a:lnTo>
                    <a:pt x="480" y="942"/>
                  </a:lnTo>
                  <a:lnTo>
                    <a:pt x="477" y="946"/>
                  </a:lnTo>
                  <a:lnTo>
                    <a:pt x="469" y="952"/>
                  </a:lnTo>
                  <a:lnTo>
                    <a:pt x="465" y="954"/>
                  </a:lnTo>
                  <a:lnTo>
                    <a:pt x="463" y="954"/>
                  </a:lnTo>
                  <a:lnTo>
                    <a:pt x="463" y="952"/>
                  </a:lnTo>
                  <a:lnTo>
                    <a:pt x="477" y="936"/>
                  </a:lnTo>
                  <a:lnTo>
                    <a:pt x="484" y="925"/>
                  </a:lnTo>
                  <a:lnTo>
                    <a:pt x="473" y="938"/>
                  </a:lnTo>
                  <a:lnTo>
                    <a:pt x="457" y="952"/>
                  </a:lnTo>
                  <a:lnTo>
                    <a:pt x="450" y="959"/>
                  </a:lnTo>
                  <a:lnTo>
                    <a:pt x="425" y="988"/>
                  </a:lnTo>
                  <a:lnTo>
                    <a:pt x="425" y="980"/>
                  </a:lnTo>
                  <a:lnTo>
                    <a:pt x="421" y="975"/>
                  </a:lnTo>
                  <a:lnTo>
                    <a:pt x="406" y="990"/>
                  </a:lnTo>
                  <a:lnTo>
                    <a:pt x="417" y="975"/>
                  </a:lnTo>
                  <a:lnTo>
                    <a:pt x="407" y="980"/>
                  </a:lnTo>
                  <a:lnTo>
                    <a:pt x="396" y="988"/>
                  </a:lnTo>
                  <a:lnTo>
                    <a:pt x="402" y="979"/>
                  </a:lnTo>
                  <a:lnTo>
                    <a:pt x="413" y="965"/>
                  </a:lnTo>
                  <a:lnTo>
                    <a:pt x="419" y="961"/>
                  </a:lnTo>
                  <a:lnTo>
                    <a:pt x="425" y="952"/>
                  </a:lnTo>
                  <a:lnTo>
                    <a:pt x="444" y="927"/>
                  </a:lnTo>
                  <a:lnTo>
                    <a:pt x="463" y="898"/>
                  </a:lnTo>
                  <a:lnTo>
                    <a:pt x="473" y="883"/>
                  </a:lnTo>
                  <a:lnTo>
                    <a:pt x="475" y="879"/>
                  </a:lnTo>
                  <a:lnTo>
                    <a:pt x="478" y="875"/>
                  </a:lnTo>
                  <a:lnTo>
                    <a:pt x="488" y="871"/>
                  </a:lnTo>
                  <a:lnTo>
                    <a:pt x="500" y="858"/>
                  </a:lnTo>
                  <a:lnTo>
                    <a:pt x="509" y="846"/>
                  </a:lnTo>
                  <a:lnTo>
                    <a:pt x="515" y="833"/>
                  </a:lnTo>
                  <a:lnTo>
                    <a:pt x="523" y="823"/>
                  </a:lnTo>
                  <a:lnTo>
                    <a:pt x="530" y="815"/>
                  </a:lnTo>
                  <a:lnTo>
                    <a:pt x="542" y="806"/>
                  </a:lnTo>
                  <a:lnTo>
                    <a:pt x="550" y="798"/>
                  </a:lnTo>
                  <a:lnTo>
                    <a:pt x="557" y="790"/>
                  </a:lnTo>
                  <a:lnTo>
                    <a:pt x="563" y="779"/>
                  </a:lnTo>
                  <a:lnTo>
                    <a:pt x="582" y="758"/>
                  </a:lnTo>
                  <a:lnTo>
                    <a:pt x="605" y="731"/>
                  </a:lnTo>
                  <a:lnTo>
                    <a:pt x="622" y="716"/>
                  </a:lnTo>
                  <a:lnTo>
                    <a:pt x="628" y="708"/>
                  </a:lnTo>
                  <a:lnTo>
                    <a:pt x="634" y="700"/>
                  </a:lnTo>
                  <a:lnTo>
                    <a:pt x="640" y="694"/>
                  </a:lnTo>
                  <a:lnTo>
                    <a:pt x="642" y="685"/>
                  </a:lnTo>
                  <a:lnTo>
                    <a:pt x="644" y="683"/>
                  </a:lnTo>
                  <a:lnTo>
                    <a:pt x="642" y="685"/>
                  </a:lnTo>
                  <a:lnTo>
                    <a:pt x="634" y="693"/>
                  </a:lnTo>
                  <a:lnTo>
                    <a:pt x="621" y="708"/>
                  </a:lnTo>
                  <a:lnTo>
                    <a:pt x="613" y="717"/>
                  </a:lnTo>
                  <a:lnTo>
                    <a:pt x="594" y="737"/>
                  </a:lnTo>
                  <a:lnTo>
                    <a:pt x="580" y="754"/>
                  </a:lnTo>
                  <a:lnTo>
                    <a:pt x="573" y="762"/>
                  </a:lnTo>
                  <a:lnTo>
                    <a:pt x="565" y="771"/>
                  </a:lnTo>
                  <a:lnTo>
                    <a:pt x="557" y="779"/>
                  </a:lnTo>
                  <a:lnTo>
                    <a:pt x="550" y="789"/>
                  </a:lnTo>
                  <a:lnTo>
                    <a:pt x="542" y="798"/>
                  </a:lnTo>
                  <a:lnTo>
                    <a:pt x="530" y="808"/>
                  </a:lnTo>
                  <a:lnTo>
                    <a:pt x="525" y="813"/>
                  </a:lnTo>
                  <a:lnTo>
                    <a:pt x="521" y="815"/>
                  </a:lnTo>
                  <a:lnTo>
                    <a:pt x="523" y="812"/>
                  </a:lnTo>
                  <a:lnTo>
                    <a:pt x="523" y="810"/>
                  </a:lnTo>
                  <a:lnTo>
                    <a:pt x="521" y="812"/>
                  </a:lnTo>
                  <a:lnTo>
                    <a:pt x="509" y="825"/>
                  </a:lnTo>
                  <a:lnTo>
                    <a:pt x="490" y="842"/>
                  </a:lnTo>
                  <a:lnTo>
                    <a:pt x="498" y="835"/>
                  </a:lnTo>
                  <a:lnTo>
                    <a:pt x="505" y="823"/>
                  </a:lnTo>
                  <a:lnTo>
                    <a:pt x="519" y="808"/>
                  </a:lnTo>
                  <a:lnTo>
                    <a:pt x="538" y="787"/>
                  </a:lnTo>
                  <a:lnTo>
                    <a:pt x="546" y="775"/>
                  </a:lnTo>
                  <a:lnTo>
                    <a:pt x="555" y="760"/>
                  </a:lnTo>
                  <a:lnTo>
                    <a:pt x="565" y="750"/>
                  </a:lnTo>
                  <a:lnTo>
                    <a:pt x="571" y="746"/>
                  </a:lnTo>
                  <a:lnTo>
                    <a:pt x="580" y="731"/>
                  </a:lnTo>
                  <a:lnTo>
                    <a:pt x="594" y="716"/>
                  </a:lnTo>
                  <a:lnTo>
                    <a:pt x="605" y="706"/>
                  </a:lnTo>
                  <a:lnTo>
                    <a:pt x="617" y="693"/>
                  </a:lnTo>
                  <a:lnTo>
                    <a:pt x="644" y="664"/>
                  </a:lnTo>
                  <a:lnTo>
                    <a:pt x="670" y="629"/>
                  </a:lnTo>
                  <a:lnTo>
                    <a:pt x="682" y="616"/>
                  </a:lnTo>
                  <a:lnTo>
                    <a:pt x="694" y="604"/>
                  </a:lnTo>
                  <a:lnTo>
                    <a:pt x="713" y="581"/>
                  </a:lnTo>
                  <a:lnTo>
                    <a:pt x="701" y="587"/>
                  </a:lnTo>
                  <a:lnTo>
                    <a:pt x="694" y="593"/>
                  </a:lnTo>
                  <a:lnTo>
                    <a:pt x="688" y="598"/>
                  </a:lnTo>
                  <a:lnTo>
                    <a:pt x="682" y="606"/>
                  </a:lnTo>
                  <a:lnTo>
                    <a:pt x="670" y="618"/>
                  </a:lnTo>
                  <a:lnTo>
                    <a:pt x="649" y="641"/>
                  </a:lnTo>
                  <a:lnTo>
                    <a:pt x="632" y="664"/>
                  </a:lnTo>
                  <a:lnTo>
                    <a:pt x="622" y="675"/>
                  </a:lnTo>
                  <a:lnTo>
                    <a:pt x="615" y="683"/>
                  </a:lnTo>
                  <a:lnTo>
                    <a:pt x="603" y="696"/>
                  </a:lnTo>
                  <a:lnTo>
                    <a:pt x="594" y="708"/>
                  </a:lnTo>
                  <a:lnTo>
                    <a:pt x="584" y="717"/>
                  </a:lnTo>
                  <a:lnTo>
                    <a:pt x="574" y="727"/>
                  </a:lnTo>
                  <a:lnTo>
                    <a:pt x="565" y="737"/>
                  </a:lnTo>
                  <a:lnTo>
                    <a:pt x="532" y="775"/>
                  </a:lnTo>
                  <a:lnTo>
                    <a:pt x="536" y="769"/>
                  </a:lnTo>
                  <a:lnTo>
                    <a:pt x="544" y="756"/>
                  </a:lnTo>
                  <a:lnTo>
                    <a:pt x="559" y="735"/>
                  </a:lnTo>
                  <a:lnTo>
                    <a:pt x="576" y="714"/>
                  </a:lnTo>
                  <a:lnTo>
                    <a:pt x="596" y="693"/>
                  </a:lnTo>
                  <a:lnTo>
                    <a:pt x="621" y="666"/>
                  </a:lnTo>
                  <a:lnTo>
                    <a:pt x="613" y="673"/>
                  </a:lnTo>
                  <a:lnTo>
                    <a:pt x="586" y="698"/>
                  </a:lnTo>
                  <a:lnTo>
                    <a:pt x="563" y="725"/>
                  </a:lnTo>
                  <a:lnTo>
                    <a:pt x="550" y="737"/>
                  </a:lnTo>
                  <a:lnTo>
                    <a:pt x="546" y="742"/>
                  </a:lnTo>
                  <a:lnTo>
                    <a:pt x="540" y="748"/>
                  </a:lnTo>
                  <a:lnTo>
                    <a:pt x="542" y="742"/>
                  </a:lnTo>
                  <a:lnTo>
                    <a:pt x="546" y="737"/>
                  </a:lnTo>
                  <a:lnTo>
                    <a:pt x="551" y="729"/>
                  </a:lnTo>
                  <a:lnTo>
                    <a:pt x="561" y="719"/>
                  </a:lnTo>
                  <a:lnTo>
                    <a:pt x="619" y="794"/>
                  </a:lnTo>
                  <a:lnTo>
                    <a:pt x="559" y="618"/>
                  </a:lnTo>
                  <a:lnTo>
                    <a:pt x="571" y="602"/>
                  </a:lnTo>
                  <a:lnTo>
                    <a:pt x="588" y="585"/>
                  </a:lnTo>
                  <a:lnTo>
                    <a:pt x="590" y="587"/>
                  </a:lnTo>
                  <a:lnTo>
                    <a:pt x="590" y="591"/>
                  </a:lnTo>
                  <a:lnTo>
                    <a:pt x="586" y="598"/>
                  </a:lnTo>
                  <a:lnTo>
                    <a:pt x="580" y="614"/>
                  </a:lnTo>
                  <a:lnTo>
                    <a:pt x="580" y="616"/>
                  </a:lnTo>
                  <a:lnTo>
                    <a:pt x="578" y="612"/>
                  </a:lnTo>
                  <a:lnTo>
                    <a:pt x="578" y="604"/>
                  </a:lnTo>
                  <a:lnTo>
                    <a:pt x="569" y="614"/>
                  </a:lnTo>
                  <a:lnTo>
                    <a:pt x="563" y="622"/>
                  </a:lnTo>
                  <a:lnTo>
                    <a:pt x="555" y="629"/>
                  </a:lnTo>
                  <a:lnTo>
                    <a:pt x="551" y="635"/>
                  </a:lnTo>
                  <a:lnTo>
                    <a:pt x="548" y="637"/>
                  </a:lnTo>
                  <a:lnTo>
                    <a:pt x="548" y="635"/>
                  </a:lnTo>
                  <a:lnTo>
                    <a:pt x="550" y="629"/>
                  </a:lnTo>
                  <a:lnTo>
                    <a:pt x="559" y="618"/>
                  </a:lnTo>
                  <a:lnTo>
                    <a:pt x="619" y="794"/>
                  </a:lnTo>
                  <a:lnTo>
                    <a:pt x="382" y="683"/>
                  </a:lnTo>
                  <a:lnTo>
                    <a:pt x="386" y="671"/>
                  </a:lnTo>
                  <a:lnTo>
                    <a:pt x="388" y="668"/>
                  </a:lnTo>
                  <a:lnTo>
                    <a:pt x="386" y="668"/>
                  </a:lnTo>
                  <a:lnTo>
                    <a:pt x="384" y="669"/>
                  </a:lnTo>
                  <a:lnTo>
                    <a:pt x="382" y="675"/>
                  </a:lnTo>
                  <a:lnTo>
                    <a:pt x="379" y="679"/>
                  </a:lnTo>
                  <a:lnTo>
                    <a:pt x="375" y="683"/>
                  </a:lnTo>
                  <a:lnTo>
                    <a:pt x="375" y="687"/>
                  </a:lnTo>
                  <a:lnTo>
                    <a:pt x="373" y="691"/>
                  </a:lnTo>
                  <a:lnTo>
                    <a:pt x="373" y="693"/>
                  </a:lnTo>
                  <a:lnTo>
                    <a:pt x="365" y="700"/>
                  </a:lnTo>
                  <a:lnTo>
                    <a:pt x="356" y="708"/>
                  </a:lnTo>
                  <a:lnTo>
                    <a:pt x="352" y="712"/>
                  </a:lnTo>
                  <a:lnTo>
                    <a:pt x="346" y="717"/>
                  </a:lnTo>
                  <a:lnTo>
                    <a:pt x="340" y="729"/>
                  </a:lnTo>
                  <a:lnTo>
                    <a:pt x="336" y="739"/>
                  </a:lnTo>
                  <a:lnTo>
                    <a:pt x="334" y="742"/>
                  </a:lnTo>
                  <a:lnTo>
                    <a:pt x="331" y="748"/>
                  </a:lnTo>
                  <a:lnTo>
                    <a:pt x="323" y="756"/>
                  </a:lnTo>
                  <a:lnTo>
                    <a:pt x="317" y="762"/>
                  </a:lnTo>
                  <a:lnTo>
                    <a:pt x="306" y="777"/>
                  </a:lnTo>
                  <a:lnTo>
                    <a:pt x="286" y="798"/>
                  </a:lnTo>
                  <a:lnTo>
                    <a:pt x="262" y="823"/>
                  </a:lnTo>
                  <a:lnTo>
                    <a:pt x="246" y="840"/>
                  </a:lnTo>
                  <a:lnTo>
                    <a:pt x="212" y="885"/>
                  </a:lnTo>
                  <a:lnTo>
                    <a:pt x="185" y="915"/>
                  </a:lnTo>
                  <a:lnTo>
                    <a:pt x="164" y="944"/>
                  </a:lnTo>
                  <a:lnTo>
                    <a:pt x="141" y="969"/>
                  </a:lnTo>
                  <a:lnTo>
                    <a:pt x="148" y="957"/>
                  </a:lnTo>
                  <a:lnTo>
                    <a:pt x="156" y="946"/>
                  </a:lnTo>
                  <a:lnTo>
                    <a:pt x="171" y="925"/>
                  </a:lnTo>
                  <a:lnTo>
                    <a:pt x="192" y="900"/>
                  </a:lnTo>
                  <a:lnTo>
                    <a:pt x="210" y="879"/>
                  </a:lnTo>
                  <a:lnTo>
                    <a:pt x="225" y="856"/>
                  </a:lnTo>
                  <a:lnTo>
                    <a:pt x="260" y="815"/>
                  </a:lnTo>
                  <a:lnTo>
                    <a:pt x="313" y="746"/>
                  </a:lnTo>
                  <a:lnTo>
                    <a:pt x="321" y="735"/>
                  </a:lnTo>
                  <a:lnTo>
                    <a:pt x="329" y="725"/>
                  </a:lnTo>
                  <a:lnTo>
                    <a:pt x="344" y="708"/>
                  </a:lnTo>
                  <a:lnTo>
                    <a:pt x="363" y="687"/>
                  </a:lnTo>
                  <a:lnTo>
                    <a:pt x="392" y="652"/>
                  </a:lnTo>
                  <a:lnTo>
                    <a:pt x="406" y="635"/>
                  </a:lnTo>
                  <a:lnTo>
                    <a:pt x="415" y="625"/>
                  </a:lnTo>
                  <a:lnTo>
                    <a:pt x="425" y="618"/>
                  </a:lnTo>
                  <a:lnTo>
                    <a:pt x="432" y="612"/>
                  </a:lnTo>
                  <a:lnTo>
                    <a:pt x="442" y="600"/>
                  </a:lnTo>
                  <a:lnTo>
                    <a:pt x="455" y="583"/>
                  </a:lnTo>
                  <a:lnTo>
                    <a:pt x="488" y="545"/>
                  </a:lnTo>
                  <a:lnTo>
                    <a:pt x="503" y="527"/>
                  </a:lnTo>
                  <a:lnTo>
                    <a:pt x="521" y="510"/>
                  </a:lnTo>
                  <a:lnTo>
                    <a:pt x="515" y="522"/>
                  </a:lnTo>
                  <a:lnTo>
                    <a:pt x="503" y="533"/>
                  </a:lnTo>
                  <a:lnTo>
                    <a:pt x="494" y="543"/>
                  </a:lnTo>
                  <a:lnTo>
                    <a:pt x="484" y="556"/>
                  </a:lnTo>
                  <a:lnTo>
                    <a:pt x="471" y="572"/>
                  </a:lnTo>
                  <a:lnTo>
                    <a:pt x="448" y="600"/>
                  </a:lnTo>
                  <a:lnTo>
                    <a:pt x="425" y="627"/>
                  </a:lnTo>
                  <a:lnTo>
                    <a:pt x="411" y="645"/>
                  </a:lnTo>
                  <a:lnTo>
                    <a:pt x="398" y="660"/>
                  </a:lnTo>
                  <a:lnTo>
                    <a:pt x="388" y="675"/>
                  </a:lnTo>
                  <a:lnTo>
                    <a:pt x="384" y="681"/>
                  </a:lnTo>
                  <a:lnTo>
                    <a:pt x="382" y="683"/>
                  </a:lnTo>
                  <a:lnTo>
                    <a:pt x="619" y="794"/>
                  </a:lnTo>
                  <a:lnTo>
                    <a:pt x="496" y="842"/>
                  </a:lnTo>
                  <a:lnTo>
                    <a:pt x="496" y="844"/>
                  </a:lnTo>
                  <a:lnTo>
                    <a:pt x="494" y="848"/>
                  </a:lnTo>
                  <a:lnTo>
                    <a:pt x="511" y="829"/>
                  </a:lnTo>
                  <a:lnTo>
                    <a:pt x="511" y="827"/>
                  </a:lnTo>
                  <a:lnTo>
                    <a:pt x="513" y="827"/>
                  </a:lnTo>
                  <a:lnTo>
                    <a:pt x="513" y="829"/>
                  </a:lnTo>
                  <a:lnTo>
                    <a:pt x="511" y="833"/>
                  </a:lnTo>
                  <a:lnTo>
                    <a:pt x="509" y="837"/>
                  </a:lnTo>
                  <a:lnTo>
                    <a:pt x="503" y="842"/>
                  </a:lnTo>
                  <a:lnTo>
                    <a:pt x="496" y="852"/>
                  </a:lnTo>
                  <a:lnTo>
                    <a:pt x="488" y="861"/>
                  </a:lnTo>
                  <a:lnTo>
                    <a:pt x="482" y="869"/>
                  </a:lnTo>
                  <a:lnTo>
                    <a:pt x="478" y="873"/>
                  </a:lnTo>
                  <a:lnTo>
                    <a:pt x="473" y="877"/>
                  </a:lnTo>
                  <a:lnTo>
                    <a:pt x="471" y="879"/>
                  </a:lnTo>
                  <a:lnTo>
                    <a:pt x="469" y="881"/>
                  </a:lnTo>
                  <a:lnTo>
                    <a:pt x="463" y="890"/>
                  </a:lnTo>
                  <a:lnTo>
                    <a:pt x="459" y="894"/>
                  </a:lnTo>
                  <a:lnTo>
                    <a:pt x="457" y="890"/>
                  </a:lnTo>
                  <a:lnTo>
                    <a:pt x="457" y="886"/>
                  </a:lnTo>
                  <a:lnTo>
                    <a:pt x="459" y="881"/>
                  </a:lnTo>
                  <a:lnTo>
                    <a:pt x="461" y="879"/>
                  </a:lnTo>
                  <a:lnTo>
                    <a:pt x="465" y="877"/>
                  </a:lnTo>
                  <a:lnTo>
                    <a:pt x="475" y="871"/>
                  </a:lnTo>
                  <a:lnTo>
                    <a:pt x="478" y="867"/>
                  </a:lnTo>
                  <a:lnTo>
                    <a:pt x="482" y="863"/>
                  </a:lnTo>
                  <a:lnTo>
                    <a:pt x="484" y="858"/>
                  </a:lnTo>
                  <a:lnTo>
                    <a:pt x="488" y="852"/>
                  </a:lnTo>
                  <a:lnTo>
                    <a:pt x="496" y="842"/>
                  </a:lnTo>
                  <a:lnTo>
                    <a:pt x="619" y="794"/>
                  </a:lnTo>
                  <a:lnTo>
                    <a:pt x="724" y="564"/>
                  </a:lnTo>
                  <a:lnTo>
                    <a:pt x="713" y="581"/>
                  </a:lnTo>
                  <a:lnTo>
                    <a:pt x="720" y="570"/>
                  </a:lnTo>
                  <a:lnTo>
                    <a:pt x="724" y="564"/>
                  </a:lnTo>
                  <a:lnTo>
                    <a:pt x="619" y="794"/>
                  </a:lnTo>
                  <a:lnTo>
                    <a:pt x="102" y="614"/>
                  </a:lnTo>
                  <a:lnTo>
                    <a:pt x="106" y="610"/>
                  </a:lnTo>
                  <a:lnTo>
                    <a:pt x="106" y="612"/>
                  </a:lnTo>
                  <a:lnTo>
                    <a:pt x="108" y="614"/>
                  </a:lnTo>
                  <a:lnTo>
                    <a:pt x="112" y="618"/>
                  </a:lnTo>
                  <a:lnTo>
                    <a:pt x="114" y="618"/>
                  </a:lnTo>
                  <a:lnTo>
                    <a:pt x="112" y="614"/>
                  </a:lnTo>
                  <a:lnTo>
                    <a:pt x="112" y="604"/>
                  </a:lnTo>
                  <a:lnTo>
                    <a:pt x="112" y="595"/>
                  </a:lnTo>
                  <a:lnTo>
                    <a:pt x="114" y="587"/>
                  </a:lnTo>
                  <a:lnTo>
                    <a:pt x="118" y="577"/>
                  </a:lnTo>
                  <a:lnTo>
                    <a:pt x="121" y="568"/>
                  </a:lnTo>
                  <a:lnTo>
                    <a:pt x="127" y="558"/>
                  </a:lnTo>
                  <a:lnTo>
                    <a:pt x="131" y="547"/>
                  </a:lnTo>
                  <a:lnTo>
                    <a:pt x="137" y="541"/>
                  </a:lnTo>
                  <a:lnTo>
                    <a:pt x="139" y="537"/>
                  </a:lnTo>
                  <a:lnTo>
                    <a:pt x="141" y="533"/>
                  </a:lnTo>
                  <a:lnTo>
                    <a:pt x="141" y="531"/>
                  </a:lnTo>
                  <a:lnTo>
                    <a:pt x="139" y="529"/>
                  </a:lnTo>
                  <a:lnTo>
                    <a:pt x="139" y="527"/>
                  </a:lnTo>
                  <a:lnTo>
                    <a:pt x="141" y="524"/>
                  </a:lnTo>
                  <a:lnTo>
                    <a:pt x="154" y="502"/>
                  </a:lnTo>
                  <a:lnTo>
                    <a:pt x="167" y="483"/>
                  </a:lnTo>
                  <a:lnTo>
                    <a:pt x="181" y="466"/>
                  </a:lnTo>
                  <a:lnTo>
                    <a:pt x="192" y="447"/>
                  </a:lnTo>
                  <a:lnTo>
                    <a:pt x="198" y="441"/>
                  </a:lnTo>
                  <a:lnTo>
                    <a:pt x="204" y="433"/>
                  </a:lnTo>
                  <a:lnTo>
                    <a:pt x="208" y="428"/>
                  </a:lnTo>
                  <a:lnTo>
                    <a:pt x="214" y="422"/>
                  </a:lnTo>
                  <a:lnTo>
                    <a:pt x="221" y="408"/>
                  </a:lnTo>
                  <a:lnTo>
                    <a:pt x="229" y="403"/>
                  </a:lnTo>
                  <a:lnTo>
                    <a:pt x="237" y="395"/>
                  </a:lnTo>
                  <a:lnTo>
                    <a:pt x="237" y="389"/>
                  </a:lnTo>
                  <a:lnTo>
                    <a:pt x="237" y="382"/>
                  </a:lnTo>
                  <a:lnTo>
                    <a:pt x="238" y="376"/>
                  </a:lnTo>
                  <a:lnTo>
                    <a:pt x="242" y="370"/>
                  </a:lnTo>
                  <a:lnTo>
                    <a:pt x="246" y="359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31" y="378"/>
                  </a:lnTo>
                  <a:lnTo>
                    <a:pt x="221" y="393"/>
                  </a:lnTo>
                  <a:lnTo>
                    <a:pt x="214" y="406"/>
                  </a:lnTo>
                  <a:lnTo>
                    <a:pt x="208" y="422"/>
                  </a:lnTo>
                  <a:lnTo>
                    <a:pt x="204" y="430"/>
                  </a:lnTo>
                  <a:lnTo>
                    <a:pt x="194" y="441"/>
                  </a:lnTo>
                  <a:lnTo>
                    <a:pt x="181" y="456"/>
                  </a:lnTo>
                  <a:lnTo>
                    <a:pt x="169" y="472"/>
                  </a:lnTo>
                  <a:lnTo>
                    <a:pt x="162" y="483"/>
                  </a:lnTo>
                  <a:lnTo>
                    <a:pt x="152" y="495"/>
                  </a:lnTo>
                  <a:lnTo>
                    <a:pt x="137" y="510"/>
                  </a:lnTo>
                  <a:lnTo>
                    <a:pt x="135" y="516"/>
                  </a:lnTo>
                  <a:lnTo>
                    <a:pt x="123" y="537"/>
                  </a:lnTo>
                  <a:lnTo>
                    <a:pt x="110" y="566"/>
                  </a:lnTo>
                  <a:lnTo>
                    <a:pt x="108" y="568"/>
                  </a:lnTo>
                  <a:lnTo>
                    <a:pt x="106" y="568"/>
                  </a:lnTo>
                  <a:lnTo>
                    <a:pt x="104" y="568"/>
                  </a:lnTo>
                  <a:lnTo>
                    <a:pt x="104" y="570"/>
                  </a:lnTo>
                  <a:lnTo>
                    <a:pt x="102" y="575"/>
                  </a:lnTo>
                  <a:lnTo>
                    <a:pt x="100" y="591"/>
                  </a:lnTo>
                  <a:lnTo>
                    <a:pt x="98" y="600"/>
                  </a:lnTo>
                  <a:lnTo>
                    <a:pt x="96" y="602"/>
                  </a:lnTo>
                  <a:lnTo>
                    <a:pt x="96" y="604"/>
                  </a:lnTo>
                  <a:lnTo>
                    <a:pt x="96" y="608"/>
                  </a:lnTo>
                  <a:lnTo>
                    <a:pt x="96" y="612"/>
                  </a:lnTo>
                  <a:lnTo>
                    <a:pt x="94" y="616"/>
                  </a:lnTo>
                  <a:lnTo>
                    <a:pt x="96" y="618"/>
                  </a:lnTo>
                  <a:lnTo>
                    <a:pt x="98" y="616"/>
                  </a:lnTo>
                  <a:lnTo>
                    <a:pt x="102" y="614"/>
                  </a:lnTo>
                  <a:lnTo>
                    <a:pt x="619" y="79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alpha val="15000"/>
                  </a:schemeClr>
                </a:gs>
                <a:gs pos="60000">
                  <a:schemeClr val="bg1">
                    <a:alpha val="5000"/>
                  </a:schemeClr>
                </a:gs>
              </a:gsLst>
              <a:lin ang="162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ja-JP" altLang="en-US"/>
            </a:p>
          </p:txBody>
        </p:sp>
      </p:grpSp>
      <p:sp>
        <p:nvSpPr>
          <p:cNvPr id="16" name="正方形/長方形 15"/>
          <p:cNvSpPr/>
          <p:nvPr/>
        </p:nvSpPr>
        <p:spPr bwMode="auto">
          <a:xfrm>
            <a:off x="0" y="1071546"/>
            <a:ext cx="9144000" cy="5786454"/>
          </a:xfrm>
          <a:prstGeom prst="rect">
            <a:avLst/>
          </a:prstGeom>
          <a:gradFill>
            <a:gsLst>
              <a:gs pos="0">
                <a:srgbClr val="FFFFFF">
                  <a:alpha val="0"/>
                </a:srgbClr>
              </a:gs>
              <a:gs pos="7000">
                <a:srgbClr val="FFFFFF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algn="ctr" eaLnBrk="1" latinLnBrk="0" hangingPunct="1"/>
            <a:endParaRPr kumimoji="0" lang="ja-JP" altLang="en-US"/>
          </a:p>
        </p:txBody>
      </p:sp>
      <p:sp>
        <p:nvSpPr>
          <p:cNvPr id="22" name="タイトル プレースホルダ 2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85818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8" name="テキスト プレースホルダ 17"/>
          <p:cNvSpPr>
            <a:spLocks noGrp="1"/>
          </p:cNvSpPr>
          <p:nvPr>
            <p:ph type="body" idx="1"/>
          </p:nvPr>
        </p:nvSpPr>
        <p:spPr>
          <a:xfrm>
            <a:off x="457200" y="1500175"/>
            <a:ext cx="8229600" cy="4625991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29" name="日付プレースホルダ 28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rgbClr val="080808"/>
                </a:solidFill>
              </a:defRPr>
            </a:lvl1pPr>
          </a:lstStyle>
          <a:p>
            <a:fld id="{6C2345AD-7B37-4B72-8245-7ABE54FA6C53}" type="datetimeFigureOut">
              <a:rPr kumimoji="1" lang="ja-JP" altLang="en-US" smtClean="0"/>
              <a:pPr/>
              <a:t>2013/8/23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rgbClr val="080808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0" name="スライド番号プレースホルダ 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rgbClr val="080808"/>
                </a:solidFill>
              </a:defRPr>
            </a:lvl1pPr>
          </a:lstStyle>
          <a:p>
            <a:fld id="{F3FE9F25-E3AF-410B-A0C6-17BD72D1FF0B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1" sz="4400" baseline="0">
          <a:ln w="3175">
            <a:noFill/>
            <a:prstDash val="solid"/>
          </a:ln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effectLst>
            <a:outerShdw blurRad="127000" algn="tl" rotWithShape="0">
              <a:schemeClr val="tx1">
                <a:alpha val="7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5000"/>
        <a:buFont typeface="Wingdings"/>
        <a:buChar char="p"/>
        <a:defRPr kumimoji="1" sz="3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"/>
        <a:buChar char="p"/>
        <a:defRPr kumimoji="1" sz="28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"/>
        <a:buChar char="p"/>
        <a:defRPr kumimoji="1" sz="24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65000"/>
        <a:buFont typeface="Wingdings"/>
        <a:buChar char="p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2"/>
        </a:buClr>
        <a:buSzPct val="65000"/>
        <a:buFont typeface="Wingdings"/>
        <a:buChar char="p"/>
        <a:defRPr kumimoji="1" sz="20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bg2"/>
        </a:buClr>
        <a:buSzPct val="55000"/>
        <a:buFont typeface="Wingdings"/>
        <a:buChar char="p"/>
        <a:defRPr kumimoji="1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6"/>
        </a:buClr>
        <a:buSzPct val="55000"/>
        <a:buFont typeface="Wingdings"/>
        <a:buChar char="p"/>
        <a:defRPr kumimoji="1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55000"/>
        <a:buFont typeface="Wingdings"/>
        <a:buChar char="p"/>
        <a:defRPr kumimoji="1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bg2">
            <a:tint val="60000"/>
          </a:schemeClr>
        </a:buClr>
        <a:buSzPct val="55000"/>
        <a:buFont typeface="Wingdings"/>
        <a:buChar char="p"/>
        <a:defRPr kumimoji="1"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5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3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image" Target="../media/image36.pn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41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42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7.wmf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Deakin%20University\Gisborne%20Secondary\GSC%202013\Year%2011%20BIOL\Shark%20vs%20Octopus.wmv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hyperlink" Target="http://www.google.com.au/url?sa=i&amp;rct=j&amp;q=camouflaged%20animals&amp;source=images&amp;cd=&amp;cad=rja&amp;docid=WRWEKpi4kS_VqM&amp;tbnid=rpWelTGJRrxGNM:&amp;ved=0CAUQjRw&amp;url=http://www.mnn.com/earth-matters/animals/photos/14-amazing-camouflaged-animals/blending-in&amp;ei=E6ISUsDtC-ywiQfp3IDQDQ&amp;bvm=bv.50768961,d.aGc&amp;psig=AFQjCNF1inAP90qqE_gcRvykCr6rZdowBw&amp;ust=1377039238368488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diagramLayout" Target="../diagrams/layout9.xml"/><Relationship Id="rId7" Type="http://schemas.openxmlformats.org/officeDocument/2006/relationships/image" Target="../media/image58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Relationship Id="rId9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diagramLayout" Target="../diagrams/layout10.xml"/><Relationship Id="rId7" Type="http://schemas.openxmlformats.org/officeDocument/2006/relationships/image" Target="../media/image63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8800" dirty="0" smtClean="0"/>
              <a:t>Ecosystems</a:t>
            </a:r>
            <a:endParaRPr kumimoji="1" lang="ja-JP" altLang="en-US" sz="8800" dirty="0"/>
          </a:p>
        </p:txBody>
      </p:sp>
      <p:sp>
        <p:nvSpPr>
          <p:cNvPr id="4" name="サブタイトル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Ch13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Intertida</a:t>
            </a:r>
            <a:r>
              <a:rPr lang="en-US" altLang="ja-JP" dirty="0" smtClean="0"/>
              <a:t>l zone</a:t>
            </a:r>
            <a:endParaRPr kumimoji="1" lang="ja-JP" altLang="en-US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369" t="13676" r="20245" b="11607"/>
          <a:stretch>
            <a:fillRect/>
          </a:stretch>
        </p:blipFill>
        <p:spPr bwMode="auto">
          <a:xfrm>
            <a:off x="827584" y="1268760"/>
            <a:ext cx="7767863" cy="5403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Open Forest Community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467544" y="1556792"/>
          <a:ext cx="2602632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3554" name="Picture 2" descr="http://www.molon.de/galleries/Malaysia/Sarawak/Semenggoh/images01/02%20Tropical%20rainfores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1412776"/>
            <a:ext cx="3744416" cy="49885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Little Desert national Park</a:t>
            </a:r>
            <a:endParaRPr kumimoji="1" lang="ja-JP" altLang="en-US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4118" t="15233" r="14118" b="6937"/>
          <a:stretch>
            <a:fillRect/>
          </a:stretch>
        </p:blipFill>
        <p:spPr bwMode="auto">
          <a:xfrm>
            <a:off x="611560" y="1628799"/>
            <a:ext cx="7920880" cy="4829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Plants in LDNP</a:t>
            </a:r>
            <a:endParaRPr kumimoji="1" lang="ja-JP" altLang="en-US" dirty="0"/>
          </a:p>
        </p:txBody>
      </p:sp>
      <p:pic>
        <p:nvPicPr>
          <p:cNvPr id="25602" name="Picture 2" descr="https://encrypted-tbn1.gstatic.com/images?q=tbn:ANd9GcRxL2vJoqgIEyJBV-ehxfhZobJx3s09QKjhhsceXUCJlbu0rDb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628800"/>
            <a:ext cx="2884032" cy="2160240"/>
          </a:xfrm>
          <a:prstGeom prst="rect">
            <a:avLst/>
          </a:prstGeom>
          <a:noFill/>
        </p:spPr>
      </p:pic>
      <p:pic>
        <p:nvPicPr>
          <p:cNvPr id="25604" name="Picture 4" descr="https://encrypted-tbn0.gstatic.com/images?q=tbn:ANd9GcT6ah05CaZvXOBtszbumOCt3D0m3xC62drl9F6sm9IUpxzerz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980728"/>
            <a:ext cx="4378474" cy="2916651"/>
          </a:xfrm>
          <a:prstGeom prst="rect">
            <a:avLst/>
          </a:prstGeom>
          <a:noFill/>
        </p:spPr>
      </p:pic>
      <p:pic>
        <p:nvPicPr>
          <p:cNvPr id="25606" name="Picture 6" descr="http://i183.photobucket.com/albums/x305/heico777/sheoaksdrooping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9" y="4293096"/>
            <a:ext cx="2674186" cy="2243733"/>
          </a:xfrm>
          <a:prstGeom prst="rect">
            <a:avLst/>
          </a:prstGeom>
          <a:noFill/>
        </p:spPr>
      </p:pic>
      <p:pic>
        <p:nvPicPr>
          <p:cNvPr id="25608" name="Picture 8" descr="http://www.elster-creek.org.au/900/Allocasuarina_verticillata_Dropping_Sheoke_900_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4941168"/>
            <a:ext cx="2808312" cy="1516488"/>
          </a:xfrm>
          <a:prstGeom prst="rect">
            <a:avLst/>
          </a:prstGeom>
          <a:noFill/>
        </p:spPr>
      </p:pic>
      <p:sp>
        <p:nvSpPr>
          <p:cNvPr id="8" name="爆発 1 7"/>
          <p:cNvSpPr/>
          <p:nvPr/>
        </p:nvSpPr>
        <p:spPr>
          <a:xfrm>
            <a:off x="6516216" y="4221088"/>
            <a:ext cx="2448272" cy="2376264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dirty="0" smtClean="0"/>
              <a:t>670 species</a:t>
            </a:r>
            <a:endParaRPr kumimoji="1" lang="ja-JP" altLang="en-US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encrypted-tbn1.gstatic.com/images?q=tbn:ANd9GcQfEm76d4gToumpzYzgqAqRz4Pfpgw-God0hazbmHhxWgQDkF8Q5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429000"/>
            <a:ext cx="3384376" cy="2538282"/>
          </a:xfrm>
          <a:prstGeom prst="rect">
            <a:avLst/>
          </a:prstGeom>
          <a:noFill/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Animals in LDNP</a:t>
            </a:r>
            <a:endParaRPr kumimoji="1" lang="ja-JP" altLang="en-US" dirty="0"/>
          </a:p>
        </p:txBody>
      </p:sp>
      <p:pic>
        <p:nvPicPr>
          <p:cNvPr id="26626" name="Picture 2" descr="http://www.motorcyclemeanders.com/images/Mallee_Fowl.jpg?68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2971800" cy="2371725"/>
          </a:xfrm>
          <a:prstGeom prst="rect">
            <a:avLst/>
          </a:prstGeom>
          <a:noFill/>
        </p:spPr>
      </p:pic>
      <p:pic>
        <p:nvPicPr>
          <p:cNvPr id="26628" name="Picture 4" descr="https://encrypted-tbn0.gstatic.com/images?q=tbn:ANd9GcRNpbQnM-rjw61novFtEnTZfLmpn53stncGiRRoCIwty9TmRfW-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1196752"/>
            <a:ext cx="2664296" cy="1776198"/>
          </a:xfrm>
          <a:prstGeom prst="rect">
            <a:avLst/>
          </a:prstGeom>
          <a:noFill/>
        </p:spPr>
      </p:pic>
      <p:pic>
        <p:nvPicPr>
          <p:cNvPr id="26630" name="Picture 6" descr="https://encrypted-tbn1.gstatic.com/images?q=tbn:ANd9GcRmPoISXEJkRo7AMCe_yi_JwAK_KPbxzaMVQ0FZrxwVIlqKcG4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1124744"/>
            <a:ext cx="2592288" cy="1828742"/>
          </a:xfrm>
          <a:prstGeom prst="rect">
            <a:avLst/>
          </a:prstGeom>
          <a:noFill/>
        </p:spPr>
      </p:pic>
      <p:pic>
        <p:nvPicPr>
          <p:cNvPr id="26632" name="Picture 8" descr="https://encrypted-tbn1.gstatic.com/images?q=tbn:ANd9GcRRJWrSyTM40eJ0qKB11-of1h7-QCqoRSV0a8MiDQz5VfzSgMP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3140968"/>
            <a:ext cx="3456384" cy="1698567"/>
          </a:xfrm>
          <a:prstGeom prst="rect">
            <a:avLst/>
          </a:prstGeom>
          <a:noFill/>
        </p:spPr>
      </p:pic>
      <p:pic>
        <p:nvPicPr>
          <p:cNvPr id="26634" name="Picture 10" descr="https://encrypted-tbn0.gstatic.com/images?q=tbn:ANd9GcQZ7BY3_KnJRLlsQQR2CXHTAchETX89rJtpJG0S0NbGWKzp97d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3968" y="4581128"/>
            <a:ext cx="2755990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41451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Ecological Groupings within an ecosystem</a:t>
            </a:r>
            <a:endParaRPr kumimoji="1" lang="ja-JP" altLang="en-US" dirty="0"/>
          </a:p>
        </p:txBody>
      </p:sp>
      <p:sp>
        <p:nvSpPr>
          <p:cNvPr id="5" name="コンテンツ プレースホルダ 4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1712801"/>
          </a:xfrm>
        </p:spPr>
        <p:txBody>
          <a:bodyPr/>
          <a:lstStyle/>
          <a:p>
            <a:r>
              <a:rPr kumimoji="1" lang="en-US" altLang="ja-JP" dirty="0" smtClean="0"/>
              <a:t>Producers= </a:t>
            </a:r>
            <a:r>
              <a:rPr kumimoji="1" lang="en-US" altLang="ja-JP" dirty="0" err="1" smtClean="0"/>
              <a:t>Autotrophs</a:t>
            </a:r>
            <a:endParaRPr kumimoji="1" lang="en-US" altLang="ja-JP" dirty="0" smtClean="0"/>
          </a:p>
          <a:p>
            <a:r>
              <a:rPr lang="en-US" altLang="ja-JP" dirty="0" smtClean="0"/>
              <a:t>Consumers= </a:t>
            </a:r>
            <a:r>
              <a:rPr lang="en-US" altLang="ja-JP" dirty="0" err="1" smtClean="0"/>
              <a:t>Heterotrophs</a:t>
            </a:r>
            <a:r>
              <a:rPr lang="en-US" altLang="ja-JP" dirty="0" smtClean="0"/>
              <a:t> and decomposers.</a:t>
            </a:r>
          </a:p>
          <a:p>
            <a:endParaRPr kumimoji="1" lang="ja-JP" altLang="en-US" dirty="0"/>
          </a:p>
        </p:txBody>
      </p:sp>
      <p:pic>
        <p:nvPicPr>
          <p:cNvPr id="6" name="Picture 4" descr="https://encrypted-tbn0.gstatic.com/images?q=tbn:ANd9GcRNpbQnM-rjw61novFtEnTZfLmpn53stncGiRRoCIwty9TmRfW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789040"/>
            <a:ext cx="3096344" cy="2064230"/>
          </a:xfrm>
          <a:prstGeom prst="rect">
            <a:avLst/>
          </a:prstGeom>
          <a:noFill/>
        </p:spPr>
      </p:pic>
      <p:pic>
        <p:nvPicPr>
          <p:cNvPr id="27650" name="Picture 2" descr="http://resicert.com/wp-content/uploads/2013/07/home_tre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0385" y="3068960"/>
            <a:ext cx="5903615" cy="31930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Producers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Can manufacture organic compounds.</a:t>
            </a:r>
          </a:p>
          <a:p>
            <a:endParaRPr lang="en-US" altLang="ja-JP" dirty="0" smtClean="0"/>
          </a:p>
          <a:p>
            <a:r>
              <a:rPr kumimoji="1" lang="en-US" altLang="ja-JP" dirty="0" smtClean="0"/>
              <a:t>The producers in every ecosystem make chemical energy available in he form of organic compounds for their own use and also directly, for use by all other members </a:t>
            </a:r>
            <a:r>
              <a:rPr lang="en-US" altLang="ja-JP" dirty="0" smtClean="0"/>
              <a:t>o</a:t>
            </a:r>
            <a:r>
              <a:rPr kumimoji="1" lang="en-US" altLang="ja-JP" dirty="0" smtClean="0"/>
              <a:t>f the living community of that ecosystem.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 aquatic ecosystems…</a:t>
            </a:r>
            <a:endParaRPr kumimoji="1" lang="ja-JP" altLang="en-US" dirty="0"/>
          </a:p>
        </p:txBody>
      </p:sp>
      <p:pic>
        <p:nvPicPr>
          <p:cNvPr id="28674" name="Picture 2" descr="http://peakwatch.typepad.com/.a/6a00d83452403c69e2013485e9021f970c-800wi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340768"/>
            <a:ext cx="4202916" cy="3168352"/>
          </a:xfrm>
          <a:prstGeom prst="rect">
            <a:avLst/>
          </a:prstGeom>
          <a:noFill/>
        </p:spPr>
      </p:pic>
      <p:pic>
        <p:nvPicPr>
          <p:cNvPr id="28676" name="Picture 4" descr="https://encrypted-tbn0.gstatic.com/images?q=tbn:ANd9GcTeB-MS2bJHPAMM5NemkDkSg9uOabsRtDQ--1px7kv_eYdlVuP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4032447" cy="3024336"/>
          </a:xfrm>
          <a:prstGeom prst="rect">
            <a:avLst/>
          </a:prstGeom>
          <a:noFill/>
        </p:spPr>
      </p:pic>
      <p:pic>
        <p:nvPicPr>
          <p:cNvPr id="28678" name="Picture 6" descr="https://encrypted-tbn0.gstatic.com/images?q=tbn:ANd9GcTW9CdnC28sCgC0Gm1gIboZvXjRS5Hu6LkbFDtFFYLgc0DK5G2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645024"/>
            <a:ext cx="4524375" cy="3019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 terrestrial ecosystems…</a:t>
            </a:r>
            <a:endParaRPr kumimoji="1" lang="ja-JP" altLang="en-US" dirty="0"/>
          </a:p>
        </p:txBody>
      </p:sp>
      <p:pic>
        <p:nvPicPr>
          <p:cNvPr id="4" name="Picture 2" descr="http://resicert.com/wp-content/uploads/2013/07/home_tree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8229600" cy="44530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In terrestrial environments</a:t>
            </a:r>
            <a:endParaRPr kumimoji="1" lang="ja-JP" altLang="en-US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2368" t="26129" r="2741" b="11607"/>
          <a:stretch>
            <a:fillRect/>
          </a:stretch>
        </p:blipFill>
        <p:spPr bwMode="auto">
          <a:xfrm>
            <a:off x="467544" y="2924944"/>
            <a:ext cx="820711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http://4.bp.blogspot.com/-lB68eJMgVE8/Tp5NDdpSHEI/AAAAAAAAADU/l6avVj5lOGE/s1600/algae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7" y="1556792"/>
            <a:ext cx="3865917" cy="2520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An ecosystem is…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>
                <a:latin typeface="+mj-lt"/>
              </a:rPr>
              <a:t>A biological community living in a discrete region, the physical surroundings and the interactions that maintain the community.</a:t>
            </a:r>
          </a:p>
          <a:p>
            <a:endParaRPr lang="en-US" altLang="ja-JP" dirty="0" smtClean="0">
              <a:latin typeface="+mj-lt"/>
            </a:endParaRPr>
          </a:p>
          <a:p>
            <a:r>
              <a:rPr kumimoji="1" lang="en-US" altLang="ja-JP" dirty="0" smtClean="0">
                <a:latin typeface="+mj-lt"/>
              </a:rPr>
              <a:t>An assemblage of populations grouped into a community and interacting with each other and with their local environment.</a:t>
            </a:r>
            <a:endParaRPr kumimoji="1" lang="ja-JP" alt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Consumers= </a:t>
            </a:r>
            <a:r>
              <a:rPr kumimoji="1" lang="en-US" altLang="ja-JP" dirty="0" err="1" smtClean="0"/>
              <a:t>Heterotrophs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539552" y="1556792"/>
          <a:ext cx="8229600" cy="2952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2770" name="Picture 2" descr="http://koalainfo.com/koala-behavior/koala-solitary-herbivor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36" y="4437112"/>
            <a:ext cx="1656184" cy="2061578"/>
          </a:xfrm>
          <a:prstGeom prst="rect">
            <a:avLst/>
          </a:prstGeom>
          <a:noFill/>
        </p:spPr>
      </p:pic>
      <p:pic>
        <p:nvPicPr>
          <p:cNvPr id="32772" name="Picture 4" descr="https://encrypted-tbn1.gstatic.com/images?q=tbn:ANd9GcQo64r-nWWgkQzrVXyctST3CWvylh1vcHApX5QbAy2BDyF-TwbLtQ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4725144"/>
            <a:ext cx="2232248" cy="1556196"/>
          </a:xfrm>
          <a:prstGeom prst="rect">
            <a:avLst/>
          </a:prstGeom>
          <a:noFill/>
        </p:spPr>
      </p:pic>
      <p:pic>
        <p:nvPicPr>
          <p:cNvPr id="32774" name="Picture 6" descr="https://encrypted-tbn1.gstatic.com/images?q=tbn:ANd9GcTjNBKkhLvNg0_zHmEmcmTem1BRdlHzy7PFteaVVIk4raqd9ge4aQ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88024" y="4653136"/>
            <a:ext cx="2002506" cy="1739677"/>
          </a:xfrm>
          <a:prstGeom prst="rect">
            <a:avLst/>
          </a:prstGeom>
          <a:noFill/>
        </p:spPr>
      </p:pic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10" cstate="print"/>
          <a:srcRect l="14109" t="18328" r="63201" b="13751"/>
          <a:stretch>
            <a:fillRect/>
          </a:stretch>
        </p:blipFill>
        <p:spPr bwMode="auto">
          <a:xfrm>
            <a:off x="7164289" y="4265712"/>
            <a:ext cx="1342680" cy="2259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Decomposers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1712801"/>
          </a:xfrm>
        </p:spPr>
        <p:txBody>
          <a:bodyPr/>
          <a:lstStyle/>
          <a:p>
            <a:r>
              <a:rPr kumimoji="1" lang="en-US" altLang="ja-JP" dirty="0" err="1" smtClean="0"/>
              <a:t>Heterotrophs</a:t>
            </a:r>
            <a:r>
              <a:rPr kumimoji="1" lang="en-US" altLang="ja-JP" dirty="0" smtClean="0"/>
              <a:t> which obtain their energy and nutrients from organic matter.</a:t>
            </a:r>
            <a:endParaRPr lang="en-US" altLang="ja-JP" dirty="0" smtClean="0"/>
          </a:p>
          <a:p>
            <a:pPr>
              <a:buNone/>
            </a:pPr>
            <a:endParaRPr kumimoji="1" lang="en-US" altLang="ja-JP" dirty="0" smtClean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l="13002" t="42938" r="2876" b="13750"/>
          <a:stretch>
            <a:fillRect/>
          </a:stretch>
        </p:blipFill>
        <p:spPr bwMode="auto">
          <a:xfrm>
            <a:off x="395536" y="3356992"/>
            <a:ext cx="8424936" cy="2438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Of the 3 groups…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3008945"/>
          </a:xfrm>
        </p:spPr>
        <p:txBody>
          <a:bodyPr/>
          <a:lstStyle/>
          <a:p>
            <a:r>
              <a:rPr kumimoji="1" lang="en-US" altLang="ja-JP" dirty="0" smtClean="0"/>
              <a:t>Producers, consumers and decomposers…. Only 2 are essential for the functioning of an ecosystem.</a:t>
            </a:r>
          </a:p>
          <a:p>
            <a:pPr algn="ctr">
              <a:buNone/>
            </a:pPr>
            <a:r>
              <a:rPr lang="en-US" altLang="ja-JP" sz="4000" b="1" dirty="0" smtClean="0">
                <a:solidFill>
                  <a:srgbClr val="7030A0"/>
                </a:solidFill>
              </a:rPr>
              <a:t>Which two?</a:t>
            </a:r>
            <a:endParaRPr kumimoji="1" lang="ja-JP" altLang="en-US" sz="4000" b="1" dirty="0">
              <a:solidFill>
                <a:srgbClr val="7030A0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67544" y="4509120"/>
            <a:ext cx="316835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Organisms which capture an </a:t>
            </a:r>
            <a:r>
              <a:rPr kumimoji="1" lang="en-US" altLang="ja-JP" sz="2800" dirty="0" err="1" smtClean="0"/>
              <a:t>abiotic</a:t>
            </a:r>
            <a:r>
              <a:rPr kumimoji="1" lang="en-US" altLang="ja-JP" sz="2800" dirty="0" smtClean="0"/>
              <a:t> source of energy</a:t>
            </a:r>
            <a:endParaRPr kumimoji="1" lang="ja-JP" altLang="en-US" sz="28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716016" y="4509120"/>
            <a:ext cx="4032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/>
              <a:t>Returns organic matter to the environment.</a:t>
            </a:r>
            <a:endParaRPr kumimoji="1" lang="ja-JP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Interactions within Ecosystems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457200" y="1500188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98486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Within the </a:t>
            </a:r>
            <a:r>
              <a:rPr kumimoji="1" lang="en-US" altLang="ja-JP" dirty="0" err="1" smtClean="0"/>
              <a:t>abiotic</a:t>
            </a:r>
            <a:r>
              <a:rPr kumimoji="1" lang="en-US" altLang="ja-JP" dirty="0" smtClean="0"/>
              <a:t> surroundings</a:t>
            </a:r>
            <a:endParaRPr kumimoji="1" lang="ja-JP" altLang="en-US" dirty="0"/>
          </a:p>
        </p:txBody>
      </p:sp>
      <p:pic>
        <p:nvPicPr>
          <p:cNvPr id="1026" name="Picture 2" descr="http://us.123rf.com/400wm/400/400/konstantin32/konstantin321210/konstantin32121001369/15768806-erosion-in-the-rock-grand-canyon-national-park-arizona-us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672408" cy="2451332"/>
          </a:xfrm>
          <a:prstGeom prst="rect">
            <a:avLst/>
          </a:prstGeom>
          <a:noFill/>
        </p:spPr>
      </p:pic>
      <p:pic>
        <p:nvPicPr>
          <p:cNvPr id="1028" name="Picture 4" descr="http://images.tutorvista.com/content/heat/water-cycl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2438" y="3284984"/>
            <a:ext cx="4458034" cy="32256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Between the living community and its </a:t>
            </a:r>
            <a:r>
              <a:rPr kumimoji="1" lang="en-US" altLang="ja-JP" dirty="0" err="1" smtClean="0"/>
              <a:t>abiotic</a:t>
            </a:r>
            <a:r>
              <a:rPr kumimoji="1" lang="en-US" altLang="ja-JP" dirty="0" smtClean="0"/>
              <a:t> surroundings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776697"/>
          </a:xfrm>
        </p:spPr>
        <p:txBody>
          <a:bodyPr/>
          <a:lstStyle/>
          <a:p>
            <a:r>
              <a:rPr kumimoji="1" lang="en-US" altLang="ja-JP" dirty="0" smtClean="0"/>
              <a:t>Occurs all the time.</a:t>
            </a:r>
            <a:endParaRPr kumimoji="1" lang="ja-JP" altLang="en-US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l="13555" t="14391" r="14499" b="21625"/>
          <a:stretch>
            <a:fillRect/>
          </a:stretch>
        </p:blipFill>
        <p:spPr bwMode="auto">
          <a:xfrm>
            <a:off x="467544" y="2420888"/>
            <a:ext cx="8352928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Within the living community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539552" y="1484784"/>
          <a:ext cx="7571184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539552" y="3861048"/>
            <a:ext cx="59766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l"/>
            </a:pPr>
            <a:r>
              <a:rPr kumimoji="1" lang="en-US" altLang="ja-JP" sz="3200" dirty="0" smtClean="0">
                <a:latin typeface="+mj-lt"/>
              </a:rPr>
              <a:t>Competition</a:t>
            </a:r>
          </a:p>
          <a:p>
            <a:pPr>
              <a:buFont typeface="Wingdings" pitchFamily="2" charset="2"/>
              <a:buChar char="l"/>
            </a:pPr>
            <a:r>
              <a:rPr lang="en-US" altLang="ja-JP" sz="3200" dirty="0" smtClean="0">
                <a:latin typeface="+mj-lt"/>
              </a:rPr>
              <a:t>Predator-prey relationships</a:t>
            </a:r>
          </a:p>
          <a:p>
            <a:pPr>
              <a:buFont typeface="Wingdings" pitchFamily="2" charset="2"/>
              <a:buChar char="l"/>
            </a:pPr>
            <a:r>
              <a:rPr kumimoji="1" lang="en-US" altLang="ja-JP" sz="3200" dirty="0" smtClean="0">
                <a:latin typeface="+mj-lt"/>
              </a:rPr>
              <a:t>Parasitism</a:t>
            </a:r>
          </a:p>
          <a:p>
            <a:pPr>
              <a:buFont typeface="Wingdings" pitchFamily="2" charset="2"/>
              <a:buChar char="l"/>
            </a:pPr>
            <a:r>
              <a:rPr lang="en-US" altLang="ja-JP" sz="3200" dirty="0" smtClean="0">
                <a:latin typeface="+mj-lt"/>
              </a:rPr>
              <a:t>Mutualism</a:t>
            </a:r>
          </a:p>
          <a:p>
            <a:pPr>
              <a:buFont typeface="Wingdings" pitchFamily="2" charset="2"/>
              <a:buChar char="l"/>
            </a:pPr>
            <a:r>
              <a:rPr kumimoji="1" lang="en-US" altLang="ja-JP" sz="3200" dirty="0" smtClean="0">
                <a:latin typeface="+mj-lt"/>
              </a:rPr>
              <a:t>Commensalism</a:t>
            </a:r>
            <a:endParaRPr kumimoji="1" lang="ja-JP" altLang="en-US" sz="3200" dirty="0">
              <a:latin typeface="+mj-lt"/>
            </a:endParaRPr>
          </a:p>
        </p:txBody>
      </p:sp>
      <p:pic>
        <p:nvPicPr>
          <p:cNvPr id="39938" name="Picture 2" descr="http://thebizzare.com/wp-content/uploads/2008/08/animal-fight-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4689140"/>
            <a:ext cx="2544217" cy="19081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Competition…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323528" y="404664"/>
          <a:ext cx="4978896" cy="4305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62" name="Picture 2" descr="http://www.bbc.co.uk/bitesize/standard/biology/images/animal_figh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404664"/>
            <a:ext cx="3222501" cy="1883513"/>
          </a:xfrm>
          <a:prstGeom prst="rect">
            <a:avLst/>
          </a:prstGeom>
          <a:noFill/>
        </p:spPr>
      </p:pic>
      <p:pic>
        <p:nvPicPr>
          <p:cNvPr id="40964" name="Picture 4" descr="http://greenbuzzz.net/wp-content/uploads/2011/11/4874950316_256df1d484_z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8" y="2420888"/>
            <a:ext cx="2904257" cy="1937720"/>
          </a:xfrm>
          <a:prstGeom prst="rect">
            <a:avLst/>
          </a:prstGeom>
          <a:noFill/>
        </p:spPr>
      </p:pic>
      <p:pic>
        <p:nvPicPr>
          <p:cNvPr id="40966" name="Picture 6" descr="http://o.quizlet.com/GZmRTyTVMLkYYATSZf-H.w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9552" y="4005064"/>
            <a:ext cx="4762500" cy="2476501"/>
          </a:xfrm>
          <a:prstGeom prst="rect">
            <a:avLst/>
          </a:prstGeom>
          <a:noFill/>
        </p:spPr>
      </p:pic>
      <p:sp>
        <p:nvSpPr>
          <p:cNvPr id="8" name="テキスト ボックス 7"/>
          <p:cNvSpPr txBox="1"/>
          <p:nvPr/>
        </p:nvSpPr>
        <p:spPr>
          <a:xfrm>
            <a:off x="5652120" y="4509120"/>
            <a:ext cx="30963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…for resources such as</a:t>
            </a:r>
          </a:p>
          <a:p>
            <a:pPr>
              <a:buFont typeface="Arial" pitchFamily="34" charset="0"/>
              <a:buChar char="•"/>
            </a:pPr>
            <a:r>
              <a:rPr kumimoji="1" lang="en-US" altLang="ja-JP" dirty="0" smtClean="0"/>
              <a:t>Food</a:t>
            </a:r>
          </a:p>
          <a:p>
            <a:pPr>
              <a:buFont typeface="Arial" pitchFamily="34" charset="0"/>
              <a:buChar char="•"/>
            </a:pPr>
            <a:r>
              <a:rPr lang="en-US" altLang="ja-JP" dirty="0" smtClean="0"/>
              <a:t>Shelter</a:t>
            </a:r>
          </a:p>
          <a:p>
            <a:pPr>
              <a:buFont typeface="Arial" pitchFamily="34" charset="0"/>
              <a:buChar char="•"/>
            </a:pPr>
            <a:r>
              <a:rPr kumimoji="1" lang="en-US" altLang="ja-JP" dirty="0" smtClean="0"/>
              <a:t>Moisture</a:t>
            </a:r>
          </a:p>
          <a:p>
            <a:pPr>
              <a:buFont typeface="Arial" pitchFamily="34" charset="0"/>
              <a:buChar char="•"/>
            </a:pPr>
            <a:r>
              <a:rPr lang="en-US" altLang="ja-JP" dirty="0" smtClean="0"/>
              <a:t>Territory</a:t>
            </a:r>
          </a:p>
          <a:p>
            <a:pPr>
              <a:buFont typeface="Arial" pitchFamily="34" charset="0"/>
              <a:buChar char="•"/>
            </a:pPr>
            <a:r>
              <a:rPr kumimoji="1" lang="en-US" altLang="ja-JP" dirty="0" smtClean="0"/>
              <a:t>Hunting sites</a:t>
            </a:r>
          </a:p>
          <a:p>
            <a:pPr>
              <a:buFont typeface="Arial" pitchFamily="34" charset="0"/>
              <a:buChar char="•"/>
            </a:pPr>
            <a:r>
              <a:rPr lang="en-US" altLang="ja-JP" dirty="0" smtClean="0"/>
              <a:t>Breeding or nesting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85818"/>
          </a:xfrm>
        </p:spPr>
        <p:txBody>
          <a:bodyPr/>
          <a:lstStyle/>
          <a:p>
            <a:r>
              <a:rPr kumimoji="1" lang="en-US" altLang="ja-JP" dirty="0" smtClean="0"/>
              <a:t>Plants also compete</a:t>
            </a:r>
            <a:endParaRPr kumimoji="1" lang="ja-JP" altLang="en-US" dirty="0"/>
          </a:p>
        </p:txBody>
      </p:sp>
      <p:pic>
        <p:nvPicPr>
          <p:cNvPr id="41986" name="Picture 2" descr="http://ilearn.sasbadionline.com/i/pic_0000032060425d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44823"/>
            <a:ext cx="4781919" cy="4009175"/>
          </a:xfrm>
          <a:prstGeom prst="rect">
            <a:avLst/>
          </a:prstGeom>
          <a:noFill/>
        </p:spPr>
      </p:pic>
      <p:pic>
        <p:nvPicPr>
          <p:cNvPr id="41988" name="Picture 4" descr="http://4.bp.blogspot.com/_616GUp5HKoQ/TApTcGrTOHI/AAAAAAAAAFA/HW6dAVkth00/s1600/DSC01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84784"/>
            <a:ext cx="3480321" cy="2611290"/>
          </a:xfrm>
          <a:prstGeom prst="rect">
            <a:avLst/>
          </a:prstGeom>
          <a:noFill/>
        </p:spPr>
      </p:pic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4" cstate="print"/>
          <a:srcRect l="15215" t="22266" r="49365" b="34422"/>
          <a:stretch>
            <a:fillRect/>
          </a:stretch>
        </p:blipFill>
        <p:spPr bwMode="auto">
          <a:xfrm>
            <a:off x="5004048" y="4193704"/>
            <a:ext cx="387534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err="1" smtClean="0"/>
              <a:t>allelochemicals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1352761"/>
          </a:xfrm>
        </p:spPr>
        <p:txBody>
          <a:bodyPr/>
          <a:lstStyle/>
          <a:p>
            <a:r>
              <a:rPr kumimoji="1" lang="en-US" altLang="ja-JP" dirty="0" smtClean="0"/>
              <a:t>Chemicals that inhibit the germination of other plant species.</a:t>
            </a:r>
            <a:endParaRPr kumimoji="1" lang="ja-JP" altLang="en-US" dirty="0"/>
          </a:p>
        </p:txBody>
      </p:sp>
      <p:pic>
        <p:nvPicPr>
          <p:cNvPr id="43010" name="Picture 2" descr="http://origin-ars.els-cdn.com/content/image/1-s2.0-S1369526604000731-gr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36912"/>
            <a:ext cx="5181600" cy="3971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Ecosystems consist of 2 parts;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467544" y="1772816"/>
          <a:ext cx="5915000" cy="38730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C:\Users\Elise\AppData\Local\Microsoft\Windows\Temporary Internet Files\Content.IE5\0VBKULNQ\MP900401526[1]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1628800"/>
            <a:ext cx="2274883" cy="1515996"/>
          </a:xfrm>
          <a:prstGeom prst="rect">
            <a:avLst/>
          </a:prstGeom>
          <a:noFill/>
        </p:spPr>
      </p:pic>
      <p:pic>
        <p:nvPicPr>
          <p:cNvPr id="1027" name="Picture 3" descr="C:\Users\Elise\AppData\Local\Microsoft\Windows\Temporary Internet Files\Content.IE5\L1HMXHPM\MC900446106[1].wm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3429000"/>
            <a:ext cx="1548994" cy="1733702"/>
          </a:xfrm>
          <a:prstGeom prst="rect">
            <a:avLst/>
          </a:prstGeom>
          <a:noFill/>
        </p:spPr>
      </p:pic>
      <p:pic>
        <p:nvPicPr>
          <p:cNvPr id="1028" name="Picture 4" descr="C:\Users\Elise\AppData\Local\Microsoft\Windows\Temporary Internet Files\Content.IE5\10EVTLI0\MM900041153[1]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5077119"/>
            <a:ext cx="1872208" cy="1780881"/>
          </a:xfrm>
          <a:prstGeom prst="rect">
            <a:avLst/>
          </a:prstGeom>
          <a:noFill/>
        </p:spPr>
      </p:pic>
      <p:pic>
        <p:nvPicPr>
          <p:cNvPr id="1029" name="Picture 5" descr="C:\Users\Elise\AppData\Local\Microsoft\Windows\Temporary Internet Files\Content.IE5\10EVTLI0\MC900186196[1].wmf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20072" y="5301208"/>
            <a:ext cx="1820570" cy="11868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Predator-prey relationships</a:t>
            </a:r>
            <a:endParaRPr kumimoji="1" lang="ja-JP" altLang="en-US" dirty="0"/>
          </a:p>
        </p:txBody>
      </p:sp>
      <p:pic>
        <p:nvPicPr>
          <p:cNvPr id="4" name="Shark vs Octopus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484784"/>
            <a:ext cx="6552728" cy="4914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270494"/>
          </a:xfrm>
        </p:spPr>
        <p:txBody>
          <a:bodyPr>
            <a:normAutofit/>
          </a:bodyPr>
          <a:lstStyle/>
          <a:p>
            <a:r>
              <a:rPr kumimoji="1" lang="en-US" altLang="ja-JP" sz="3600" dirty="0" smtClean="0"/>
              <a:t>Combatting predator- prey relationships</a:t>
            </a:r>
            <a:br>
              <a:rPr kumimoji="1" lang="en-US" altLang="ja-JP" sz="3600" dirty="0" smtClean="0"/>
            </a:br>
            <a:r>
              <a:rPr lang="en-US" altLang="ja-JP" sz="3600" dirty="0" smtClean="0"/>
              <a:t>Structural features;</a:t>
            </a:r>
            <a:endParaRPr kumimoji="1" lang="ja-JP" altLang="en-US" sz="3600" dirty="0"/>
          </a:p>
        </p:txBody>
      </p:sp>
      <p:pic>
        <p:nvPicPr>
          <p:cNvPr id="1026" name="Picture 2" descr="http://www.mnn.com/sites/default/files/styles/node-gallery-display/public/peringueys_viper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2990075" cy="200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933056"/>
            <a:ext cx="3496922" cy="2412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3851339"/>
            <a:ext cx="3240360" cy="2494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597660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Viceroy butterfly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4788025" y="6306561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Monarch butterfly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4108482" y="1700808"/>
            <a:ext cx="478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Camouflage</a:t>
            </a:r>
          </a:p>
          <a:p>
            <a:r>
              <a:rPr lang="en-AU" dirty="0" err="1" smtClean="0"/>
              <a:t>Mimmicry</a:t>
            </a:r>
            <a:endParaRPr lang="en-A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72816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Behavioural features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1856817"/>
          </a:xfrm>
        </p:spPr>
        <p:txBody>
          <a:bodyPr/>
          <a:lstStyle/>
          <a:p>
            <a:r>
              <a:rPr lang="en-AU" dirty="0" smtClean="0"/>
              <a:t>Stay still!</a:t>
            </a:r>
          </a:p>
          <a:p>
            <a:r>
              <a:rPr lang="en-AU" dirty="0" smtClean="0"/>
              <a:t>Keep a lookout!</a:t>
            </a:r>
          </a:p>
          <a:p>
            <a:r>
              <a:rPr lang="en-AU" dirty="0" smtClean="0"/>
              <a:t>Schooling- Safety in numbers.</a:t>
            </a:r>
            <a:endParaRPr lang="en-AU" dirty="0"/>
          </a:p>
        </p:txBody>
      </p:sp>
      <p:pic>
        <p:nvPicPr>
          <p:cNvPr id="10242" name="Picture 2" descr="http://i.imgur.com/PFPhmS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429000"/>
            <a:ext cx="4047761" cy="3035821"/>
          </a:xfrm>
          <a:prstGeom prst="rect">
            <a:avLst/>
          </a:prstGeom>
          <a:noFill/>
        </p:spPr>
      </p:pic>
      <p:pic>
        <p:nvPicPr>
          <p:cNvPr id="10244" name="Picture 4" descr="http://www.adamtglass.com/wp-content/uploads/2010/07/T-re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17032"/>
            <a:ext cx="3794342" cy="2736304"/>
          </a:xfrm>
          <a:prstGeom prst="rect">
            <a:avLst/>
          </a:prstGeom>
          <a:noFill/>
        </p:spPr>
      </p:pic>
      <p:sp>
        <p:nvSpPr>
          <p:cNvPr id="10246" name="AutoShape 6" descr="data:image/jpeg;base64,/9j/4AAQSkZJRgABAQAAAQABAAD/2wCEAAkGBxQTEhUUEhQUFhUXGBwXGBgUFxwVFBoXGBUXFxcYGBwcHCggGB0lHBcUITEiJSkrLi4uHB8zODMsNygtLisBCgoKDg0OGhAQGywkICQsLCwsLCwsLCwsLCwsLCwsLCwsLCwsLCwsLCwsLCwsLCwsLCwsLCwsLCwsLCwsLCwsLP/AABEIAP4AwAMBIgACEQEDEQH/xAAbAAACAwEBAQAAAAAAAAAAAAADBAIFBgEHAP/EADkQAAEDAgQDBgQFBAMAAwAAAAEAAhEDIQQSMUEFUWEGEyJxgZEyobHBI0LR4fAHFDPxUmJyJIKS/8QAGAEAAwEBAAAAAAAAAAAAAAAAAAECAwT/xAAhEQEBAAICAwACAwAAAAAAAAAAAQIRITEDEkEiURMyYf/aAAwDAQACEQMRAD8AwvDdVoWmyzvDFoGGy4c+22KYcuF64Sg1CoNNz181yVLlJrlWiOgrhchNK+eUjcqOSOIThCA+kqlSqK4S91a1sOlnUFpKmwGiSrPD1Um2kUdimnFgKqC9/VQa5Qc5ToxGuRmhJh6PSciiD92u90p0kaFFqtFHUVHuU6olGxoqymUzSYuIjCnRFLgKSumsSGDCtWBO0YwAtQ3tTTmqJYls9EXUlNlJOiku5EbGi4Yi4TBvqOysaXH+a8kPGYmnTGao7KOgknoAt32K4tha2Gy0aTgdXF48ZOpJPPoNBCrHG0MziOztdgktny0nzKROAfbwm+ltfVR/qAziBcWvLzhw4loY6GkZbZiL2Oxlc/p/ga7nN7zMKREPJkNtoWzvror/AI4nfOgK+GIMOEEahBOGVrx7gwo4t9Wi8vpVfiH/AAqDlsQemhQcinOet0c5VpwyGcOrbIu0MMXuDWgknQBTKPVUiiumitieyL2jM/N6D+FLYzh+FpgGriBSBFi6ZPoVXI9WV7hFp0kF/G8NmLWveRoHFmUH5yArOmyQDsdOR8kspZ2U0hTCkEbIuhqhegS1DKZcEIhKDQUKbdVMMX2VVstK/CK2AskcMxPlyVpyIFfMX0qbEjdUSUVBekFXx/CmpT8Iu0yI+YWy/o1hJoYh7s4bmDWh9iCGjMQDca/RZ9pXpPCyx7TVaHZqrG5o2y2/T2W/ivxNn1zEVGZi0hrovB5xMQszxrjAYO8NN7TlgNiQOgAQ+01R1J5hwOjratmYkc9VkRxRzjBdPqVrc9dQiuKxZxL2BuduSJucpgzZugPWJV9TQAyyLTkLnzuzxibkXHcVrYLBOxNBvjqVW0Q8icjMriSOpdAQyttguD0sTw51KrORzbkWIvIcJ3BR4+zvTFdi+1deu4967O+AJnU3gnkrntVwdmIDhVaaZa4ERY335eiU7HdmH4Kv+L4mB4eamUAFjRLRlky4n2Ru2fabv3ZaYaBMnNr8t1vlZYiS/WNw3YqoapLLUxEufAMHWBv5rRcPxbKIdTEVGf8AZvhnmOSztanWdGVzx5HVQHC6x+OpDZuBqp98fo1fi1fj2moGhsZpIgzAA1TEpPC4FlP4Bfcm59ymZXPlZbw0j5xUQFIKbWKdm5CiiuCG0XTlBZlkSpUSztVMoIVj0drkkxMNKANmUXLjVMpbMFb7sNWmk2+jiJImOvX9lgXBbbs0zJSbbaSfUn11V4XVGl1xzhba3xQRzi8xqV5nxjshUY7PROYDUaey9OdiwWuIvl+1vsqz+8a+WjXYzb0XRLKjLFhSOeq6CoY3FzXc2QREgjzuol6585q6VLuCh69I7OU5wVLXTN7EkLzNl17NwbBCnhqbTswD5KvD2WTHdocSYyi5AtBuvNcK09+cw2mOq23a3Dmm9rwCQDeD+U/Fb2Kz3GME6nUzATaYGsbhdFx2ztGaF0hCw2Ia8AtMj+WR3Lgu5dVvOS5CgSjFuqWeqIZrkXMggWX2dLQELl1gQmORUGQcy6IGItQL5oVJCLYXQ5TcguQDDHLryh0tEUhGjDWx4bWPcsJmAJN+XT+arIZVpOEVT3Q5E5fqlTxWWGJyObtrJvqT+6UrtDASRoPqbK1w7Ypu8wL8uX1uqnj1QNok856iAJOi12TC4quf7ok7iPv9k2HKiq1TGa8281cYd8gHmn5JxKzxvOlvwVjXVWNdoXD/AEvVzi4YCY0XlvZlk4hnST8luOJVy2mcokkaTlHWUvHdNLOGK7Y44OJcS0ETYOnbe1llWY59ZrZcQ5sAny/ZWPH394Q0REflED33VfVpilTBg3ubXiF0ysMnOBEtc8He8eSuS5UnDHeKd91bMqLm88/Jp47wMHJZxTJdAVfiKiziqazWQnKNFynUEICTX7Ij3Qg0m7rmaSkYtQqOZGqMugVAnsq+LlAri7CZD0AiQo0rIrgkYLloOzbxlggGCTfSf4VR5JVrwypkuNiLc5B09kHO2owj/C4aCwiCTFtfZU/aXxOa0C1zbrcdNkzReA4iSM0QfWASNviVN2hp1S0OpDM5hhzZ+JpGoI66Il4VWP4rhAG2EXmR5HX1lE4P/j9SmqmIbUZ9jYzyPJK4F4Y7uzabt5TuPor9t46Z3HnbU9kXD+4iJlp0tpBWn4y7wQdCLxbw7ieqoexlIiq9+zWwT1cbD5FajEy+YAytsL+6jemk6eaYsA4gB1mA3E6huovzKtOPU81Fx5ztEAxHoudoOHufTIa2HtOZkAmQDceZ5+SLj6gdhc50cwH2m3SLrqwy3jthlNXTHcKgQB1+Staazj62Q0z/ANnfZanDNmFn5vlHj/QlUWSdKnKax4soYanaVjK0dZThdySUUKL3ZVKkMSYEBBpG666TcqTG3VRJwlL1BdSdUuhF6nQ2+7pdDF0OXwcmE2KaHCm1yDGpNTmEqnxtABJAifP9JStIovDamWqXHRrSQImTIAHzROj+rbFPkh0wWPAdNjlLD4hz8WUxtBT+HpsdmMk3sQbXF/mEoBLsxYSQRPlGwGqhw1waXAAtcS4gn4ec8twiXXKlL2q4R3JbUYbO+IxvuDy6eazeQVIy26G5EaLccVHeB1OxIvrcyCdPMLC8HaRics+GC70tEecwtNb5jO8XTc9gqpeyo5xuCGxFpBMnzsPdXWF4fVZXeWXpvvkOuly3kVXdh3tNF2TeoZny/ZbPBSDJGg+qnGe15X1GX4hS3Eg7/uFie1bn06ZDJyOJcejjEx0PyPmvSuKgMBcNRd3KOR6rO9oMKx1HvJkFpsbGNdPJVq+O/wCJv5R5Di3nwT1+y1vAqpNMSDI5iLbHyVNgMFTrYii18Cn3rAQdMhqDM0+lltO0mMa7FlrBAyxy00tstPLZcdMsJq7VlZ0qbOSFUbdMUm/Nc2mu06LUOqySmC+EA1rJyC0nWfeEWjBIm6QrVfEj4epcK9cJ25Xr3RaV0J+HumqQgILSMKTGojG3RGhSqR81qg43TJbZKu1SNY4Zoypjh7XNfLGB7oMNJgSbXVfh3lXnBabi92QSQ3TX4jHyuUp2oV2Fq5/8eVrQHNGwdvJ35JN4LKkeIho5z1iN7Bw9k3jwGvLqlaGuOVzATJkQSAP+wN0DuqbM4D3OdGcO3iCDrbTL7pmQ4jWDH+EXaR7GfoPosJjMaaWKeY2IHITBMLX8RxEgOANyA6dQABmA9gVncZgu/dMXJpyRoCJ7w+RAHqVp4+N7ZZvQOwFDLSIufGNd/Cb+cla6q42PX/azvZMhtIncvPyFle4h1m8htuSlh2v4reNw4Fhs2ST1ykfKVl+0PEAzD1WgakwR7GfVMcWx0uJLhfYHrZs+6x/afiRB7txEls+QzGZHtC38k3IymWmequIbHMR1V3wvHPrVmueZcGwT/wAoESeuipqlIubYTAkgawNVadlDmc50WDRB2lxNvYJZ/wBU49tJToySmqOGU8JGpUcVieS5LeW8hPHMulHtsiuJcVGstJNRFV7qSJRZBCbY0IopCU7RIKQF3IEBrbo1QpGHVMFfNK6GIjwAEgIDZAaySi0nymqDRISpxKhQAElWHCKJac2drA4OJzalreWzTO5SGKeItqrLC4Z3cQ0jM6cwcAbi951/LA6lRF/URjsOGgPptNQCRclmZ5BLc++syl2YhhqvdAaQC0RdrnCbeUA6ph2jA9rO8aJMnKMwblHSBqqnGBrAH5YOckCfCS8wQOYJcQPJVKdV2Prn4RdglzXDQuY0M9P3QuGf47IOYMD2QPxCTBklsuHw8pUuAOhhadWmFp8ZVvOENLcPQn8z3ERymJP83VvVlwgHafIFVfDQO6pOcYDD4euug53Ct2uDaRO7mucfICw+qnG/k0v9Xjv973tWXN/DpP00BcHb7nRRxeEZWxdMuOZpsB52BPlM+irsTiz3zyLS4noeXqutrgOa4mIM2XTXMZ4XRhzqZ+KC31uCrngHDu5oimbkfERz/gCz/CcVmxBedz91rMLXF1l5rZNLw5HqchyScGVGjXJeSu1n7rHGLtELwB1QZlQYd1OjdWlB9kVlTmhube6iSgLM0woZV93i5UqCJKk3wN18WygMM3CnTVB1jYKfpslKtsnaFYBpUVUDazxsHUdVf8WxADMujYIIEX6R15hU3CqWeqXuPhZeOZ28lZYh2jnek3I1j2gKfi4SdQa5oyj4vEQT4RABA9nfJVHGGNyMYSQQWkEndxzQegt7q6bTAyskuhubK0+KSTPsFl+KNhkyCXHMAdANt/5CMbunlOC+OrRJs7KRli9iIHnGvqucHJLnjy+pCqsVAjKTlOk2Ph+wJjqrbs6Zef8AyPkVrrUYt3wfxNaJMCZIggRMgeeqtHVHOJBiMosNAHCGgHyCznDabu6D9MxcQDYETafPX1Wr4dmcwEiDExrA684EKfHzk0y4jxPtHhRSrGDbX53VDUrErYdtKX4tQxaSRHmskad12TTkyH4aCHBbBmh5lD7I8IZUpVHVG6RlPWDKMwcll5+ZGnj4DwIImUd91FjbpugwNBJWK1feYGi+xkt0Vhh2gkuASbwXOJKYQputfVdyzCIMPInZEpU90FozSp3dPNBxbJsi4U3JdzU67xmtopUgaMAAKLGxZMB4GpQssm2iAYpAIb3BSqtsq7u3dbmEjaDs9RlryDcnKB03I6zHso8QxrW5XGYu4gbgfCD5xqmXkUaQF/w2gSdS86kCUnTo95SkSXD4vWwHt9FFaThT8C4+2ajnxncPEXGGgHVo+/kF3iOEzhskAOEjy6RzEe6yHEhkxD26gOII8jovQsLSbUp0qjtANNunnP2WmeHrrKM8ct8VkuM4TKWi0ASYO5O3TVQwNc06T3jUiB/PUJvilMGS4DcxyGzfpP7qsxpyso09yMx/nqql2Veidl8WH0w1pnKGtDnXEgXJG+i1eGxbSHAHz5+vzXl3ZWuQ/L+U+/otti8b3dB0EAm3kevVZYfjm0t3i874rmqOdaxcSVR4sAGIWpNIZJ8/ZUHGaV2mNV045csMpwuezvEyMO+nYESW+RF/aEd79hqs5w1pmfRaKlTJfJ0SzoxGw5JBRKchsHdDIh0BEfWg+ILNbgrkA7BRoNlsoWLdDT1+6ng8Z4MgTJI1wbTZAr1iYDU1WogAFVfeOzaWRBVlVPjAROK1gxoI1S3D8z3OcdiiYymXWKQQw9TOM3yKsKQMKvpUMvVNiqRYKKqJ1NeqZ4e0kk/8dP8A1t67+irH4i5+ytabxSo5pOY+IgxfQNA3nVF4PHmo44h7y0aN8Tv/AFoB6XMdVZ9jWAue3qJ8hsPclUPD3EgucZJJk9d0fhHEe774ibNMRFiWkT6QiTjQ3ztju0OHnFlrfzOjnqb/AHXo3DqOXCPdFw5oYDpYH9QsBwWn3tZzoPhG5kydPuvQalYd13VwGNmxGYuNy48lXmy1NF4pztjcZQJeWmCC65mep+l1S4ypnruds3wj01V84llN7iADt0PwgfRUtDDQ4N5xJ+6ePRXtbcPoFrQRaSD6BaLtJZpmR4iA3bX6qo4dVzmNgYA0HRXXb6m9r6Zdlyz+XWRH89lN3aqdM+Zyx6Kq4u3wsG8kq6oVpiVSccJFaNgBHstMOazvQnBMJmdOwv8Aor3DMLnGfypHBsAYyDc3gJk4nI0n0tqlvZpipNS1oQnuIJzbrlOn4Q7mUfFgalIBtY2pvpqpYeiwB0aoFGk34Z11Rq7gCQALDVBuOqGJPohUqJI0UcO8E+XNWeExtKTNuSCBOGFJhIOpQ6bc0k8t101A9xiwk29ULH4qLAidLKVHXOBAauPpwY1UMHSIBfI003M8kUvm5gKfp/CtNjc8HTU2myNiKpqPER4YffTMRA32uUuX5MziPt4Rz9VPCUy1uZ58R8TvM/wIonRnvQ5pIBaSYcCIv05+iSxzDTw1dzdco9rymqb3PaQOYN+QN0LjrC/CVY08Lf8A9Ot9Fr4/7RF6qr7KO/De4alw+Tf3KvOMVXnDGDBJE8yOnss12Sqgsi/hdPuI+xWrw5zEAmQQ5rbaOIkJ5T8rBj0zPaXF5abGD8xB9AP1ISeCl0n0SfaevUdXYw03fhsizSSb+J1vIBXnDcN+GAImL+e6MsfXGFvdd4Z4M14i63/9TcOO7D4i0A7S6JWb4FwrvajGACXEBxN7A3geS3P9ScKauFLKYlzXAwDsASfunhO6K82woApsm8bpTtZTaSx7dxlPpp9SrNtGKRc4Ahg8Qa5oy+YLhfW3RUdTE4ivkpsoDunmA4fiOF7OcWn8PmnhjfbYyvGj3AWmpTgaskemxX1Vha6XCwN1pcP2HfhngUsS01HNOZj2QxzJEkEGwFr/AKrLdpHDDV8tZr9DOWIPPU2KeWF9uCl1OT7CHOJF2j2TP9tmBvP2Wbb2jYWltOlVI08IDj5eGU/ww4lwP/xsVlicxpEiPafYKf4sv0czlNVMMIJ284SFN0mN50T9V4a3KZBdsQR8iLeqSqUzNhNotqon+nU6mWOqYw+GFpI29UhRpCb3O0o7oy5g64ddvRNO1hVw76UtqDxh14ukxgHOqiNzuY+qY7RYLiDKhq0qOdsyY8dT/wCzTEW/0lMFxg1DGJwuJZOhp03QY6Fpun6XuK38XFWsC1uTQ2kadR5oLQ3MXPIDWiSTpbVajg/ZumW5nU6gDiHBlRxBkCMxa0C5HNWGN7PYeq1rajA5rZPd/DTkiJcB8XropniVt5phs+Kr5GMLgXB0N2YNjyBgD3W3o9nHOayfjcXZ2mIYB8OmpN1b8J4JSwxccOwMa8y7e4mACbwJNphMcR4eys3KX1I/OGOyBw5FzfEG+REq/wCOG8j43harKrm4bHirUzZW0cLSdUfIsWvIGRsHmVc8I7NcTrM7rEOp0qTiHOL2tNaRoAGGOtzuvRsLgaVJuSm1lMDamA0AbaIzHO2vF7labk6iPVk8D/TnBUxEVnO3d3z2EnfwsIAunsL2Qw1Il1PvhN4NZzwCOWaY1Vu22hAJve5I3i6+GJa3TUnaToluq1P0SdhxTcB3jnFzTYtBhp1NgDAMJev2OwlX/JTfPNr3UifMMIV418mI0gE9eXooY+rkaXcteg3SCowXZTDUA7+2aaZc0tLw9zqgB1DXPJyz0QsbwGs9+bvWsBqGqLGplLQGMaAbZS2S7ror1lRzssRl1J58o/dNFo9tEbGmR4L2FwmEdmFFtWob56vjdMmS0GzddlauxNcMeGU4dmhmcgDLpNj/AAK3J5QgvYEW77EmmU4z/dOLG1Gd7SNCpTe6kPGx1RoFgfE5stavPsdiKtapRccK92IDWNe00nObVdTtmcCLToV7SWaL5pvF0SlcdkOC4Q06bWik2iLEta0Dxb6aq2cRzv1Q4AvE+sBLeK8kdI5dfmlOFUWtkPxZT5ifskamApE3pMcDyaP9hddWcHODgA0RlMyTzkbRZMYenmOp5209U9kq+IdlsK5o/Chw0LHEEes39ZVLU7F53SKoaDzbJ+q2xAH8ul8RSzMvTccxjLTMOM2ufy73CV0NIPpFziMpi9ybfIzpKlRrsBkkucOcwPJWdV0T5qr7hpNjv/PsnwZqhVJdOoOvTki4mnItrz6JSnULWmxzT8JgaHWeoujOOaZ2RsgsMB/jDi4N3dM/Ox30RsTg2va5rpymJAcWgxsYvCVcHTtrp06dURlZ0axbTW6DTyEGzAXONyIGmkzrqlsXhBly1vFedYHy+S495JDiTbl159VLFslhncJUIYHBUBdjWhzZE6uAMSJNxMBOeU2/kqt4Ww3v9E/MnflKAmTbrPp5o7wC2ClM3PU9dlOmZAg/zQoAeEe5rix0Qbg9EepU8QG3PkhY2lIBBuPmOq4yWmSLc9wEAwHKDnKLuhXCOeiA+c+Y2Xxd7hfE6BDxNdrYzZiTplaXfQWSBiow5bi5uPJLseDf2+qYq1zkAu4CwA68/dJBhPkDH+uUIBprQdRqpNpg2aSI26qFFxIsPDOWZmY3TOUNEhOAsSZgxy/2mKZuI0t9VWVHku5j5zzT+FNhz+6YCxVSSb6nbRHwY3QGUSbWR6VI6SNbJADGOzHpKlqIA9UbFYchuy5hKJOpQEDTuLTz2A/VCY4yTl00FjITNSnJgep3Q6tM6CEAB9YA28rWg/qlq1R8WGZtyT+a2jQNxqpuw5mZ5/qmWggT0J9B90UKjgWOZVJLSQQSHNIgjqQbq0pukTBbrY6xsYGkrmFZnIMAEgX3vfVG7l7RPhPO509ktALzui0WAei63CX2vdS7kknQXtBJsmEKr4EGT1GvyQ2nNrMaQU6zCkxdSNIxqEaBCiSTZpgbaXU3OgXtPumRhjM81HGYUnWEwU73lPL9yul1kJtAgbIlNhJjRKhNrwGEzO36rlCnI9Fw0CBlEWlPMpQ2LQRdIwT4WiPb7rj3wI57Ir8PHigT5lLMoku1CZONotJv5ppguIUjQPRQxODFRmR0wSAYJadZ1F0bD//Z"/>
          <p:cNvSpPr>
            <a:spLocks noChangeAspect="1" noChangeArrowheads="1"/>
          </p:cNvSpPr>
          <p:nvPr/>
        </p:nvSpPr>
        <p:spPr bwMode="auto">
          <a:xfrm>
            <a:off x="155575" y="-1447800"/>
            <a:ext cx="2286000" cy="30289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10248" name="AutoShape 8" descr="data:image/jpeg;base64,/9j/4AAQSkZJRgABAQAAAQABAAD/2wCEAAkGBhQSEBQUEhQVFBQUFRUQFBAUFBQUFBUUFBUWFRQVFRQXHCYeFxkkGRQUHy8gJCcpLiwtFh4xNTAqNSYrLCkBCQoKDgwOGg8PGiklHyQqLCwpLCwsLCwpKiopLCwsKiksLCksLCwtLCosLCwsLCwsLCkpLCwpLCwpLCwpLCwpLP/AABEIAQsAvQMBIgACEQEDEQH/xAAbAAACAwEBAQAAAAAAAAAAAAADBAIFBgcBAP/EAD8QAAIBAwMCBAQDBwEFCQAAAAECEQADIQQSMQUTBiJBUTJhcYEjQpEHFFKhscHwcjNi0eHxFRYkQ3OCkqKy/8QAGQEAAwEBAQAAAAAAAAAAAAAAAgMEAQAF/8QAIxEAAgICAgICAwEAAAAAAAAAAAECEQMhEjEEQRMiMmFxUf/aAAwDAQACEQMRAD8ATZaGyUXdXhryeQYsbVBu2Kd21B6Kzit7VFtrRnt0M1tmhlr0UJXqYeuNJ19NDL18HpkWCwwu16blCJqG+nAhGahl6Gz1DdWpGBZqFyvt9QdqKjgatRw9BVa+Y110cMrer43qSFzNT3ULmakHN2vUagivd9cnZo/auUUmkLT00Gp6YLJK1e7qXF2pdyvJoYGL1CagTQ99akaGahsted2oNeojj41EtQ2uV8ua04LNfKas+k+HLt/4YUfxN/YDJ/zNXS/s+MkG+oOYi2xGOOSKYoS7SMMuKiy1pdX+z/UJPbZLscgEo32D4P61nNTZe25S4pVhgqcEU3a7BaFXNR3URxQWaj5IGie6vi1CmvhWOZtBd1DJr6vQtLcjaBMKkpohSoAUNm0S3VBmr56C5pkTGMWrtMrqKrVNFD05MEcQ0UV4Lde7aj+NhWTqDipBK97dZxNsVegM9WDWaVu6et4M7kK92mdNrVTzHaYzDZXH8Q9qA1mqPr1wiBMDJ+/2puPHvZll51XxpcuFUsEhApbt5QNHm2ASYHOAcz+XitB0f9qJfT2iVh7Z2uvO4KAfLniuX6DVQ+cH09AZ+ZOBzW+8DeAy6O9yFUsrJtIZiokFZHIO5ePY1R/QkdcOvKrKebMBTIwR6H2IGPrWF6z+0HR35Gr01xCrG2lwMgOJkBiQMRwZ5HvWi14COj29yhSAxhtvMHC8sQfuMVReNfCYvHu2EaWbc6KcHGLgMjbORIkGWkDdQPsJIpL+jR7Xd07l7fB3CHSSRDL9Qc+0H1qpuJWj6H4ffTslprbdq5bNtuCYWWtkx+Yb2H0I+dVXWOlNZcrO5T8LiIYf2InIpMo09GNeyvryvQtS2UDMPgamhqMV6FoTgxFBZaKor50ojhZ6AwpphUClEmY0KFqkj19dt0NaapAml7NSNim0tUTtUxRF2JLZqY0tOpZoy2aasSBcivGloV7SVb9movZpscKBczPvpayXie2ReQe65Hyk/wDP9a6HcsVh/El0jV/RAAfaZ/nmPv8AWuyY+Ks3HK2Uul0YuXQBtVhG1sBSfQMHxzjOOfvr+m6m7bIXeyhJJUDy+WR8IIiAT8v1yLo/hK41sXAiR6rDD5wxUxwfcj3rZdN8FswBaV9drgAzBEAsBPt7HEwJqLJFyLYSoqdL12/BVmDbZYEjDASW3AD2Iyf4vvTVnxY6JCABEJbt79u0GR5AVE+uPf2zVV4p6Q2mdQBn0GVg5kQeVJPv6xkUg3RbhUCdgJEy0kA4MgfMf0pCU06Gtwq2F6Z48KA94kEyRJncATj5HBxzg5yKn03xOl8EMofezhre4q648l23IIO2CSMSCPSajb8J2sbizcTMCYx6CQIxzVr+7AAAAAAQABED2qlYn2yeWVdIrBaqXbpt7NC20qcaFpi5tVGKaZaGbdAkFZBaJFeBaKq0VGCzpQylNMlDdaWwkJulD7NNm3XhSuTNo0qijqtQK0ZBXrKBI2eqtGVK8trR1WnKIuyHbr42qNtqQSmJAsr7lmsO2hF3qbbm2gFVPyhR+nMZB9eeK6HfUAEnAAkn2AyTXNuj68s1+8qr3HclCWIjccSfyhQR88HGSQryGkkhmBbOn9I01oeTJg7ohPLJJEydoJMnaPUNAOCNNorYKztJB9AfpkRjiP8AM1geisgVIeEUBmQqFN263lZmg7jgKdp/iUDdFbbR6yF8pJJxJj2zx8oOB6ivObLkhnqHSLepQJdTK+ZCwkiPY/SsR1rpPaafRpIx7Eg59eK6DprvnCzJGDMmMcSSRP6Ul4s6b3rI2fFbMkeu3P8Af/MUyD2LmtHPAleFKO1uDFe7ar42iW6ErlulXtVZOlLslTzgHGQiFr4rTDpUdlTPHsbYvtqSiibK+2VvA6wVxaCyU2y0N1oJRCTF4rxqm9CNL4hWaplqSipNXwNeyiILbphBQUo6UxMEnFTUVEVNDWnFb4isltNeC/Ebbgf/ABP/AE+9ca0V3Zy0ZB/rEfXifafv3a4K4p4q6T2dU9scSLq+2187foDI+1TeSumOwvtGs6Br12FnBK2lN52nm64fcJjiGWfYLHsK3HhvqJ228lnOWBOd5kwc4bcXnnEZMCeR6HqUW2Uk8+hgmSk/XCiZ92roPgzWCNpO4W7QUREs6YYSODtZfrn2rz5v2XQ2b/Qa0l0G4QVDNPJLkBZ9uRA+Q9TV1a06sxPr8BPEj6cHmsd06421fNJBWcflXAImMGD9Yn3FavpvUFYbDhh+h9yPvOKzHNdM3JD2jGeI+jNZun+E+YGf7elU5rofivQ9ywSMsmeJMeuP51ztzXp4XyR5+VUyDUBqm7ULdXTiAmRKVEpRprwil8AuQuRXqrRCtehazgbyBMlBenSKXdKXKAakJOteBKLcWoxSVHYyy/e5UlalGuURLlV8yeh5HoyvSC3KMt2tWQ7iPBqIjUmt2jJcpimDxDsa5z+1HQZs3RgndbJ/0wy5+5/Suhb6z/jnSC5orhP/AJYF0fbB/wDqW/WtyfaLNhqRydH9uIH9pro3g68Qu/acDuGB8Y8yttn84K8eoBrn2l0u5giiScA+gwZJPoBBJPsK7B4bsKLFrtqCQotkXMFgWI3MR8J3D54Kx8/HzvVI9PCvZddP6gtu3blYO0YJacCBIAk4PqRyad0+ts3J/EUOZBIIEnjGcnPp/wAKr+o+CLGrBe0zWLj+Yup5b8u5TIMQRgj1zWO65oNd06O7F2zwLyjd6Sd0gleD/wAah+/osXBnWrV9thVzuVhtmAYEQOOc+/8AKsN1fRm22cqcq4yD9/f5VVdG/aTthcEHBxhf1Nb0dvVabEEMPi+KD6NI5/vn3qzxfKcJVIl8jxrVowNw1AGmNfo2tuyOIZTBH9CPcEZ+9Lqte53s8joKK9Ir4CvZoqBBxU9tfCiqtC0EBIoVymytK3RSJ6DiKXKiEorJXoWpk9jgu+ppcpctUlap+bR1DiPRRcpIPREajjM6h629HR6SQ0zbNPiwWhlTVf4mzotR/wCjc/8AyYp0Gh660GtXFbgo4P0Kmnp6ArZxfQsyZb3k5iQu1oJ9OB+ldD6JrN2oUzG1BtAYCCi3FcD2MsWHuQZ5rmen1WYOV9f0NbbwVrEu3LfcHwDDLAIJYAeb3hmn0ECI9POzR1ZfidOjqHQb1xYEhp59/WfqDBIOfhYHImtiihlgiREQc/UGax/TdUFghfInmBICtnnI+MRgjkEAitV0+6CogyCAVaeVIBH8jUcdFM9nJ/GnhD/s/VjVaYDtO25rJHkVicqDwFOYmOSK1vRerWrbIu78G9aFyySBEsSGUGclWBHAiRk81rOr9KF+2ykcgiuc9P013sanTW1/8VpX/ebAMDcpxcSM8jdgfmjIiKbKDkgIzSLnxhZ3i1eEGQbTFTI3KZAn7sPtWbFumOgdeuarR3LV+2Uu2it0HYyB1EqzeYCSAc/aola9XxZXCn6PO8iNTBGhk0W4KAaqchCQRTRVagA1INQ2bQRmpe5UmeoE1NkGRQMiviK8dqjuqexoAvXoegFs17uqZmobR6ZttVcj01beiicx5Gpm2ar0uU1beqIyBaHENSuiVYe6kT9RS63KMr4/tT1IW0cLXUE4UCM5j2zArS+EdXdVygWFZkJYAeUjeymT7tt5/wCRz+tZld0wu1mTjGCQY96svD+sZPhb4mRWBAkzuUZPsW4qbIvqyqHZ2npnWl7irtI3EbkA+HaSuVyVjy54JPzitN0iybcrykys8gnmAfSf5z9uZ6bxAy2nuhGI7KsGJgsqoockc4VmfcBESJIUAbGx1gWlBDllADBTO/aEBG1T8WfLE+tedLRctm7Q4rM67RBddbveptlHjE+xj1PGPkeasOldaF2As5Eg+hBEj9QZo2os7jn0zxn6iqcc1KOiaUXF7MP1jR3beuV0cdkuGe0R5hjhW4j3BjBODiA6vTAOwHAJj6en8qufENubpIOYj6H3FV2yrcC47RNmfLTKq7apR0q6uWaVuaaqWyeivVal2zTq6WiLYrrNoq2WohKtX0tBOmpc1YcStuWqEUq1fTUu1ikuIdlAXzXoehE5r2o2Eg6vRVu0qHqQauTOosbVym0eqq09NrdxT0wR5LlHt3KrkemLdytsw5L1cH96ug8924c8fETTNpbm1AAqgvCsfLLHbmT6QFn2kUDrZjVX5Ge4xnnkyKY6e7OwJlggwsTJOMD9D8yAIM1shsTddGa89tVuslwlRbW0PzwQSuBESqIZ5ieFarvRpvsXVZH2qxhoE/ho6yDjDiMceVvQVmtB10W7bW9OuxwQdwG9mNsbxBJ4UTM/wS2TAuul3Wv3SvmS3tVXHPca24tqkAYmSD83aYFRTTLIM2vQ/iQhdp24jiNpeCOQRK8/9de6+SZg8TWM6XdKXHEAyV+xVfNtPO2Av1JmtdYuTbUHmPWuxUnQOW+yk6xptwLQJHJ9frNUIEVsOqKvZaTz/wAz/QVj69DH0RT7PmWah2qYRakEp1i6F+zX3ZpwJUu1RGCXaqJsVYLp6n+711HFS2npa5ps1ePYpS7YzXUcc4BzXxaplKhFeUxyBzRkNR2Ua2lCaEtimVNCRaJFGpAk0emFelQKyvX/ABW3mSwYAw10cn3Cew+fr6RySjcno6ij69nWXoP5yJ9B6Ef2o+iUohIwoI3OM84j+v1yOJFI6RCZY8Ax+sx98GrbSsDE/AgLkYOQCxJPtO0foKZklWh2OJrei6M7yttYOwq7NhpukTbU5AJkljEhVB5gVt9DZS3ZEIoLMH2rgE7QirzwdrN92+tYrw7rAFlmIZ0YbYBIVioOOdzNH0CN71tNMouMlsHAO64/BwBu/oB9gPc1BOdaLIwLfp2l4k/mlvnJk/WT/T6VpC3A/kP1qm6fpZeAPKn+f3/lVvcui0pJ55BxnE4FMwJ9i8z9FH4i6n52QfDifqP8/lVIrUve1W5p/wA/zmpq9XxZCywtUSKDYamRTUwGeqtMpboVoU5bWiRh4lqvWt0ZFqTLRmCZt0tc0+asu3UHtVqOOQAVIWpqSiiAV41jwfaoiWqkBTCLWGA1SpMtGFuqLxX1nspsU/iOMR+ReC319B9z6UUdujCr8SdbLTatt5eHYevuo+Xv+nvWWu80K5dr5W9eSarjGkFpEt+0VYdM6ltRtxABj6sZED5AZJqre0SeQTVx0Dw6dQzruAKru+G4/wCYKTttq3E+vuOayajWxmNyvRo+j9Wsruu8bWCKMEmBvkz80tif9449K0/hXxJbw27zEBTMRmcx/qUD3ODUNHb0Nu2v71pF27N3cFmbYDXdm7d8SgAM2Cces7RVD1XwEruG0NwgXFFxNO6XkgTt2o9wAOdwMDDZAg150scZe6L1OS9HYbPWkS3uuHapKoXEEAuYWSMAEkZOJYCj9Y0hdVhgLhkJJgPyQvPxY5/wcq6Joeo6ZL1q9Ya7ae2UfaQ8hhtBEEyQxU/b5Vt/DF69fsKupRla0bV5D5gVuRIXzABjHpkQ4kzxkW4ugZQUlZRXWIMHBBgj2PqKPbv1HxBpja1DAkEN+IpEZVj7e4IIP0n1pFL9XqWrPNap0aDTXafVqodHqKtbV+nRkAyys04lVtq9Tlu5TUwR1anFARqKGpiOJgVFxXu+oO9accgUUUCoqKIteKOPQKLbqIFSWuMC3rwRGdjAUFifkBNco6t1I3rrXG5YnHsOFH2FbTxx1LZpxbBzdOf9C5P6naP1rndxqpwR1ZwTSorON5ISZYqJaPULOJPAnFE7Xz/z61PRaR3O1FLGC7ACSAokmBmAKb6tYVDbKcPaRzLq53MMztPliYgwTExmnt7o1LViq6Jtm+MDMgTHm2jcfy5GJ5rR6Nr9htM+mvJce8jCbSgXLZP4LJdkAmBtIJMTn5ml0enuBHdkfsiA3kcqWIOwMwgJhiRJ+x4L3ResnTOp0zanI3PbW5sDNkQYUhl2/L83NLnbQ2FI2mh1nUNNa1Kb3vqn4loPZvsbod3UlZUwJ80hsF+eYwPVetam6we7cuk8hjuA53AiIHJma1Vrx1p2D9waxS/lKJesbNrNvZlHaUK0gZCyZORFX/hu5obn4NrV3TP4Z0mqXfba2g7wYKoG0AgwZxkQQantwttFFKekxTwz+0ZrdgK922VQlES9vZggVQm64FPmkNg87lzitr4f8WHVbmt2LgZAgZz/ALLcQpKC4vxRvJBAMiOJgi/ctRYtqukHeRoVlR7KMm4Fg48otvgkgwCfLMgUR75vK1sF7WqEQLjvtZLd0HeFtsSqOAAT6bszzSLUuhyTQ/1fpgv2nCQNsuAbbLLlu4Y4AncwJjJbnBFYZwVJDAqwwVIgg+xB4NazpzalgFu3EW4212tEtvVWkyQFU/7QHERAYTG2ieIOnHUKNgUOlzazMCJmcK2TtkjGfSOMnGdaZPlxctoyljUZq00+pqjuWSrFWwVJUiQcgwcimdPep0ZETRqLF2n7Nys/ptRVnYvVZBgMubb0TuUhbv0TvU5MwbNygXL1Ba/QGu1tnHPUoiVArXqtXjDg1fTXozVf17qPYsO/5o2p/rbA/TJ+1ct6MMR4r6j3dS+ZVPw19sfFH/umqewAWkglRkgY+mYMZqDtPzo1lPT1PP6+1eilxVHHjyfn61JU/X1ogSDBMfSvhGf64/nWWEkWvRvFOo03d7LR3AFaRv44P1/z0EWfS+vxeuaixZFpwVdWW8EUMxCOsXDt2tvJKiYgegNZrTWxuAO7bInbEwT6TjmP1rW9G8OKL1u52xd0268zs91biBQG2M3aXeu2MsV2kg+kikz4ofDkyy6n05b7Xrh0+y6WFx0b8ZUXAbaF2lT+JvA8ymFyOKt+jNYtadm1OmQW5S4hVbZUrecC29twd1qNpOMD5GAcFrvDF23qmtrdG9GUC6SbUlgu3aHAbAIMKDAGJGa3PTDrlXtN21uqr9tRcviUTDFGtyrebawgHHMzFTyVJUyiL3tDjeH9Xp2F3p957gAG7T6h1Z2AbBEtsKsMziNpgzIq7u625qre5bR019JDt5LgnDPaQ2WZg7YO1h9MmRkNANZphbbtrda3c/EHctMzDd3XBlgyvywbM72kECr3S9fuQy3dMunc3Cy23tlVberbCbigC7NwW92fzH04W0w00fac6ko917a3XW6OxJVW7G2NgN1Z9G3WzBO44OI0XVeuDTXbRuD8G6oRHhhtuKWBUwxHDwB6yeYFZC11JdRatvo9QjOt1XfQXnUo11RJKG6u9J3M3JyhiMEEs+LrQLhwm17VlnslrV2yblwmRbCsd4DsxgzGz021zTN0y58W9KXN+3GSN4GQSxjd+sA/Mj1ms7arTXrqtprir20CKQ6K0gYAthVUmFkAhuIUehBrNJRxZBnilLQ5YuU7a1cVVh6+71UxkTmgt6yjfvdZ5NVRRqqcshlF02rpd9ZVY+ppZtTXfIdQlXkVJTXpEGvMQ0korBeOeq77wtA+W1znlzz+ggfrWs6/1Uaewz/mPlQf7x4P25+1czQEkk5JzJzznPzqrx4b5MFn1tfrTGnddylpAkSVjcFkSQDiYmhgZ5j/AD+dQuCPT7+9VPZy0XvTOkW9T3iLgQ24KB/zhn2wQp3TlfhVskYjIVu9JuC81jYWvKxt9pfMSykghY5yKb8JaQ3L6wxSGRx8RUsh7gDBQT8KPGDx882Oq6iV1pu3gUJVHVgjlLTeUbXRiC67C1snBO6eZpLk+TRQopxtmdW8LYZWtneSFlsbVhlde2w5JKwcEbfnV14F6wdPq1dXRFCOH3kgMu0yojO72+Yq+8VdJR9K2pI7lwvaHctlrluGVi5J4XzkcgEEsDJrnIYyYHyrItZYtGyvHJWdm/7z27my7dcG1bud2xqLbILisVIdblt23+RWcwFE7ccqDfr4ht3GslVV1uhg2wJeTcSNzblbcM3FGQCNhGTArhen6rcVbYGVtXO8pAG5GO2YeJAOwfLFbOx42tOgsd4ghhcW/dt70Lkl2DA+ZIItgMAYKTAGKnlha6KI5U+zpGuv27KOcMlyAyuT2irNt3RBIO07cT8IMAEk2ul0qJtUBALZLgSABMw6rELIJxgATE1gNL4g0966bi3rdp5YsG1OoQXMYJQp2ydhIlSM+uat92/UI266jSylLd5blq2TbcdwQxBTz4XyGWjgiFNUNuy8u+HdJdud9EG675Ge2ttlDBt25iVbad3lJBEyZk5pM+E0tjULbGnHdD52ou12ZyA25GlT+GdpMeTAAxQ/BCrp7Ozvm6LjdwB7fbdSQA+5CoPJy0kEEff7q2ucvct7LlxWKv8Ag3ER7Z7hTBuRJIUnaQRMrmRPb9GV/orrtAtnTljat27zsQ3ati0PTkKSG8rESCRwDMQKBWrTdTU3bTIVuFtOC63SFC3EaC8eYnGDEYAHoyk5eaJWQ5/yCl6C9yvGeKgwnJIE8TOfnABMfOnRZOFS7RO/STCP6gjgj/AaibtHZw6btBN6lxfoZvVtnDimvdLeN5m2wNnlKkw0+9JdC6ttHnG7aNoukwGYYke9e9Q6raRncsocgkIMkkDAgccjn3qbjukapbMl4z6h3L+wHFoRH++fi/sPtVCD/WjXEJJZuWO4tPJOePrUm6dcjdsbbkzseMEA5iOSB9SK9CKUUkdsED/Pmf7VO0fMJkgESAYxOcx7USxpHbCoSY3YBJgHJj2qK6aLhV2CbSVY5YAgkH4Znj0rgthbt0dwtbAA3EqrEPAJwMiGIEcij6nrF0tcbft7iC04U/Eg24aZ3ZVTJzIml7tpNoCljgEsRHmIkgCT5QZg4mm9H0Tu2ibd0M6oXayUcNhohWAIODOSPUAGgfFbYxKT0jTp1TVP0+Gsi4l5RprV1HLXtzXDchlDH89vgqCcwcms10/pHcF4XHFg2VJK3CqywMbIYgyTPAMGJGaY1fWXOnsW5KG0GJlFXKswUKwEthjM+vMwIU1AS5Y7rXXN8OEdGlg1vbh+4cgggLB+1Lgmv0Mk0y4bwi1iy10asLaYeYILqs4IKlQphXMF/wA0EB4MCq3qHQ1sXVFwvetXUL2btuF37klDDAmQ7KGUx/MGmOj+KrmnUKI2DeJCc74kk/CxHI3Tya0/SOoC5pltXLNtrt0k29kRsCrCghjsDgNPsVBKmscpx7CUYS6EtL4aA09206m2tzz29Q9thfNxDm26oGGzDGDDAximvDvhbqGhvC9p0XUIyS0FrUoeUO8BgTtBkT6U30/xpsslLoBG5bCBQpvptfaTqLRAVlYA/PyDFbvQ3NtvaqgIJ3FIRwEXeDbUTJkEbRIziRilubWmGoJ7RhrP7Rrhvra1ekfduAtqodbglirLnLja0QYBIzzi66q7XLbPatXVntm5aa+LaKC4IKq11UB3LbEoQRvmd3Giu2BfRQWsNetAmzca3uKPGGHDCCUJA4/mVVl27d62hkMiXV8tv8Td5SGIaT2viAjGM0t12kMV+zPdA6tqLN5EuMUtm4yIurBkhwuwK6DazkhoYtBkEASwHnXHHeICFCAN6kES/LMARIBkH584mtdatiwi9xVTcBbNzcEY8LaDhRt3CWGDHJAAxWP8TWXF9nZdquTszIIWB9jxj51sdsn8j8SsuvUNW3mJ9GJKn3Hp+mBHpFCuXaHZvebaSApMtukgQOcEGY4ggnj1pvEisMxkKJiELEn0G9vb6ioFDEqd2N0QZiSN0e0gia9/7aggKi7FOFYSduAJM5OJ9p5mBB1u32Q7Ww/kVxCLtHnbjg44yfi5ijSNK25fI+VQ79fPp5km4hgAzLtgkATCmOfWKUD11HAr/ikbdqW8xgEgr+g5oWj8I6lmXfZuorOFa4bZc+aSW2g5AjJ4Hqa13i3odi3pu6lpFdAhVgPXyLkcNges+9DF8tZsKx3A6L95zlu6qEBwxyDCgYPv7mQ+RJXFFccKumVmq8A9u7aTvy7SSjWmQqona52s08DAg555IrureHbi6na827LszW2RCQVMHCFpLcA7yDjJxVt0rWu7EOd21bZBYBiD3bizuInhiPvWx8aX2XTaZ1MNvUbh7FCYPvWKcvYM+K0kZq4LelDW9RuvC2gtWtR2grm27DdblGJEAtksDBeCJBKujfQC4bN1LDTctOl995Qo21XBYkXEnzvJLDzCeK03iR56cSYJjmBWT8C2UN0ApbYeXDW0b3/iBofTY5baQXxb4a041WnSwjDcdly3YKtKbj50nyq0K8q59vSSG9d4S/dQWsai/tQr3LZsm4PMARDJC3FkuCcDBHIqk0fU7lxbxZyPPO1ItpI09yDsSFn8NMx6fWulWNIrAzPku2SsMwALKJwD6yfvmgnJxpMbCKds4x1W01thLW7iuN4Ns+USZZdsAoQTxH0xS9m2rWmjDKZILCGHyHuCR7/T1rf/ALSOjWURbqIFdyzOwJ8x3KJKzE5OY9a51aQT+lVQlyjZNOPGVEv3t/hYnYW7hHEmIJ/T+p9zV/0mxqbw32XuBNMWuWk3BjbHxRMr8gYHviJqv61ZUdmABusKxjEmWBMD1gCh9I6rdsXVa1cZCSoO04Ingjgj5Gie1aBWnTL3qWr1ncCsd1z8N/3hcp2n23LMttlQCeT7weK3XSOuObVq9BbefPbUkOjhWS6EQz3fg+EkNO6J4HNut6t2194Fjta9sKg7VK7wdu1YESAY9xNb3w/px+52QMBr122YJHlPdbGcGVBkZxzU+SkkPg7bNdq+pi2bbQsOSO4dsJO3cC35ZyPQHy/Q1nXtJaV++6vd7bll7avFssFcmLaksnlncBhmORVT4zvtYO62YLqN27zgnYxmHkAzbTIz5R7VrLdsdgECCXtyRg+e6gaCOMMeOJxSq9jf0AsdUF5ZViY2h07XPcPzMjlZWCSdpHM1mPEV1CE2ghmG64O49xTE9sjdxh244yJOK03Q9W7WWLMSfxRuOThwBJOTgn9aoPHtoLqsCJtgn5nc6z+igfam4Vc6EeS6xmXu0pcNM3KWarJRPOR5ZuKDLDcPRZjPpODj5UHWawu0t7AAegA4A+X/ABr56Wu0FBDH7xKABtsTIzmTO7HJ4EH+EfYJuZNLTUqJajS/pr27P//Z"/>
          <p:cNvSpPr>
            <a:spLocks noChangeAspect="1" noChangeArrowheads="1"/>
          </p:cNvSpPr>
          <p:nvPr/>
        </p:nvSpPr>
        <p:spPr bwMode="auto">
          <a:xfrm>
            <a:off x="155575" y="-1905000"/>
            <a:ext cx="2809875" cy="3971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225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85818"/>
          </a:xfrm>
        </p:spPr>
        <p:txBody>
          <a:bodyPr/>
          <a:lstStyle/>
          <a:p>
            <a:r>
              <a:rPr lang="en-AU" dirty="0" smtClean="0"/>
              <a:t>Biochemical features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Produce a repellent or distasteful chemicals.</a:t>
            </a:r>
            <a:endParaRPr lang="en-AU" dirty="0"/>
          </a:p>
        </p:txBody>
      </p:sp>
      <p:pic>
        <p:nvPicPr>
          <p:cNvPr id="9218" name="Picture 2" descr="http://www.kidzone.ws/animals/monar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708920"/>
            <a:ext cx="3868953" cy="3312368"/>
          </a:xfrm>
          <a:prstGeom prst="rect">
            <a:avLst/>
          </a:prstGeom>
          <a:noFill/>
        </p:spPr>
      </p:pic>
      <p:sp>
        <p:nvSpPr>
          <p:cNvPr id="5" name="左矢印 4"/>
          <p:cNvSpPr/>
          <p:nvPr/>
        </p:nvSpPr>
        <p:spPr>
          <a:xfrm>
            <a:off x="3995936" y="3789040"/>
            <a:ext cx="3024336" cy="144016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Warning </a:t>
            </a:r>
            <a:r>
              <a:rPr kumimoji="1" lang="en-US" altLang="ja-JP" dirty="0" err="1" smtClean="0"/>
              <a:t>colouration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9673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785818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What can plants do to protect themselves?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Produce chemicals that deter or poison insect herbivores.</a:t>
            </a:r>
          </a:p>
          <a:p>
            <a:r>
              <a:rPr lang="en-AU" dirty="0" smtClean="0"/>
              <a:t>Produce chemicals that interfere with the growth or development of some insects.</a:t>
            </a:r>
            <a:endParaRPr lang="en-AU" dirty="0"/>
          </a:p>
        </p:txBody>
      </p:sp>
      <p:sp>
        <p:nvSpPr>
          <p:cNvPr id="7170" name="AutoShape 2" descr="data:image/jpeg;base64,/9j/4AAQSkZJRgABAQAAAQABAAD/2wCEAAkGBhMSERUUExQWFRMUGR8aGBgYGR8aIBweHhwcHBwdHxwfHyYgHR8kGR0YHy8hJCcpLCwsHR8xNTAqNSYrLCkBCQoKDgwOGg8PGiwlHyUsLCwuLC0sLCwqLywsLCwsLCwsLCwsLCwsLCwsLCwsLCwpLCwsLCwsLCwsLCwsLCwsLP/AABEIALQBGAMBIgACEQEDEQH/xAAbAAACAwEBAQAAAAAAAAAAAAAFBgMEBwACAf/EADsQAAIBAgUDAwIDBwIGAwEAAAECEQMhAAQFEjEGIkETUWEycUKBkQcUI1KhsfDB0RUWM2Lh8UNygiT/xAAbAQADAQEBAQEAAAAAAAAAAAACAwQBAAUGB//EADARAAICAgIBAwIEBgIDAAAAAAECABEDIRIxQQQTImHwMlFxgRSRobHR8cHhBSNC/9oADAMBAAIRAxEAPwAjrPVLZWstRzNPg+OIUxNybt8WgecWs1r1JaJzi5mm1GO0CJEXICi5Nv0nCJ1UA9aHrFFKHaG8BQO34JkWHzhLYbaG9n2lywFMckQLn2WZtj3fUIBXX3+c5HrxNIOsVK6rUpVVVF7pJkmD/L8k+eAMUs51hnd+4ONtuF9yb/JnCVkKVZaKz6gpVJChfxQbkn2mB+uL2gvmBUCsQ9Mi4fwBwJwTGsHJk1+Y8QbtrM0jRutWdlpuahc/9gv/AFMDFrqTWRQtWqFSfpP+x+MC9NzNNXDKl14O79b+2IOsNfpZimKRVSFYMTMkR7Y8xit6jeSjs3ANHqrMqWK1C+4wrECAMXsp1bmyVQ1eeTgJq+p0hT20l8cxhd07WGVouSTbyb4cMmIdnUVwJs3NB1vUs8m1su7mD3AWn+v2xf0jrHOqsPTaPcgE+Pm36Yv9JaVXNMNVG0Hwwv8A+MMtbK04i0+LYXyVG10ZgGohavreapbXZmFEnukDi2L+hdQ1auYYo+6iAI8Xi+DHUGnFqdNdu8E+B58f7/lito+j+mICkHmfj2wdgtazuquHK/VaBCGUwOSv++M/zvV1SrmQtAOEX6gf74I9R6eXd/qVFAbmJ8E28z4xXyOhf/JTYAbWheS0C/2EmPucCVI15jDZ0BLmS6gzDpCVO48Yvv1/XpQtVfzHn+mItA0hWQsgNNwTKsP7/wCecE8xphqIfUX6TzAg/OFla3e5ygiBdT/aC22ADJ4Mc4g0/qms6xNz8Yq6tlqVO7CwIn2GCOU0dGVXpmP7HDFGtzuHI6lvIa9XpMA5mftgrn9ccodrf0xWbSlde8i2K2ey+1YQzhnpwvLi/wC00pw0DB2l9Z1qbsrNPkWnBp+sqjrAmT8YCZLP5ak0VoVj/N/ocEXr0Z3qOByMMKoHK1cA4S/mBv3/ADwrh3f+GTxHjDvlNbO0d04F6ZqCVgQPHmMdS0v+MDNv0xPwTFoCMClRQhDU9QqhZDx98KNXWq6sS1T7Ww5Z3JWHnCZq+i1mftkKL8c4txFCsBwx6hTSupnAmoYH5YMHqDyrjCZVpbu0xIwU0nSTGFerRTjNyHNlNUBGvLawzAy2M8696grI49J4/IYbzT2IR5xlfU1Koa7Ha23x5x80Q+qiebGVKPW2c81P6DBPTOs8zPc/PxgdkOn6tY9qR8m2DuT6NdT/ABLfa/8Al8JyZQ1qO5ruauED1VXIs/8AQY8ZXqHNEnvsPjENfSNv08ecXaOTJWfA5xD7vtmmMVbExsr67UORqOGgheYx2FXOPV9CoAYWD4/THY9L0/N0sKZemxuVc3oahENZmq5haYqCntBFNWv/APuoRBM8TgF/yq2ZqIzElN0Mok2uxk/7Y1TVMslWi2YotCuNpIEQF7TzeQBjz0/luwsVIBJIJHIiZjwMe9ysWdxz8h1FXTtB2hAviwDCQB/6ws9V5390rNSEEkcj8jMfY41CtnkytJ8zXGylTkrxLE/SoHuSf64wjOZXM5msWdXLv3ceD/bGn1GQLwU6PcIKAvyk1fqeqBC+cfNNrmq3eSFHj3xf0/oquBuddg9jg9p/RKv3M+38v7Yn4kwCQOp5r0ab0vTUeOYwx/s66DpUR+9Vhvcf9MHgD3+/zj3p/RqFgBVb4t/4wcq6hTqKaC1QgpdjgEAkjx8CMbxAh4rIMnzeqEiN4BawVb4sZfRVbbvkAC8Wn88DMtk8vRqCo1VQALAn/c4u5vU2c7kG6nFxwT8/aMF3oQeJHyaEU1Oll1iodtEWDHge0nxgdreaSmA1FySbxyGH38H5xW1rSnzlAIjhFaJMT54P6HBGjkKBpikx3bIDXK/nPt8YPGGVrjMZPZES3z/rqarbwA6pBgAkDdtDGwJ5vibStQBqiiqmn6a/xR/KN1u6YJME298G9eyWRpowcsqRL0g5UOY7THNrXH+mEDpuhmqlaKDdjh1QVbSBJ7iYJMWnHojJyG5pyFT1NMytVd1SqaqpTMGIBMgXMyAJsPyxJV1+m7BE31YTc4G1tgPuFuSPgW98KeW0HOAA19jKCJRXAAAiwA4taecX/wDhLNWps9FqWy1KpQIYqIO7d2mQYuGBF/1SMa3c5jvo1Itc1XLmpTp7N9RgWQLG1lNiDe+7gexB+cMBrUaUKFCUlUbmUKFDcQDz23Fv6+A+W6ebfUSjTplXA3NWBcwA0BCANp3TMCxaecRuEoKopM+ZdPoVQC1MySdw/CSZ7iATECIw0oraE0sCP0hMMai7iNp3MFF7qDANwCJibjgjFbN5laKksL4or1S1N9uZT03MbV8/eZMz7QI+TiPVdYSp2+D5Pj/ziLIOLkQVsm4GyOVTUaxJsqnjDk2hUwBTP0Gx8RhfyGiLRPqIxWeRxhiylcuO4z/ntg15VqbR2ak1PKZbLjbTiVEx7+cLmu9SstdNgJpzJjkQf7YOVaoMiog+DP8An+HC0PSSo7VKbgMQFMSOf0F8WY0B201MnE6Edcv1DRqIpUk2vbj7zgP1F1AopE0u4i3P2xFn6lGkiilcnCzndJqOxYX8nHLhC/ICAXrqfMtmGDy3k4csnmwEkcfGFFMzESuGBNUppT7iBI+2E+ppnAInLjR9mDdX6nioAOJg49rnKVQcX/w4VNcpirVBpXn2wx6ZkooiRB9sEQuIagZBS0FlltUp0roJPtj4+rtVAhdo/XC7nFKs3mMHtFq06lCQROPzv1burs48mQqC3xMm3psJYyYxUTVwoI5AGFzV889MsORgdpOdZyZ4nAp6QsvMmFzA6jhW6qSrRqUyCG28Wj9fOOxczXTNJcm1UfVt5++PmPqsWXK6BjXUrRGAlXJdTVsnUNNwKmWaWNIxJmJIP62wc1n9sOVpUW/dlepVIhVKFVTiJnm97TOF+pVbNsaaURTpCBuP1sf7AYpa91XRydP0suFq11AUtAZE95P4m+OB/TF5fB7Y0b/vCUnqKLZ/MZp1fMVWqBH+lzx5svA/TGg6+Weir5VQr/w2LKQJUkL+YDXP2PthB6a6Xq56rLVVp7muWksxMkwo54+AMO/722mALSA9bbsX1FKrBgllYkiQ0TP9MU+mFLpfrCV6JPmWdPzyVaT1qlQbUt3tAqN/Knvf2wXpOKrIoYbwLqPm5j2AsMIlGlQC7s5UZqynfTp07UyG7mIj6mLmDHsPGDq06mXoJVeVWoRLWWSRMAE7toHx+fGHe2hB15gBeYIUVCmt9ZUcgghhUrMDspiO3xLXsP74zXT6T1a3qGalWo0knySbk4JapRoVVCgbmHNU8i87VHt84N9G5BKZcs1xwf8Ab/1jysqj3KU2IBUD4gyy3TrAS7Xj9MCqWUr0C0ZlhTP4bEflPH5Ya3KLdiSPnAnN5Zs2StFZVILEkDmw5Ik82E8Y2gpGrMUGI0spdP8AVWYp1YWrCXncAwPzB8/ngh1B1hlnhNyValQ9wUWn5MwIxX0bpygazLVbc9JgrpEXiePNyBOCel6JlUq1M3tVkJ9Oiq3uBcjwSZ5EwBgmLhuXUsTko3K2ST0qdWu9chqajajDeTPiW7hFojjA+nrtSjQbM090O/aXcM22BbuuAXkxhhzOnOxevG4J9IkBQfmTwPfC3la1SjVrbqS1IaARDBdwuROLELcOTRLMT2Yx9N9WHM0CtSlVqmkLv5v79pAgcXuBg7qdLL0suCV7A4DbG2mGIUtP4jN/nwBiv0XprbQXqO1NmJCWCgzElvqJsbAREYH9R11q0EUqSrlmYbTeDAIDeQJ7iPf3x2MhiJQW5DUW851LXo1W9BUamxdpqkkiYbaWDCIk8EEz8YI5fXK+aIqVWp0w31MZG6AO1Vn6BAMsfJ98LertWp01yno7E3FjVAJZlBkGP5lnaSpMggeMXtMq0kSksbmUlizKbiYPJMD8MTPJ5xXjWyT/ANxRDL2Oox5jXFQCnUy65gEdpMbTeOYJH5A4Ff8ACjWqlgi0k5CKSQLDgn5/TDDR08VWXYNth2GSQOZDGZEf1w1ZDp5VWWucRZmONiPzhs19zNW1dkqemtCpWj+VSR9uDGNA02qj0xNFqZi4IjBfI0ApMIAMDdd1ECUQjeRYYQuQsaMxX8CBeqNYp0KYYLugxGE7/mZ6XGyolRrIbET7H2++Cq0/V/hGPUvDc8Hn++F3VOlai5lSxBI4AHti86AWcoa7GoT/AHiq9UcAe0cf4cMWm6cxmTcjz/4OIdJoFljZ3+8YZkVaKb2IsJOBz5Qo+BjNjRERc2npVtjDm4/1wvdR+ow2rwMF6+v089qCogmminu8E2sDhiraCi3gQcJRnz/imBK3M90Gp6Rg90ePOGLVepVNOFsSPtiImitfaACT7Y9dR5NQsgXgYP1PMDkOxCdGCWDAFXUCyweY5xBpVGrSaVbtY3HtinWzhXtNicEdL1YHtPv/AJbHzPrMLUzqO+xIciUISzWRNUH3jH3RNDUSCLjBbT+6AI7iBhqyPTwU7jefOJf/ABqLkYBuvI/tJ0xMx1A2rnZknTdFvP8ApjsS9a6eoy7mbgY7HtN6bGprH1PQDECoB/a/n6uWFMUtqU8xuJZT3yIlfhe7kc/HnKaNSSB45xqn7as1QZcvQTa1ekN7MhG1VYRt5Nyyg/YfOMy03TmqVVRVLM5hQPJONonYmldaj90j1e+VyxT0g+2dp3EEyZFgOAT+ePeazxr5dC7hjTmxBL7eSSeDiUadTyR9Nqg3OVmLx4N/YHFSl/EznorVpgXIcxbaIAA8yfHyece3jXioPPf5ff0mEOgoSDLZA06aNT/ePUjtgQqgsSLkdoiWx6zOlfxZr1vUIEsxbdfwJJm/EYZentVNJ6wzS1HqO0jao2lAIsWIAEEkk++EjUNVoPmKjUqZALkJTS6x8f5F8c/s1ZHUFsbAVcNPpSbd3qqAxgLyY9/1xJo6ekSW+nEmh0aROxkZKnsY5wO6u1d8rWFKNwMNItInj74gyspHMAftM9k1ceaWXSopYtMeMTZzKrQoAshWhVdN1UW2QwhjNgsk91gDzyMeNEaiMnSzNfcf3hglNADEE7fUYGJAAZ5J2gbeSb+8/wBW+lVaiNjrSIQ0qjCmXEDtS2xgQR9VmHG287iRieQE7Fi4fLuBesK2Uy9euEWatYoFZHLkblKFdpI3GKe4G31/UfF7RdJFHJ5YO1R9yl1FJZPcS4gc3Bn4xRyeZy2TJzlKl/Bc1U70B2gOrbBuO1AJZbTuIYDwTYyPWtM9x3itUuoCb6hSIG1ZYJP8xNxFoIhrKWFCNDs44y5r+nZh4yyUy9SpTJ2AwFBtLsYB2x48kRMjBTpnoahlIECtXsXqvMTFwi8D784n6f6htTU0ygO6UIaQBcMWVdo5/FzPuMVuvv2hDIBSKQq7yR6bErwAQ303uY+cJzMy0D0JoUqaMJ5qk93Sam6wJ7VUTEk+fsBhQ6k09nUsXqPCkg01kbgYsJMQxHAmPebV9M/aoubDeuCiCwVAY+1r4pZ/rVkdalJiwpLGw+VJEwsWIMGTyBin05yBeSiCx6Ea8wtPNZfKlgKleiVp1hxtapTMyPALbSDx+eFzVsqFemirvNH/AKwEdu4SbRzJmJ98LmndQk5+vVBfa6LKrMsBBjaOf0t8YecxkagorVdWp02BZ0H/AFIguWN/ZW7Te/g2xuFmU7MM5fjUJdKawI2rTdl3bAxjcDbleYAIvhsbM7Re339/b7/GEjQ88m2o1NQDRUFXcju3fSBwGJ8ETeAYMDHvS84tSAz+rSX+GtQK0Kd3DcgSNovN1Am915cPJibmnFy8w3rHUToIppIi7eMLmj6nTrOXYgkyCPIufzxS67zP7vSV6dRmZiOySVKm0D/x/XC1T1Wsa9M0stsYi8mxHyRjkAS+JmBuA4kQlns3WyzvWSkCtN5W/jyP0w51aYzlJMxTEHbJUi/yD84E6jpFarkz2jcbkA/N/wCmGfQ649JQFiAPywrLkflbG6gK5TRlL96WhR3GzE+bXnCp1flKuYTaahCHwvn74Idc0mZ0WYUm338YpZSkX/hu2Ek8jDdvAg7SK1OgAqr3CBYf3xY1DqR2snJ4wx09MSmkASf1wA1vpcIvqkhT48Y9EeoLd9zOBXQgHTcs7VpqTu8EYb81kgQJg/cYRch1NtrBWuvAIw8LqlNV3zIjg4HLkUrwPc1QK2Yt9Q6MnlQDhfzPSVQAMhMC4wczGpfvVbsWFU3Pvhy0iqoQK8T7Y8B1dshpvjBIHM7mX09Zr0LODbg8YcNG62zNVQuwEfzQf6jjDWNEoVZBAPwRiQaDSpJ2KAR7HAj0Zv8A9eiYJTjtTE/qStVqZdy7E28WGPmD+uBXyFTiQD/c47FqYyg4sLM3gZlWq6C16ysIUKWUcwQCTHtJC/1xZ6f1/L5d2cqd/AHlBeVUm1yfvjs5X/itSV4LnayhSSEEMBPmWHAxS1XJ0qLKaiuWclzKlVgtwJibAAke5w5EIOiB/aFy4xq1TMZEsIriGG5lbxadth/TClqz0d59A7/O6CAB8ecAdxJxK1WFCjwZn5xn8Qeo0sCLqFH1Wu6LRJqFFY7hebxaeY8xgqmW2U6dRRDEQB7fl74+6Zpiu4pipU3ld9Q8XPj7wY/XFmvo+3MU1C7SLgTO8cT9/jHo5vT1iL8vv8pKxaT0tMKUC9Rm9aswK3uBHOPupaY+aRTUbclOFBNjf3PmcEc8HqMHF+0L/wDXbaI8YMdKaW1fMrSrUw1IKXhh5AhSwiImQAfN/GPIUUfpBwszE71FbJ6XVqZlY31HQTN2gQAJJkKsAC8CwHjDGumVsxupbxOWQsm6ZLb1J75BUSAQ4graLGMOmopQym1URAr/AFJTVgZ43MRIKrYRBa9vYpOfzSstOrRNb1wzfw3ErHL7GIVh27mKAGxPbFxZixHRDeevEeQeNf7lLLuaiCnVNR6aM61mpkVB3J/D2EKpLMxPaZJ2yfOGrpGnlUXe4dVpXNSqkb3Y3ZjdmiRtBtEHnFCijLXpZelVmnTY1KrIhpgmBCKSxG13U8gFpBuIkr1Rl0bLkU9xc7adOlTcEMT2gBY2wAYkG4WDbiluLCjcWMZq4w5PqhKm5gCKc9rwQGAsT3RYmwv+k4yb9rvTdRXGZDvVFZyGVrlDcgCOV2j2sR5nB/T9CzoINdS6lSCDBgEewa8WABYRzg8mVpgmrU9QECIfdEx7MSpPz/XE2XFjI+McuMVM46M1PLvT9Osi0jRAuR9fMx2zu/O+LGZyKVctcBHkszm1r7RPtFo+MNmbalWLfwewQA0c+/HjAfqfLU6Ho05MbN5tN3J5/wDyAMZ/FZAAL11J7s3Kv7Kc0Kf704pO2YRe2sZFMJG4hzYLdBBmWBNoBw3dRdUKvYysUKLuqKTcnuMTNhYDtJ/ODgL0joqM6woYFWaCxVZt3kTyBAtBNhOGXN5Ar202pFLhqREK1idoJUTA3Ekm0CWvZmFgTZjUYEbEAaGWFOszAArVH8QOE3ja9mEmCRUEEMJPdMAsa+q6gFzC+tmKgYptdaQhiiEmkxqMILbSZaBG2xEwaFQ1TkqtNN9JFM/WEA3FQQ0kyNkEFWjsPAgYj/dqFYE1WZ1ojguA77miSFDOFUAvNyRMrJvZQZyT/SCGA1GLKdR0MwoouoWg0jYVZ5BsC9Qk9x/nM7SJHFh+r6XspGtlHc+nY0620sLm6sI3DgcE3B9wPNHT8vTnskkHaH2AkRA3NugTEQbz82HzWtcVcuEZgHtYQBtHgAcCLYTn4Y+o11QixB+n9RV2rIi1WAb6lPHF/wDBhwyHUC0X2O0k3BwPzfRtKvSGYyry+2QVNsLuTylfeVdO75/z7YAOjoeVSd1KmFutdQq1qtL0UZ9pnaoLM0AmwHgAE4mOUZgpINOrcFWG09tjc2kGQRzMc3Am03RWBU1O6CDHH9cEMxnQK1RSgOwCDYMFjcCP5kjdPttMmJ2z4cVkkmNW2FSrqGtPRUQhY+R9rH88ENS1Appu8qgq1UqA+oASjBKi+8j+WPEuSLkYCajrnoUX9bd3L/CqBA23t2guVImKkdwBHcPNhy51tQYmp6VPLpK0/G+SQqCQGMEJKwACAOXnFPtkd9CGd/i6mXZrR9yhkJmBbHZWrmBCOW2Y05+hSzE0Q6UxAIrfXJ8hKaEgH2N7fMYiHTwkqYO0kT7wYn8+cSZV5NZFRKmtGU+msuqKCMH1yK12KzAAvGF7eaVTYPODmRoMp3AkTjlxFxSiIay0pvpOZo1CKNQlfZjI/wB8GtC0zN5hm9YCmgsIM7vc8C2KVLO1FqG4M3n/AHw4dO68lRSh7XTkf2/L5xzlsVKBVeRH49rFzW+lHo5aszVC4N4gCMdg51hXJylUE+MdhZ5NsmHyYamH5vO/u2oVC9AVNoA2KSsGxF7nm3zi/wBU6jVzNAHM0zR2WoU1/Rpm8WvP6YctK0+nl6X7wn8XOZlts1BuO4GCiRdSSQQxk2njAfrtXprSo1FE7HqPFwQaiyFabsIkn2OC42NmPxpTU0y2tlYEgyOMdkiBUQkSAwJHwDf+mGnO9LVIlgtMMRG8x4ngSRAiZA5A5OJchpFNBeI4LG3iTM3wHActQTjN6hGjppctUpMV3EkN5Im39MGNL0xhVp1WkurAib8eP74r9FarRzL7O1NjfQTErwCP6SMNz6YadQU2MsQCG8GcUE2NHUnZWBsShqOXK6vTp0QQcxT9Rv5VIDS/wAFv+Xvh207NMKQFNS1ZoJcp6ajyLP3EAf8AbPm2Md/abrtT/iB9Fyn7uopqyEqZgFxIM/UY/LDp051B++5WjFYmqO2rRFRgbcMBMwbfF8SK4JqMHEExnzmjF/8Ar1alQtfYrbUjiYmI9p+TEm3ZjQ6VRDSMFYgqqqVjkAKQfMXkGw9hgJmWqhioqMhMEkEgj3uTJMYqZzPkzSGZqoTcOGLNKqbR+KR+HyY84oVjYFxbZPAkdPP0dPr00FJAlSv6VQJFtyqVYeO1xUBU8BiORhtqZZEKsjDbTXYsmYmRMAn8ICj43e+MqztYVqpqVKgJVkqKy03iqy7Sf4bQQdikEAmTEHnDtkM0BT3q++tX7jUKxO6SAq8BVFoHt84ozY2A5G4PuGqEIZ7N12B2KkCILSs/Iwl9TahXzKFCQtOk38QoSR8DE2rnMVSadOu8JM9lz+l/tgLpej5ggrXc08qDufeQN0ePfHnt+UUbMsNr6GmKPrWkQiC44888eMabldAytc+uipXLgbWbu2gCBtpssLx5Bbm+MizlMVS7UUUU0aFbix8e5wQ6fz1Iq1HMEoJPp1rj0twBYHyAStj43HicWge9itF/D/Lf6x+Ijqa3mMltSJAvaIT7WVBP64SNa9VmASm+9iAppXDEn8RsAfncLjkxOC+Vr1loLt3G0rUJNRGWbNuUkkmf5rARHsK1Hq56VFttUfvCuGCspAcGzIJABVZWLqbCOBLcSsBYFxhgDqDpzMkihuBUqajAghA0CXCrFzB8QbkXkmnlstWoMrBqSgs241ahWGG4EAmxazrujf8AUbyGLRkf2iUK6ipWHo1EZpUhianaIAhSJEmRaQQ1rgCafUVHOMrKpSnTfcCUBXfuEfDEgSZH/wAh48tXJxHyFVNbgFJhDT82tWkq1gw2iSjjcSDEbNqxEbhxuG2SbDCvqnQeaq1vUX0608IrEOBP8lQISftODphq7M6vVO61RXIPFxaxsbzPzfDVTzASmF9OafIVu8/kLBfyMYVkyjxA5IV7medL6lmsjWamLUyZZGHmb8wVONBz/o1wtWg49TytpP3BuDgb1ply2X/eBM0gFYNzExJPNp8+MK+ia6aD7xBkQwPDAxb3FwLjgj8seaooxfPiaPUecnlqjNtdCV8mDA+8f28/njtQ0+o/clF0qL3K9rC5BJN7DcCqGVnBHSc+uapB0VwD4ctAMx2kfVcG4MW8G2KPrOa1Na5SolVWemJ5amEPcRII2kttluCbgkGtAewY7iOhFjV8gG3RTrKFO64C01dyiSFKwp7juBG09u4HzV0/o2oSmaZ6JSmpFNKvbsAPaNoQhoubbZN7yZL6trVar3qWpZZ6cVadVPq7nlkC2O6QhVj3Am1sLWm5kZd1RkZEKTTPaxN9wLMu0Sp29pAI3ci02hWbY7gMrIbMNZ93VXZw7x+JEUMkEAv6e4HaIWSgNrecL+kftCkFWUyPMSD/AOPuMHs3mKNdahZ2D0pAiQT4JH52t8H7J+l6T/8A0XFuY+f8/wBMQ+pZ1I5CvpN9ypZpakXqlyp+LTg/mNSdgAFYfccYLZLTkpGSowWTP0ghkRheDIVsmJVqN3M+1LUGpAEtJ+f6YOabpRej67OUrRIYG4t/b4OKGuaZSruT5W48YA6prOYRfSDQnEgf64qfKuTRlK5wRxkGrdcZnaadSoWEwYgSB9hOOxQ/4YtRGbkqJ98diT+Fc+f6zD+sdRm6dLMbq2804jsm5An8MGCCwN7hsBdVr1M1nTmKrbUox6VMrI2wxVfCxYbjf6uCLYi1qtmaNaoqU3Kg7Vq7SRESsQCJIH5gecVekNJquPUZ+yojbQbhnSdin/7Q6iJuYtOJ8bso4n7+/sSkGwFo2Iy6wz0kNBSTudCCVglhcC31ASX95nnEnWui0BpzektQsHXa7oUNRtwDBQx3fTub58cYvdJ6LmFqCtTRFNNexXV5bcpJYostMSgEjxAxL1PpmaqVKdStTZMtl5O5gqbn/CRT3kqN+0Cbxuk3w5QWNfnEqp5Ufu4nU+h6T0S9Tdl3VghcMHphrrDD6llwVmwnzcExv1dqGWUUzX3hLKxCvHizET+s4YtBFTLUiMwvbWbbJ2sKgZtpbzuUjhojiJnDPl9WNNUp7aVHbG5VRTMrIB2xtJncFktcWF8My4GUjhu4RxEfhJmGVMyzklySSSSSbkkyST7k3xb0PU3oVEqIYem0qfn/ANY18Zv06r069AspWwdF7ibbu7gRPHzhfr9EZR1VwrUit3FM2+BBJjxcYhKM3Q+xENj83ufNK6tNfcaoU1GACAtAZp7ifsP7Y+ZDJIWFQ/xGQyTNhB8DFGtodIOAqVKdgVht8AxJg3IOKNbpirSdqm8NTIMOpIuf5lNx/bDLYdiA3UeU0xqmYpu+1Uam1Q2ky1lJ8GZYgAfhxfy+lUMwpZKpYye9GJCkzIA8czDX+MUtWFR8pl6tNlWl6FJm7dzFkG0j2hWBPvJ+MWtJdsulOr4VYqiPqS7Tt9wWJB+498XnOzLVwrCzL9b1/PZPM1KNRtjKYlLbgbgg3kEXwR0nr5swFpPlRXeIHdAPy1rnDj+1TpdMwtKoTtZH27gJlGBO37hxaf5jiv0h0lTVQ6UnWmDDupLO5H4QTZfkji/niEDxNJrQnaTprOiisyUSeKdNb/6k/pi9qHTOZ9Pdl8szyLbmRZ/JmB/UYZqGbi1NPTAsAIU+31Dn88VMq1TfULGx+m8fcn8+cFRIq4o0e4K6fTMZbLgPQqUqpYmorkLTju27DJQjbcgXBJJkWNLX2o5zLsyBapRWpzTKMoYw31MsfVNxfiDGGujXcstIAMKhhi43KUF3YgyI27uRcwPOE7rPTkSp6SgU6S2pIo2hl5baQ0BfUJB8kgnFeHJxpSI5SCBFijmckK65dHK06i7WZu/a+9PBWBO2WHAgQeQSGm6fmErb6VY1qcEqpiAAYfcu3YgBniDfgE4r5f8AZ8rsWe1PkQJvtB28XImbcwfbBB+n/SydGojtT3NsYU329xVw6GPHaLfHF5xQrcTfcFl13JNN0hVA9QO1O6g3G5bmRIN4E24M38h9yGTVwW7ubT/n+ThP6brWArV6pUXpgQdpuCdzzJIPgAC2DOskMqkZrMU0FtsQCT7sl74V6nP7mwP8RfxMN6jVVaVWmtNqrGmexBuLSOMYvUyNajtWvRq0iRbesT/pjYtMoU8vEOJgEmVkyPJJn9cedS0+nXneDWX/ALmkfMKOP1xHxNw2x8vFQP01qNX90ADUSYKUy7MNoACwQqd22wEk+L2OAlfP5qkaFEU0dVfsKblamwVlZAXmndXJiYImYUiGHPabl6QApZSgC3b9IBBJEdxuDzEnkYXustPqUkNAVYWptDC+4qvazG8BSxMgC+3nwasQbjRqMVO68RdOsURWc16hqKsCmhsCQZ3hAAAJ8WWd08Rhoy/T/o0j6NBGqOFL0GO4xEkLvO1mUkG6gndAE8ptfRgGBYb9y7h6haRtQsFDBhAIDWNhC/OHDLdU1MxWZKFUHYgIcKhZmsCSDPdO09gAuYmBNiM1VY+/vxOYEUTPOn5ioai7GARWUbe0kSI2ENJClrjaTBsSPDNWzlCB6oSSeLSD/fGa9QAJDU4eoBuLK+6QSZWoPDgji39MFehC2ac1q5gL9IJJk+SZP5Yj9Rm+Zxgff1hg2NCN+pZbco2mB4nAKvo1eoJp3AP+Rhh1EqwhTgjo9YKkR974lZTUlZN2ZnlSgyEhlIPsbY8JofrjDZ1tTKhK1Ndyid32Pn8jhY0PWdzGSFCmYxQnpw4u4aYADZMYcz0rRyen1Nqjewlm8k/54x2LOt61TqZKou8ElbY7E5XiajDZgvOa/TDHcEDAAkiqihu0XU7g1xIgrBuD7hc6deiczQym9aitWeNlTtAYswVgBYsdqmN0eCDY57r7zXbHzQtTbL5mlXRQzUnVwpuCVIIGFMWerMaczdTfs4c0ylqASmym0rHECACPpEEBufvgIddruzUtTqFKajdTIA/iHcsCwAeCARKj8RMgQbWt9f0qTGUZGJ+ktJNge5LFSOLz74Gaj+0PKtWCMgqZdlUPTqqsoVUAEB+2QJlSCGIFxY49RL6of8wsnNBsfv5iT/zYyMoJFSkjKVIBAiLrBJI7SQQDEgG/OG7TM3SzGYNamhp7m37Pqhbbz3OApqWAG6T4gHukzOdomk5oU8ii1XViJViN30ggrzZu0SR3eCVwq6lqRtSoK3p1W3s+zaKj3BKKJIQd0X8niYB7Oiak7vkbszScotQGTmKNVHjbTemWAC+QJO0zAO0xNpOPdTRUJ3U3Cssh0BLobzPqMoZALXaRHnzha0Om7OtOrUqSFtSpiAqiOWlSBwIEc2x91nUnzSCmZpUVJCoogMfBY8GDMCOZNyZxHkCr1MY4+Mo5wVEPcCkQyOYO8X+kjtYfY2xPQzj1V/hIz7NxZQCe02Yn4g4gyGk+qCgqhUa6hl+pvdQIAj+b++LOmaRn8qa1amaQphGWo1U7FhTeBe4YQPBnEm731EKORtYS0vqOjl6Bp5oMuX3DY4EmmzTNuSpNyPefezV0/kCKaMKiVKRYmQ0qVgkEczILC+McqHPZ31aC5d6jsQw2LIUbpEngA+5jGhdE9O16WXCZx6mXUjbTQEQtzJqC/wBTmxNri/cMP48QY1NCmjLrenpUpKjtKLsbcD4WLzMXW0z84NU8rSqbUKuNqyqSVAFhaLGLAwfN+cCNN0arl0KnMJUWCVlCNoiTADd0ATt4/WMBNbyeZanSerVFZtzhVRRTCwSZYCLwvcD9JEe+Fhb3GMRUY9TySUjztU/SqKWdj8WP+2KGYcAEwtIX5gsOORJVb+L/ADgfkeqK1GkqUqDV6qSA8kwpM3gbvqtyPF8S1usMzTpU4yAWpEOxIIW/4FB3sPxXII+cDzruLVL6l7Rsmdu51dqdRlp9w2yGZb7id5BIvAuDj3r2Tpl0lFkkhECqLSO8mLCbKL+cYB1D11nc5VV61dj6bbqYXtVCDZlUcH5Mn5xtvSvVNDPhK9StTp1aaxXUnYCYtUQv4MCwNjM+JapLbhjqoeyGSPplDtFRVBJ5ksSTYR/3raL4Q+pqhXTctSWUc1Hd7XkFu2D7+pFxwOPGCPWf7TKNMbcmwepVKhng7UVTEjcIZjuYC0eTMAFG6h12tWcPWIJgRt4AHACx9yTMknDcT8H5MOt19/rFs3EfUwtp2T92mJJ4WTe8qD5vI/reCGn59GJQLDqY7pa4N7gj+2BvTrnaBUDPTad22VZQbyrcEhrwbXIw3PpKJtalFVGHcFgNxB4G4zz3DmQcNzZ1y0QPG4muWxPGVo+oGWqOTZwVBHtMif8A8yfOPDa7Ty0hjZ+31Fpyo8CWHmef64OHQUBAJLU3WA5+pSRKlvf4IHuDzOFbqLpynSR6lbgCVcVFCbYEnaTJaIt5tExhGIYy9N0Y3idSi+qwaR9RqnpMGUuCxHBJDNcTAFsMuc09Xz1TiWCAELYKQIv5MlmNvHnGMVNdZwUpsbtIkC4iyz4g4aKn7QytMU0Q067Kq1KruIBCBSywJsJieCeDAip9ULv6j7/WUB7u9Qz1vnVVXpUVDvUCozKIQHuJBPG4gkRyBzEYBZDrdqboHo5ettTZuZCr7f5Sb+8TEWvgm3UFOpRIoDe6fxArSQFQbW8z9LExPE2wpbvVqS0CLHYoFuB94AiecdmKriCkfKCcrd+Jo+jUsvWYsEFNmJ3IAODeYEzeb4+ZzTf3VxC9p8D/AG/0wI6QzDCsZhlUWeQGXjn/ALTEbotN+cG9c6uo5Z+9ywMbRsB2k+C2FY19zQMMEleX5yZdQHkbSRacfaeokMVVgzeVBuJ+/wDgxQzGsrX206dIuxANhMmRNvHnBmtmaUp6d/SUqbXDfiHvhnskWGgWa11B+vdRvSoFGplifzxnCZma530mG/gQf9OMP+oawkFrMfAjCDqmdrnMCqAsTxhjp7SWDONKbl7WtIWoC0FNq2En9QJx2GHIgVcpXq1BfaAPj/LY+Y81/meRmcr2Zl+r5RjXYDkAE4OdF6cEf1iEasp/hK7qgB53yzKCViAoM7r2230EaKtZqiFTVRGHqPO1KY2ggr7EyRb2uDMYCahOmVoUJ9EoWpq7ENI3FWuHDgjwBYRBuDN7JDEXFhyDdaklTpHNVWFSslJQSCW290Dx2wsWiS1vcYqal0llFmoaxzVd77EdQt32AsV3EICVk7pPA9wn6lqlXMZn+MzMTzvgE2MSBYXPHjEOV1/YCpSZEEzHDAgfYQLWvgz6ljVLHnMW1UY2yaUVzGVXZVrCpMqDuMEAIFC8hx+GLXsIliy2X9RWvUHpsV/j9zrxcrYgSSO4TyeIAT9P1ZFWlVoKq5ikrGqx3FmMhQVltpncLQDzfwPKGtmCWqMyBiDMFosIhfJI2mRzGKvcBWIC7uajlcqVUGmgplnl6jMACtpBJG5jEwFEC3GCGX6cWtmHqGvFI9y0kMXt3OTaJvAA8CecZXT0SupV/wB8LsLIULNAjghjKmJ7SvvifRqrl6i1Kj1hvAedwJsxgboI4vYci+JGY3VQ+KroiaZl9FTLEVK1QBUPfWqHarEyYVYgiTaPymMLPUnUAzu2moYUVJZ5tvI+kR/KtyJ5JmBGD3THTuVOUSpXoUiooszblnaFdgIv2naBdYNmk3v9yWm0c3Tao+Xo5emxgEAIyUwDJJA5HNuZ5PnGBOhBagPjAuha06FKQqCnQXybAEz3QIDtJF6m4AD3vg1n9eUB8pnBu3rt+oMrqRciwhr28AhYg4t9NdMrlncu6uwjaRTghTMElp2zPAj6Te+KPVDhUK7vWUmNsAGm0Taotw0FuTAHOPSwLYAaFj0PkJW0LVfRSnRzGYO2jScb3BkyxAEGCGFP0u3m45kHDPWT1oVSoG4lhdrmQQYBAMEiSbmT5xl+n1cs1VEqVMwyK/8AFpk7n3LAmLmLbbbgeNoMHDXmOraNRqa0B6oUgbQzD47wLnySIm36sfGAPiIw5F8CGf8AhWxyoV3IbaNxAWDPIDuWEEdoANvwg4h13TqeTWpX2xT9M8EJDfSO0EB5J3QRyLYqaprXp0Gq0suKbKQDDh6akhr7QATB2mDG0lbwSMZrqeptVqp6zGrXqdzuTZR8DgWsI4xBloACoCoPETFoHftiYN4wfqabXKKwkiTtQcgC8/kMXOndAl33t55mPMCT8mLfOD+dow1VFLqcuoO9WMFyAwp/yg2Eife2GYPTl1vnXiLfZihmMwxADg71IMnkj5PvuGLuk55K1WapCqsRJtP284j1bTjsevUZEZyCFUzMtBgGCIueME9A0A0lRmpLvdxBr9kWBTYLkghifnb4jDUQ5DXf/Nf5g0CJe/4pA3S6ohIBkmb2FgbEY7I/tHppuWqlRm3dpR9gA+TIPOPOq19pPqAhZkcAT8MLH4wqa1nEeoCoZQAO7bEjkmPPxhfqs3x9spR/acgBmkU+oKtZTVVhTRm2hFcl2AAuxMyk24N54uMCc/TQ9xy6ECRNQFyAPABso+wGGbUdINMpsQrRFNRTmD27ZFgZEzJm8k4G0aBLhCWCBpsB/qJtNvGJOOp2RivxEAZynlUK1vQCdoCqoJpmoLg8yJFjci3nADKZY1aitUok0WaC30m9zBkXuOfGHLXdNNNEZu5C52qQJi43GAOSLDxPzinr1EDKZdQSalVtxWOAspIHsSR+mGo/GapLCDammVMpWV1plNoZaiOwhgwMqpWQewzPveLYPZPRg1L1aZWoDEg2fm42+SCPBM3icBa+SaNjFqu4hiOTAiBzAgTBkRgh0lrZGXfLMQrISUDmbEkxPE3OK8pxEKV/+uxcegtaaF9O0/MZWojtSMR3bl7SLD6r7T82jzItin1jk6IeqpVz6sODImmTMqw8QwYfaOcLVfX8ytQhWKlje5HxyPGL+RyBcmjXVmJ522AB8k/5OCwYTfIf16+s5gQvxkvS+aqUqdZkcM4hGEiRF1ZbiQRY/ngx031LTqVmSpWRWI7t4IE2EAeScCNX04Iw9QU2VXVXNNRvAI8+D4x6yPS+2oa1KnUqUQQUfbMEGbAfVB8gYtYEGjBVxd/SFda0qm7eqn8NYHaQV7vJAPjjFfS8gtVgm6GBgz/lsF9M1le/13LITuUkTDCzIRFp/wAjCD1PK5lalKo1MOe0TBUTxP8Aphfqg/tEDoTWPKuU0PWcmctlaqiIYDHYVdW1/MDLFav8RY+v/ce/2x2PD5CJ4kRryOao0A9euWL+qTSpKZUsFVQ0LY1CwYLP5CROBf7Rsg9TKUmqgpmBXBCWlQ4e1pmQiXJ5UgeSSWk003KaFF6ucQTueTTpbtxnkANB9ixuBgb+0fVRTFCgxFWq81SSCsn/AKadguBepAJP083wxj8dwuhcU8jpIrZ0bmAquTZRIDAMFnnb3Ac+PbC1nCgquHR9ysQRIHBIuNtj/rh1fOIzilllNOs5JZ9sjaV72PmY48z5vitW6eWrnalWrHokruYmNzkKXVAt2YTJiNs3xOaXcWjeTB2k6ulTfRSiiJ6bsBcszIpdZa3sfAwT0Ogs942gr4X6TPxf0zumRbuGFjQqyU87TIP8P1Ilo+kkrJ8fSb/nhnp/wiiwVqUyA48iwLA23WexHg/nijF1HkWuo6aTrC0Rt3B6LsZZJLCVuVa1xYmfAERxgzXy2WzSq5YtWSmQHEhm4Xc6RLXQLwY3EDlcKlbOU2dTS2ipzMAkxaRYzfz/AGjF/J5F6op+nSqsxqbkKCCokK4LXgWhptaZkjDggY7m4gcnxaHaVapuSiiBEVVLs57FC7oU3CvfcYHnmMMy+nRpqWaD/O+1rwTPYSqixi0D4OFXIdK5t6fe1JQrguu71GKjvIITcCxbxMGLRxgtRyVJoqGr6ikjt9NlIMTEbtwMEXaDb5OBCrfc320Q93LGeQOhZaq+kVDEwQI53Fw1xF+PzwAymlJVZpqGoSAyqSSu7k34uNnJBP5YN5qpSKmk7Gk7jaGZA6uIUt+IWi0GDzHGM412hRylY1adZUYTtCGqkdp7iDvZlL/h+mB7HFiOVUgX/KEGrYhLUmytBlyuVAzGazDRmHB7lQN/FVf5e3coANgGvOKVTp6mQpFEZA0wRJK1BLQyghokbbglibx4wtdPa7X/AHt2AOYqsgQvuk7Z3EKT9U+3NjzjSNL1FzlEaui7ILVDUgqoLnapAkmFjni+H4/w8v8AcXdncE6PVcOaNUUqu5ZUoNsi8xC2tPuCPBE4Wdb6e/c82KtZN2XqgmkKY/FImnG4hSPaYIIgD6VYc31hRylTdSo0jSnbvUlYciQAYjZY9wEAg284q6p1LqGYZxTFH93FqoUI4ZD9LFmkmRyQRHsMSZyCSfyjARfcHdEdDZjUyxqlqGSRobw1QqZKD5AiWNh7E41XP/u9KgKNGmlOioPaBAkCw/W5Y3MfJxT6JztA5UU8udzIyjMEL9VVwGcghjIPAjgLHgYh/dnrO4kU1HapsDyYO2ZJgTt+ceeo8yfIa1FfX+ladarl1YgiSYI2yACxWATE7ThjzmmI6d6OdsFXgMUK/Tsb4mCpAN4xfyWngVCpWwQkXi/bfiAYER8nHugpottYdlQksSWG0ke8RfjDA5B1AW+pmXV2h1EMbxUoEhkIQKWfko8Ewy8x5FxYGF7MZQs9OlVqorFSQGFgfAJm041+tplKoz0yylXj6rMRFmE2aCObMCMYPrWRq/vFcO2406jKXNgdrFbfpxheUs7WxuGqm7m05zPq3oBtwBpIAxbcTCleY53Kw5/XHZTIMW3NIQSdvkr/ADHztkGPeGPAun9DdT5ZRTp1NxCtuHd3ITG8AEd6NtBiQQZImcO+f6nyZbeKw2ekabiDuWCxja0MSxaBaDPsDgwbE58fI3BvUeUas5poGK0wBa5AAkACZNjMH2PtbO9Vzj/vLtBTb2KsRtVbAR+s/JOG7/n2jl3c0Fas1UjaGlYFvqkElgLAruHN4woVs2M1VrVqh9I1HJCLJA9/6yfzxtc9L3NYHGLng5tlaZJJHPnEmRy1OCXY7vbx95xNl9LmNpJPv/4xbzOlbPqlvZRzfzhHEk2YlXJgPUS42z5tINj7fng0Or0RA1QsavFRI8gRKtNhtjE2W0+mANxpons1zOLmo/syoVoehWNIsJiqsA/90TIBx6P8YaHEUZShsVAup1fWqM1FTtq7Qw3RwLfn7/bDdoHVebpLTop6dcgDsI2kDiAZ8YVhp1XJbSxp1aSttLU2mGIJHIHieMEqeYYslZEEKJLLf7XxecuLLjs7M6iT9PpF7qTUKyZusd8bmJZQCApPK35jEOU0F82wLVAOL82/XGhZHJpVdnqoNkT8GcC83UyncKQhgfGIHzoUOMj+swuaqU61KnRyz0nqFzHbJx2PmfRalJvdRjsRla6i/djU/UVWhQI9NkVFUqzdm8sIVQCCzFmtK3FzNsIuu5g1qnqOvqFoZXDcjYoIkGF2i21QsCO0Wxe1nJ5op+8MWDyppAqW2UgAAwUSFJJA3MBKjkbri81nGYqTSRWIksg+ssZDkAxNxx/eccx1HZKUT5kstlklx6pJKyjOAdsAkAgDcVcEHi20jyB71nW/4EpI3DYLHtt3cmVJMmPJveDiGqAZiYHJj3IA/wA4xAc1tm0h0IZT5U+8eZEg+CAfvJkAar6EmLBjsQLQo1KlRTTpliWACqJkyIEDkm3jGma/o9VcrRqVL1DSWjW4O1kknc4szEQpnyIk+QHTWmejl1qWFSvv7iR20gCoj29RhVE2lVsYJlp0ypVy9E1wm8FgWQy24SDJgWk2U+DwLDFKNUcMwVqMp6BSFU7dzKYLOwJN4VpaZGwTF7AxzwTCdYDJ5nL0aRFfKu+2qXG4ku94IsSGYsCINyPMYIaH0+1KhW9GGZwqjcQCsFySxG5QaalQDMHug3ECM70nk8vQUZvNUwEJcqrgGWA4UN6jmFsBEkibAnFg4lflKECcSbmh0cm1zSKPSuOyGII8dsce0SDExihmtUoZYKSwBIACIdxmSIgfkLX/AEOMb0jqirSzL5qk9XL0HcoeXkQCASysHbtXcYJv4nDNoH7SMxVYGpQo1FVoV0X0nIFzZbR79sXvGASr7iCNzTKGmE0nrAMKzr+OTsjwqk9t7+JsT4wlt0zKOtcB3LAttBJAJBi/PAnkwxnnDD0n1d+9PXQU9tFFUyX3MWYwAbACYYiB4k4u6opWagEuik/c2Hvfxz7D2wbFkYhod1qZxnNBq7M1VysAotMK3DAwSwUzYhL8248jClkKDIVGYeoFq32FoBIYzuEySCJFvxD3gvmrakQtTT6LoVKlq9YHd3MfpEeygSbwALC+FqjoKmkS6ioYFzuJXgSoFyZBWBAkSYicX4UZ15H9oDtZqXNP1aKr0wmVqUE7VNTLrthrkdgWBusWI+Yx5q9C08/RqVMoKVKsgk06Ls1N+e1ke9J7WIJQ/HOIlylMPtDMzqt7AwosboCxIAH4T9hzhu0rJ1KamqaZZYBLAtIA+kzZhAJmQLX4E4hz490e4QOt/wA4jfsn6hOn58pmWajQqApVDSoV4OwsORBkT43Y2fL6dROytQZaiVLipIZI4Jn8tvPPzhB6o6Zp6jUDhhTzCrZi0q6qBtDdoJPjcptIsREKWT1XP6ayp6tdFWTSRW9Wk9yWAAJpsC3JifscR0VncQwsTbcsYrlFiQpJH3I5/wDsT9rfpU1KiSjIqlkYGL3UmV2TyO8ATH4gbEYVtC/azS7mrUKgqGXJy8MjkbdzAVCrLAF4LRe4jCZ1V+03MZgBcvFCnv3g0mYPxADNP5mIBMcwMYSIspX4oY/aJ1nl2pDL0UBquQtQsDKJCsAOAxJazewMiYhB2+rExbwLCB8YD5jNO7l3ZmdjJZiSSfck3JwWyme7AzgwCZgWwJbUInVCRV9Lb8KzPHjB+hQAApLE2Hkkm0sSfn+mI6BLBH27gQpCn2JggNa8jkH3x1UVqDbgtMiqwCqSSy8kLM+0XPmMTuGc8AZqqRYEL5XTQss30wC+9fw/9pnieBPIwBTTaiOyrUUmofAkXPv4xXfqN6tWklYRSVxvVd3G4bvJPE/bDFXohdoM90lW5BB42tw1r4twL7YvzCCivluQ5HMvTJ2t+GPcj3viemWudrE+GF+MVMktWpU2U1LOw+lfMQTH9cGMvp1QK4JKkeJ7h8R98DkPIyfMnE/HqfaVZTtYDa4JjcLDFp6L1OWLOff/AExFkNJlgKnbI5YHbfzMcYZeoNZXTMoQHSpmY20+0WngtfgCfvbACzOx4y2jFfrIGhkTQqIoNRwwJ+ospuQJ4C2mP748dEMxUoihlK3Xxe/98Z5ndSq5iqXquzueWYz+XwPgYYOk9f8A3UHaZc+PvhquUFCUWE3NBr6UwR6VMgSwMG8SO5Z9oj9cUMp0uQ4RhBJvPt8YpZHXglQupLv9RVjaYwSzGrF1bM1H2rTH2kxwMax5GIenNiVdWp0glZaTA7LG/nHYy7N6gzVXcMRvJJg++OwHOEUBhvWOs83UdprMBay9vjm1yfkmfHGAtLUHHB/z/wBY7HYFjuG+7ns6i/viu+Zb3x2OwoRYAhlddrBg4YAptAAAA7FCrbz2qMFV6yzW0DeIPgKB9uPbxjsdinFomaoHKeG1yqI3EVI4DjcBeeDbnzE4X9SzBeqzv3MxMzPiw/oBjsdhR7nIIZq6vU9NafbsRQijaO0SDb5J7ifJ/LHvStYqUQfTIAlrESDMgiDbgniMfMdhxY8RGE6l/K9f5rLKy0iirIaNv4hIn34t+WA2r9d53NCK1Ysp/BAC38wPPyfnHY7Aljs3OJ1BmW1WpTko0Sb+x9pHBve+DdLqKuJ7puTcTeD+nn9T74+47D8eRwuiYBlHI9R5im+9ahDTNrAzzIFvywcXr/OgCKtyBJgTa/P+effH3HYS7Ek7ndCV637R84N3cnPAWByZsD58xzijmevs5VjdUCgcbFCx4NwJ4AHPFsdjsAWMZA1TVapdX9RtymVMnt829r48Zmud5YQNwBIAgX5t4vj7jsBBaV6vOPq1jBE29sdjsaO5kKZDWKqqqzKoe0EccmPtMmPnE2sazVZFUtC2aBa/gzza8TxJx2Oxrfihr1BdHUqivvDS3ub4KL1DWdSCREbYAtHPGPmOwQYzhK+W16vRqrUpuVZOPz5/phmyvXWaqQ7lCwkSUExjsdgJpkGf/aVnxCrVCKBEKq8WtcHC3ntVq1frYsSSST5J5J9zjsdjp0obsWsjmmQ9uOx2MizC1HVaiNvEbvcicU9Y16tX7ajyo8Cw/THY7Bmd5grHY7HYCdP/2Q=="/>
          <p:cNvSpPr>
            <a:spLocks noChangeAspect="1" noChangeArrowheads="1"/>
          </p:cNvSpPr>
          <p:nvPr/>
        </p:nvSpPr>
        <p:spPr bwMode="auto">
          <a:xfrm>
            <a:off x="155575" y="-1485900"/>
            <a:ext cx="4819650" cy="310515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7172" name="Picture 4" descr="http://addins.kwwl.com/blogs/thedirt/wp-content/uploads/2011/04/Buglewee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077072"/>
            <a:ext cx="3528392" cy="2273233"/>
          </a:xfrm>
          <a:prstGeom prst="rect">
            <a:avLst/>
          </a:prstGeom>
          <a:noFill/>
        </p:spPr>
      </p:pic>
      <p:sp>
        <p:nvSpPr>
          <p:cNvPr id="6" name="テキスト ボックス 5"/>
          <p:cNvSpPr txBox="1"/>
          <p:nvPr/>
        </p:nvSpPr>
        <p:spPr>
          <a:xfrm>
            <a:off x="467544" y="638132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Bugleweed (Africa)</a:t>
            </a:r>
            <a:endParaRPr kumimoji="1" lang="ja-JP" altLang="en-US" dirty="0"/>
          </a:p>
        </p:txBody>
      </p:sp>
      <p:sp>
        <p:nvSpPr>
          <p:cNvPr id="7174" name="AutoShape 6" descr="data:image/jpeg;base64,/9j/4AAQSkZJRgABAQAAAQABAAD/2wCEAAkGBxQTEhQUExQVFhUXGR0bGBgYGRwfIBwbHxwdGh0fHyEdICggIR4lHBwdIjEhJykrLi4uGh8zODMsNygtLiwBCgoKDg0OGxAQGzQmICQ0NCw2NC83NDIsNCw0LCw0LC8vLzQsLC8vLCwsLCwsLDQsLCwsLCwsLCwsLCwsLCwsLP/AABEIAMkA+wMBIgACEQEDEQH/xAAbAAACAwEBAQAAAAAAAAAAAAAFBgMEBwIBAP/EAEAQAAIBAgQEBAMFBgUDBQEAAAECEQADBBIhMQVBUWEGE3GBIjKRQqGxwfAUI1Jy0eEHM2KC8TRzkhUWU7LCov/EABkBAAMBAQEAAAAAAAAAAAAAAAIDBAEABf/EADIRAAICAgIBAgQEBgEFAAAAAAECAAMRIRIxBCJBE1Fh8BQygbEFcZGhweHxI0JSYtH/2gAMAwEAAhEDEQA/AMfsLprU9oUVvcMZTldYP3fWq/7DB3kdqnLZnnG9Wg476GKa+HYG4FBdjqJjp/eg9jACZNN2M8Q2fLlrTZhHwrGv12rC2xJvJsLYVBJLFjJbJky206xHMVVxHC3ZQfNcHntrQzifjTOALNgW8oiXOYz6bUM4RYxeLvfurjFolnLEKg7xsOgA1rfbJ1FL4lv5nIGI0WeC3MsteuRyA0n1IohY4MtxfKKjKRqD+P8AehWO8PcSVJTFC6VEZVJBjtmEE19/h8t8NiHv58xCgeZMwCc2+wmKDPpLAwGq9Bs5g4+X2JQxP+Hd5Zy3bR6Kcw++KWeI8OuWHyXVKnl0I6g7EVs4MmueIYW1cyC5bVyhJXMJAJ30NCL2He4df8QcH17ExLSmPhN+66ACSBzp08RcFwz4W8xtW0ZUJV1UKQ32dRGhMCO9LHhTiSm15Ogdf/6HWmK3MZEfZeLaS4XqXG4WLiw8VF4RwSlbptKfmIzN91MOGthWGfbtyq1kUiLe3IbVpbWp548ohCvzirxpb9i2X0K8yvL2r3D+LsOyDOWRhuIo5irco6sNCpke1L/CPCttSGujMeScvf8ApWDHvDqsoas/EG/pL969nQMAYYSJHKg/EMM52XSNKdrNrMMsSIgCs94n4svSVVETKSvUyDXDJOoXiq9hPwx/WAMSr27nzEMNQQdRRXD+NcYojziR/qVSfrFBSWuMTqzH7zRjhfhDFX3VQmUHUs2wFNbhj1T2nFQUfFxPb3H8Q+uaO51r5OMXRpnOvSm3iH+G7CyWS7mdROUiAY6UkjBuDttSgUI1JUNLj0gQz4Xw5v3WNy6wC6xmMn+1aPYAFogEyNhvp3NZfw7A6m6DBXp1oxa8Q4gSFuhTG5UGhY7zJPJQ2P6TqH/EeTyHZ2KwNIMSeQjnSNa4/csEEZWEbGpDgLuJP7267Hqdh6DaubXgvEPf8lSh0nMTAA7857UY49kx3j11KONjZlLHeJMRc1L5ey6UJuBjqZM860cf4WtEC7nboBAozhPCBW2AQpgbVhvReo78XTUP+mP8RB4NdLqF5jlTJ5BCgkwAOdXX4HZUhgIdemn1qnewq4ndz5c7DnRqwODIrGWw8hoRW4xxHzTlQ/Cu560JNg1quB4DZtiEtKRzNVsVwjC5zIUHpNETHV+UqDio1OOI4YvbJiSuo9yAQOu4MdATyoRYwZbQwAeg+7tTJaYk70s+LeNNZvBLeX5AzCNmJPQ9IPvU4GTiQ+Pzs9C9ywOHHMVjavG4MCwl9OeXXSk7GcUuu4uFyG2EaD6VateK8SogMvrlE034RMv/AAV2ipEk8R4E2L0bo2q9YGmvenT/AAzuKbN60NGzhyeoIgD2IP1pPwd1r5zOxYned/TtWk8OuW7VpLURl3IHzE7k0m3PHiBF+Tbiv4bdwtbtGdPuqvirBkGNRI9juPzHcVWbFqAcpOnM6D6mpsDfcgMDI1gcuk60lQV2Z52p2WCLmbQ8v60OfiC7gMevKi2IQXPiIEgRHbsKqXMKjKQygACcw0jvp+dZyHynYGcRN46uMxUqFKWZncAQO0ydOZoXZ8KFSCtxgw1BjSnP9qJZXEAQIgAbaDQaVJeJuOASJbX2Gpn6H6VRVf7YlousUcVOB+8DpxC4iKrlWeYMayOvrVxSd1Yg9alNpXZmHz7THfX7qo+IOJDDBXK5iSBl2nrFEct1FcOZwvcOozZJvDU7EbsO9QYviCpEgKDsSJqBsVeuKbv7M2olbfmJIHIGTppSXx3jGINxUvJ5IGoT15z9r1FYozBr8drWxrA+sbMf4gSzbzs5aTAVBqefsKBcB4emLa5iHtiGY5UGwjr1NCbN0XPnIAHWiXAuO2gVsIr7wsRBrR74lfwGqqPwweXufpDL8NQOr5AMp5U6YbiFgCVZBpqJAilWxhbj3FEGSYC1av8ABbY+Iy0GY5HnFA45SAPr1GMtrill/luCfWaHcK8P2kD51UszMdddJ0oO3jjCWnyvZuW9pyqpH3GqfG/FVjEWz5Av+YDKMBljuddRHKlYYDqUil8Zxoxmbw1Y+LIoGbeBS+mBt2muZlAKTM8u9Dl43iAuuORV5yAD+E134fx/7TcvBj5irEZhqx5n0o0DfpB+EeJYwl4fuW3ZiFMKN4gE9utFP/TQpL2j8RMnWu8HbRnAYFfeATyoqloIJMAdSaG0eqKz8pxw3Ekg5tCK+xOKfKfKjN1PKqPCeMW8RfvomVhbgEj7R6+nKjVyOVB0dzSpU7i7bs5JzCSdyedVuIYnD4dAXAQTyFMGPYZROp/Ks08bqbom3JVdxv70+t8sBDpQPYFY6k3iHxfbFophnJZhE9KQHvsTJYk9STXhFdphmIkCrAAJ71VCVDUbsf4svq3l27dvMdmAJmeYBO/bWgWK4PizN25bYyZLEqST9Zpp4Rgrlhy2X4ipQnT5WiQPpvvRFhoV5MNj+I96kW4DqeYvkLTqtR9YG4B4UtXLam9mLMA2hIyg7D6VJxzwIiWnuWHclAWKMAZA3AjWaN8GzeWueVIEGeo0/L76KftDcif61xds5BiG8y1bCc/p7TIsOXsurZWWDOoImnXDeI7eTMLi6D5XEx+uVGfEd62bDrdgkiFHOeRHT1rMbIXMQTEH60wesZMqHHyl5MMEQrjPE924TCrE6b7emwo94Z8dW7aeViFcCSQ6wYnWCN4nmJ32pSxlxAsKde1VsJhJBZpgbd60opG5R+HpZNrj95qp8bYVcpTNcVmyliMqgkHedeXSosTjsRczQ65WBGWBEER76VnmFsg27tv+IZl9V1/Cac/BgXIXBJVYARvstzjtEadxUzV4Ppkd9VdS8lk+D4XfRCCfh3WZ/UUU4awA+bNuCR12NWTjCTvJrySeZovhtjuee14J3A9gHzGAPPbvRhcKAqlgCZkEgGO4nY9/Wh/D8K63iGl8xlWI1/laABIGxG/tqUx2I1yztoI12/XOiA9oFikHUhCkmBrVTxhwm1cwrtc0e0rMr9DoY7gxFXrGMCGVEeuv4Cpf2hHGV1DKdwdfuNc2c5nVN8Ng2ZiSWzE6x15VZ4ah8xXH2SD9DtW7LaTRZTLppGkekfdSHxqxh2xi27aeWoYC4QIDSdwOWnPvWreWyMT1x55fIxiHsJxa25DK4zHYTqKKm2HHRuY69xVdcPEAACNhH4VaDBAGLS38I5evL2oP5TxjxzM8Hh84zGXneRZRsgjdiukDtMyabsFwq3Z0toAPSgfFfFl3C4lrboht6FcigEA6+5maYsFx9b6A27qkHkYBHqDrRvkjY1LPJNpVf/HGsQF4v4At23ntIBdzKNNA0mNf60NfwNi8OnnWrylwJKpIPoOtNuO8R2cMrNduKxj5FILH0AqXhvjLB3RPnBez/CR6zSi9i9DUZTZcK+tfURW8K8DfG2zdxV26yBiFQMRJG5MdKseLPDjpbU4ZLriYKZmblvqaeuHWrSIzoR5bMWleZO+1Vsb4hw1sfFcgDkAT+VY1hJyIJtbnkf0mQ4PiF3DXcyE2ro0KkR7EHemW94q4g9vKLVoEj54M/SYml3x1x4Y3EA20KpbGVZ+Y6ySfyFHfBzG5ZYXJZkMDXWOVOfShiJbanGsOQM/IxcuYvHWfne6FJ11kU9eF1lDcn5tKuLZtlSGSepJ0ihvAuMYZ3axZYoQdJ+11isJ5jqS2WG5dLgjvE88W+Fku2s9sAXR00zCka3Ya2MjAgiZEd62FsSogNKkDpM+9C7mFZzmyLr1396xLcDBnUeUyLwbYlXivCrryUvZCdZFsEfeZrixwe4LYDt5rgkllEfd6VSTx1hhoBcIPUBY9ya7v+I7lxD5VvIh0NwuGMdFC8ztOv50AD+4i/hXAcWGB+glzyAyQ5BA2nv8Ao/SqTcJw7c2Q8mRmH9vuqFPMykvAJOij7K6RJ58zPevU19qcqfKKJZToxT4sl83biW0usqn5shJI2BMcidjQe9hnQw6sh6MCD99a1bxTrayAkBtwDvqYn06dzUNxFZQlwB1PJtY9Oh7inBjiWp/EAgA4zMuHYVWb4zlUCdefaiN3EqNJEDYUdu+EQxZfMhQTtvE6TpvFWj4aw6JlA+P/AOTWZ/CO1KZwTG2eTW2yf0nnhvglq9bW4D8RJ0JiIPSmLBcOtWBBORWOoEST76D3pSwNlnUooINo/MPc/WaI37ou24LHL8oJ1ke/PnUTcuecyS05OD1Dtxsuipr1P9q6XE3CIGkdBQixggoIt3cSi7Cbkx9wFC+NcOxKIXN97lv7UkyOkqSRHcVUWPvJUqRmwGjKnEmDMq3JYAnTXbf1MVPhcbp8agn0A/Cs+w1x1KNmIacwPSNBp0OsjmDRU+MYJR7KsR9pHgE+hUx9axNkyh/EcgBN4joyo8ZdDzBrlbWsNGm5I+79Cl3hXiNLhP7m4kKWliADHIGNz6VUxNxrt4Xg7K2wE/CB0I/E70bZOQIn8OQ2H1GjiXF/JKwgIbYyeUbj+9LPFED3XbXMTVC7xVrhBukfCYCgHQz95mBUuLwl+M5Rgo1gRPuN/urKlwvq7jvhEN3O8NxXE2D8+m0Pr/eosT4kxDTkKKOoAn75oTiceHM6g/Woi+bUfStI3KVpHbLIMYHuNmclidyTJq1bw435CvbYAEvtU1uwXZEWVViBr3MUROI1mJGII4hh7YDMsimH/DHgtrE4hzdMi2oYJ/EZjXqB07ii/GfCFpgPLLAryJkN69D6UshXw1zMko6bMuhFCz5XHvNXyBZWUB3NzsiJXSOVVcQbDqy3cjLzB1/vWON4qx2KJtC6QGBDZFAJXnJGv4Uy/wCH/DQl0MVZuup1qV6Sg739JLZ4/wAMZY7hTg3hO0ly5cFssGOmYbLyFGMH4Yspd88BlAGqAwrHlI6Cj1y6Zg5de+1eRMrIk+nL+1ByLe8QXYmQPYW8jWmC+WwhhEaHoRtSJf8A8ObSXg2FxFwZTKeYoInuRrHKn+48LlHvG5oBxPxA2GBY4LEMo3YBMvuQxMe1EhdSQvvCpstHpQ9yv572wykK14A/BuM3btQm1wHiVwB2xSWy2pQJIXtNGuA8UtXyWgC45zSNZ/46UeLrzp4BHcBGKZwBMRxODDW26qJBor4f4dfS2pDLaUtmgqSzaQOYiQTsRyppx3BFCWwYAZwxAg5woLQSOWgqHEt9a6p+Q1KbPLZU4j3nBtAAlWk9wYPrFUsLiQWggo8aod45kEaMvce8HSriqW7D1ivL62VguQcuo02O0g8j6VQNSJGU+kiSYhoAHYRUNlwNSdeVd4q+jnmI01/OuLODZzCDMeQXU/TeuB1uDgDUuYFtW1BkEGe+59RUOItt8sc9D0qNbgRGPOPoP61Nw23bZQyX/NIMkuwBB3groVjoRS2wDOAOOUp3uDIAWFx0uRrlOnv1qBAVTyx8pYHb2oriMZYWfMe36K0n6CTXHCeMYNi0BtNSSp23J/QoGC4hp8V+4QxWHCnSdRP3a19dUm06hQSykCdtREk9PSr2NKu5KMp7babjf2qtdRlGxrQMjEnY8Wz/AMRUxng27ciL1tQBoPi6dqW+LcFuYZ8jxtmBB0KzEj30itKsZi2oNKf+ImIVr1pA3xJbOYdMxBAPeBPuK1QRr2no+H5Nlj8T1KNjEkw6T/TtRDDEZS3eSOlCVWVUrtAojgwVUk8xGU85/KtziHYokPh60SzX3BLMSbYP2QTM+vTt60ffFx60Ms45kOqiD8rAaehr049i0mPpRk5iLuTty9pcv4MXTKrAO8DQdaG4zg4M+XI6HvVXjb3hibN3DqxJWMokg5TBkbAZSB7Uet3rxAjDZWj5muKUB/2y1dGcGQKyt3KXhnhiX8N5l2SSxEAxGWPzom/DADNvlEA/kag8K8Hu4Uu124j4dtXBkEMdAyz3iesUzXrSqPkJ7zIjlqKBiOUG85c8TkSFFLBSRBO46HnQzxHwtLjiZ+QKYjXc/nFXsRxS1aKB9M5gSdB3Pafxrm7wx7p1xBTXlbG3ufvmhiwCMHOMzvw5wi3YtlkAU7Acz3NTWOK4W1cFvz7aXDOhYAejHYT0J1oeuH+J8NcviEY5fsl9JExvI6aGosRh8MluTYt3IBhBbWSeg7mtJGD9YWPWOWSfve4Q434owmH1a6tx40S0Qx9yPhX3NdeCuNHHWr1xlVWRwqoDOVCAQT1JMif9NZrhfC19rmZ7FxLTMflGaJOggaxymKbsBwi5h7hNvzbbLoSoO+xB5EeulJsRVXiuzKLaqK1wDkn3mip8YgD4gNO9CEx2e69oXApUapPxEdY6UPbj+LKZclsHbzCoB9YEifpS+nFrl7NfyEv8odolsoyyOcACKTXU2+UmwpGRvEaL99B8JAMfrSqrY0D7ceszQbhl25iCAbRT+Jjt3idar8Q8K4lrjNbxcITIBXUdtOlOXLDDajaQnIhyIawGGBR2IEgQDGoJOvpP9OgipibAAGQSTvsfpUWD4yVsvbZfizCZ9xQbiuLuOpRGyyCGboOYA6nrp/RtYYRXw+ZAMKPmHxNEDm21KvGuOrmRbf7wBgzbgEjYDtOvsKiw3CrKDN87dDED2rm/hkzBwoUryAgH2p4wJVRRUj5JJ/tLOE8Q3C4DWkg7xmkdNZimDh/GpGa2TaaNCPm1HIjbSlW/qqqqxGvc864wODti473DlUagcyTry1PpS857jXopYZAxj5RksW3vuxd4tKRoNCxgGWJ5T+FX+M8KtskMP3g2JAzL78/Q0p4rizMTkMKdMpA9z+u1FOG4gLaa5eYsJ0EyzMfXUkn9b0JznMQ9Trgg/wAh9/3nWFsKVYZQCN46nShpfyrmhHxgoRpzGmn596NDATOY6tuo2HOO4HX1oXd4AitnGhUzE/kaI4IM2p05EEn7/WPmHh1V11kCexgAg1aw9xgdjWX3cTcRyVd1PPKxHpsauHieIiP2i4V/mP8AzStyd/C3nMbPGPiQYVRkH71x8IiQIiS2ojQmBzrJ7uIZmZ2JLMSWJ5k0+cJ4fbuofOXOpOgJIkjnI1/R6UTXw1hQRcS3lZRIEkgnrBJ1HKuXyUQ8SNy3xraqExjcz201+1FwI4GhJKnL7yIM0yX/ABfZufHctN5kAFUCqsgRpqYH1prRCB1nesp4sirfuhdFDtA7T+FNrYWnY6jKWTyiVZcYl7iHiG5cIgKij5VGsdyeZp08M8EL4dLt59XEqFAmOUk8/as7w+Au3CMlt2naFP47VqfgXDXbeGCYjkTkTmqzzPcyQKK0qo1O8xa66wFwP3l21wtAIBf3j+lXbItqpRjA0I21O0feKm/Z1OiEq3Uwf1660ueLStq2qOf3juDHMBTmn0kCKUrA9TzayGbAEtjh167JuRk0IRJ09W5/QR3ovg7Itrly6RoOn1pewviOy0ZmKEb6Eie0CuuM8XZ7LWsMXZ2AOYchOsAHNJAjYb0TEe83ixbYx+0T/Erf5mZs0EgE84MChnD/ABPirQyrefLyBMx6TNE8J4fxF+QUZgOsIAf90a1R4n4cxGHIdrRKgjo3/wBSdO9MVl6M9Sk1AfDYgmTWcXedvNZiGJ3J1Iij+A4bdxLm4t3yipB8yJg9ANjI35a96DYPh2JvkBbDINSWYMB9TE05eFcG9hLtt41YMpBHSCNO0H60o4zJfIYLsYB+UN4K04UZ7mZv4kBSfbM341JavMjGCwO3r2IP4V5hUOpOwFWbWL+OdjOhAoSu9TzjuQY+2XWVCqxYBg2gCnVmHsDA6kV9ZwtqfimOiiBHvVbiOPsJddWvpmB1BbXqNN+dLbcXu/tRewGNjIAQw0ZhMlRuNIHLbXlQRi1F9HAxvfRjm1u0NFBjuf6CqV3AkkkXGXsFUx75h+FDE8QEgk2CoG5JIH4be9e4XiN66ouIQFMxtyJHMTuKHl9JtaMNjEE8cuZX+UGQC0TruNfahWIYESEZOXUH6xThY4UMxuvAdtp+yg0URvManTnXdywo+2T/ALf701m49TPi8Tj5TO0sljKEyOnKvlwjtmnURqSfb3NNfiLFth0DJaFwMYLHQaAwOs/dS9gvFaEFb9sKpOhQSR6yZ+n0rVLMMgS6s2OvJBKNy2w3EDrVPEY3KPhAPc/0ohx3xBaZDbw6tB+Z2Eadh+ZpbVo/OnIhOyJZRUxGXGPpLAxRJmAPQAVPYxwN62Xny1YGOmu/66UPcdNq+G9M4CUmtTNAxPF7CifMUydIMjbtVG1ir164yFciBc0sI1mBr01OmtKeCwhu3VtgwWaJPLqfYa0/thLYAkliOegkd49J96S641PLvSvxxgbJgzFYAkkA5ttdjt616OHMAM2w6a8tNvSi9gDkup2/4odxbGul0qv2VAI7xJ/EfSlMCJNXaXPGTLjCD8IgcqJYbibJB0I00JEffQgszBX0YbzrBHtB7UDvYO45JLFgNdTtPauFYAnLWLDs4xNAxHiC21sHK+bNAW2pYtoToB6c+lKuK4Nicbi0fyDZTQZn2CrrLRux2j0HeiXAbzLbIAGihSeepn8j99M3Br3xEbKVjMdBMgx93/FCiFAWHcweR8FiFGT85M3C7QOmb6x9wEVPcwwjMswToOnvU1wacoqfDXVgqdj7x3pWT7yTOYOtuF1JgASSeQGpJ9BSnwrgZxl18TfBW07syL9pgSYk8lA06nlG9F+OC6bi27Y+FnHmE/8AxiSR6nQaUeweGZhoNAPQAfl6UY0Ne8ajmtddmCMR4ewrjJ5IX/UrMGHeZ195rs8It2CPKHwkaHn6H9c6L/s2pBI+v9Ko8X4jbw9vNdzEL9kAakzAEncge0E8q5TuLy7+nM+4liPjALQAqyf9oivuHY4BwQDMQDzA7dPWo3RLjZiGAOqgEc4PTXSpRhUQZ1aTPykGfWZj8/xoioI3FAkNoztLbsdJOu8VI+EBiTBBmZEz+uVQSxA/Q+lCsVxO211cMt0eaWghYJEAsy7EDQGdjyozH1qSdCMeWFgQZ1kbVE7PBFtbStyLljHsI1rmxdKnUAidR2qybQOoYQT9ogd9ZMDShJwNwgcnQmfcQ4BfF4vdGYuZLDYn8vSKbOC8MW2ilhJjY99fwirHEMXaZQMxMHNmB5wefoT+dWcDjrdxfMWSrKAukQRz5z6UrOTCsYsuT7SvxDh9u9ae2QUDCCUABGs+m4oThvDt1FCo8qNjmI77axR9XX+E/X+1cPjbSmGKA8wzgH6GjBxAR2xgRK4txe7hsQwnzFMNDkz8XRtxr1mrH/u+zHxWXn1Uj66H7qSeLcb8+69wqQWOnZQIA+lQcK/eXUtkxncLPSTFONYxsT0fwQ45cbHcYeJcWu4wFETKq/EEQFiSAYk/2A1qPA+DhkD4lnRjrkWAV9cwOvanC1hRZhbS5QPv9T1rni2Ge4AATJ37Ca5cjrUlHlMBxq0Im2fBBaSt9Sin4jlhtdoE61HxLwmFTNauEkbh46gTI6elMllgBlssG5HKQdec0VtcILpGdQd8sc/5q0WMNkw/x1/MZMXsB4Xw6gK6eYxGrFiPpBgUu8c8I37DMVXzLe4ZSGIWdMwGoPXSnS5iFQkfEIMFmVgNNN4iu7fGbCiTdU++n1OnsJrQzDqDT5XkKxOzn5zMsLiTbupcjY6j7j71onCsCLqi6sMraiPfQ66Ecx2oTxjH4e6YRVY82K7/AF196A3sCFuIySELDMs7f2rfzbOpZbi/BPpP9Y88VvJhkzMQXj4UB1J5egnc/jS1g8dbuZi7qrtMhiAZPrv2iq7YbNJ6amrPCfDj3mW5lUIGGrc4OsdfwoHQEbiErqRTyO/nIDZxGHc5fiUmWSdD7bg/Q1es4nzgFtIysSM0xAHqP6UyYnhPOARzM/j0pQ4/xdBNqwwJ+267Dsp592+lb+bqBW5vbAXfz/8AvzjZawL20VIJZoYgD6fn9aJ8KwzZma4GAUbERJO3tz+lJmD40/lgJbHwqoJYk6x0EfeTRzhPGmIi4qjSPhETruRz9qSzHqS20MpJMYmxp1jboIAqRLbPrJgc50qrg7QZt5A312FXSWIIGijYfrnS9RRYiccSxtqygdlJA0Z+g6xvH6ioX4zaKhzftBP4i6x+P3VU49cVrVzDqym9cQoluZaWGkgbD17Ul3rABVAvwqNB931olUEaj1rDrlu/8Rj4j47w1rS2GvN/p0X/AMjv7A0oca8SNiHz3AZy5UVZyqPc6nqeenpVrG8MtExlyt9r17Aaf3moF8NkvAc+XzaNe6x177fhTFVBLaR46DMv4Lx21q2qPZFwqBlbNl05A/Cdtp/5qvb8YYp7hvQiqBlFvKcgEz1kt3mpOLeGbflM1vMrqBu0ggQCD3jpzqfhvCA9sIBr2Eyd/rTAFxqcG8cryRdmQY7xninARRbthtCyA5u8FiY9YmgnDi9m6l+0Ja2ZIMwQQQZ56gx70W/9CdXX1PsMp1+v41cXhIjyxJJjNGvKQP1+Vb1GC2tBhejCdvx5aMeZh7yk/wAJVln1JWrXDMQ+PvoBbuLh0lyYMNGnzRGpgaHaar8E8PDzra30/dMTAaIZgCwUiZ5Exzyn3fnYiI5chpA7UsgN1JGaobUTm4qZcmVcsfLAiPSl7iWGfDBP2YSjkhV0IVpmADtOse/KIYUTqYPQ121uMsdSdeWhH571joMQKyTke0APw3FOnxYkI3REED/cIP0pVucHxYJHk5v9QYa99TP1rR7MLGs+h51ML3ZPcT+VA1ZA1OqsA/NMKbw7PyMZHI8/QiuMD4fvXb3l20MLlzsPszruTvGoFM3C8Yt6BlYOp0zKRmHSdiffWmjhWLFr929tllicwGknct35T2FG1rrqWfirVyGkuFw15QBnDgCAXnN7tz95qDG4wBhadlW4wMKDqR/p++rOMxZWdkHViB+dZ/4g4lb/AG226t/lrlLHqZJI6/MPXXpWJvoyemsvkY9j/WN1iwiLCKE7R/SiuDsEiUlz0EaGl1ePYcrnN1QRvlIOschM60q8S47exzCza/dpJIGYgv3bWNtYA+tGQT1Bq8V7GJOh8zGvG8Us2XZrt5AQScqkFjrtA1+tZvdvi4zGNySB0kzHtTp4f4LbtLDkEnVjkGhjYTrFW+OcEs3LZCkC4BKuNCCOXoaNSAZR41tdDFV3nWf9RPwabEwexFFcLhHvEhLRI5kGAPdjv2maEcO4Pir3wqrAcyxyj+prT7GBVLdtc2XKAI5SNzIGs78qxzx953l2Cs6IJ/aKt3gd8QAAUkZobXfU+wpwKx8KiFXQAdtKmt4XTkfQip7wVdTyj3/vQcvnPPZ2sH8pyYW2QyKxcfaEwJmROkyN6H8US29i4LoBtqjMZG0CZHQztVpnDakyeg/vSd4t4jdceR5Zt5mUKgMm4xPwgkaR22msOCZ1CM7jfUp+HiGDW56MI32g69NvrV42CO9G+FcK/ZbQSAWMF2jXNG0/wjkPerVuyCDKSP1z60IG8wr7g1h4xTy3Bez2iVuFYkf6dp6+nard3ivEiSoOQbaIojvLAkfqKPXOHKGW4hACklhzjKwgddSKpYzjgQA3sPdtW/49HH+7KdD+posZhq7EDABP17lfw7wk2381mJeZzSSZ6ydSe9MfFeG23w9y9lC3LSs6vtMawes0Gt+LMCBmN+SBsEeYH+3SmXw9x63fs+aisqEsq5o1A+EkjXSZ0nlXMh7Ag8bQ3O0ED6zNuF3DqHIR2PwzIkabE6TM7U08OsE/A5IB59DyP660bxtxLoKOoZG5EbDbTp6jaqHD+AIjRbzogEj43IjpBJB+lC31gvYlm+v2lAWJJtxq30ABBJPaYHfWjGB4dbQQBM6kmdf6VK+GKvm8sSQPi3mNNY05zHcnrU1m/J+IJ3+EQAPuog+RqKJK4USrd4JZNxnZ3b/TOgB1ifmPrNWhhUCg21VQN4/XOkrwrxrGX2dbdlbyZmJuMSgGp+1BH+0Cabrd64FIdEE8g5Ovb4BP3UWB79yi6qwHDmL/AB7iTNdSzbUErDliTo3KIMiBrP8AqFS3PFt22IcW7jdSrD/9a/QVbwqWlnKMxYyzTBZuZJ/LltpXnEvIwqJfe3mOb4VkEk7mJHLr6UD4E5DluAHUscPvYnEAO58lDyX5j9dQKMW+HplyxPdiSfqdZ96FXPGeEJtrL5nB0y6oAJJbXToImaPcLxNu8DkcNAE+8xP0oOXQaMNdg2BiBrvDMRbbPh7xKjezdAYH+VtGU9pIqn/7nuDQraBG4k6U22UM0o8dwthr9wmZnWCYmBO3etsY+xg/mHqi3hMBfttDKzP/AKRpqN/rVXH2sTbPxI7I22YgFewJ3H308XMUx+EbDShPiPHwgshLlx2IJyLOUDXUkgA9polJzuDVdzfGJn+PZm01mRpznl3on5DEKmVWMAEwNTGs1es+HnxBDANbCMDNxcpnQkAcx70cvcAYIwS6JO8iJ7TNMLAdSqy5QAuYkPwBy5CEHoFk69NO9cp4YvLkObJdJkBhkAP8zGBWl8Mw4s2lUCGgZjznvRBnRkK3kzqdlPX13FLNjiYPPYHEy4cbxFtD+7tsY1aT/wDWRUnhPEHE3n85szqAUTYc5OXaRp3po454ctGyzWVKOomASQw6a0sphWtkScsajLv9fzohYCCJq21MhwME/f1jhxLG+RhXbKpKqSpOmv5xvFLGA8S2yB5uKc88pttof9oIoXjcZexC+W7krP19aXHEEjmDFEiBu42jxEZSrd/T5TUuE8VXEnLZJyrJd2EEdIB01667HQUdtXANGBKzrrr9axnhPFbuHfPaYqToRyI6EHSm7C/4jso+PDIx6hys+og/jWPUQdDMVf8Aw9w2Kuo2Yu29tzMgbg8iN6znxPxI4i+WSYWApGmg2g9edc8Z8V4jEFpIRCICLyHSTrrz61RwONKH94pZDvI/A1oRh6j3H+L4Rpy57jl4O4jjsTeKPebJaXM5KW5PIDNlnXrM6GnG6uoZvp19KzXgniW5hbzPZVbiFcrhtARMjXcESfqaK8W/xIdgBawyW26uxf8A8QIHvQ8WJ0IjyPEssf0AAR1vXDlGgE6+3IVKloIpNwaMICHmDvPbtWY43/ELGXJg2rUx/l2wIjpmmiPgvjWctbxF4hrjCGYmWboT6RFc6MBuJs/h9iKXJzHfD4W0w8tbdsCIChFj0iK6wllUQWkQWwk/Co01JJP1JqxhrFtNZPp+jVgWbbMDLADn+W9L+IAJICxGCe53gsGoGa5oAIjqa6kHQDnv26RU+LAO2w2obi+GrdGVmugdEuMv4b1nIMMwcAHEh4z4iTDDKo82+dEtLqSepiYHM1lfEsVjxks4hrxW4QANs8mMum++xrQ7XhNcHbvPYdyXIL5okKJ6CSJOtRJaJy5gGg5lO4DRoQff76ZVxHUtquWk4AyPme/9SRvEeFw+W1cLWwsKEVSQANi0fZ5yJnWjLtbgOGFzMAQw+UqdRHaKW8XwxX1dcznZQCTHU9B+NWOH3xaVbNwOmWcjFTlgmYJiBvprQmvj1Ecgy6BzCuBwdlQz28ysWLMCZUzuQDqpnXQxrtVfiOGXEAC5Pw/Kwn4T6bVawUCREypj13BFcD00FZxzMLMTmZziuHC3imgQSGVgP45DSPUAn2opgsE1g5lcrcPMchvHrTEvCEa75tzVpnTQD+ojSgvi3AYhFNyw6svMZTnHpqQfoKBldiNy1bBYQpO+tzm5j8XdvWrSX3RGnzGVZgCIkgSJ1G4pnw3AiFA0PfTX76WvDHiqyMLbFyc6yHyidZ0J1nURRxfE+Gj/ADD/AOLf0rSCNH2iLlfPDj1KjYg5UOYKPtZZ1PqeVSW2LsFSDPMEaetfWrS2rLNeICBefP8AvSBgOK3LdwOhIP4jpXcS4mU1mwEgdTUbgiBm5V55ZOxB96SeK+Lr6qCtgAR8TGSAfy96MeG713EWFu3vhmYy6Ajr2pgDKuTBfxmC826jL5J+ZtBGtUsTixuASJjTp1qzgxoUmRyB611bFDyzEtxzA2J4vIyqIHOedAL9sluutNXELFoXASoJYfrSg/F28p7GRVHmvl1G2hJj8KMKAMgRlYJOovW8M5Yi0oZuZmFU+vM9qjbwVediWu2lnpmP5CnXDYMDQqB6f0qe6tu0A7sY1gKskmCQI7kbzArBYc+mMXy7FPomR43h5su1u4VzKYMTHt7RVcqJrSeH4YOLt27btm4SCDlBKkk7Hft7VzxvB27li41wAFFLBo1BA076nSOc1Tky1f4j6gpHcz/C2v3gG+kii6pIIIkHlXHAswQspPxH44PQ6Ax9aI3LgRfjy67TufTmfvoSdw77CXwOxBVnDQuXfU++un3RVbFougjUc5o62HJQlVaSYgj79KEcQwrICxXbQ9Qa7OTNqs5N3v8AzA+QkmKkRDBB02j1Fei5Jn8KsYfCNcmNhuaYWwNy5nwNxg4T4pxSoB8F2BAzSW7SQQTWn4G24RfMMuQM0CBJ1MDkBtWOWcPkIy7jWTWmcO8aYZ1XzSbTxrIJE9QR+dSWgDaieN5dfLaCNuDuBv3bRHI9DVfyiGPbnS5xTxjhraE2mN1+QAIE9yaznxFxzEYprZuXDOqgLCgDfZYmNdTrQVpy+kVT4jWfm1NK8U+J7aD9mtupv3YQc8skCT7cjQzhFhrRUNdZz9owAO8KNKTrFrKmRJAO/fue9QYzxFirTZDdBgDXKpMHvEzTUq9hHL45ccKz/X71NeyC2Mq+rMdyepqPLOlK3g7xScSUsXcquAYuMwAeOUfx9hvTg18romnXr/alkFTJLa2rbDSsuEykGcscuX0/4qrw3G2b5uNbdjDlWDCMpHKPz5/cLVx8qs7bKCfoJrJeAcfbC4lnYEpcjzF566yO4JP1NGils7j6KWuRsdj7xNbe0OTj01FDuPY9LFlvMYANoDynfludNq+wvGMLcGZcRajozAEeoaDSt468SWLlg4a0fMYsGZhMKF10ncnt1NYFLHBg0eO72BSDFDC4pGxALHJbe6C5gSELa67jStoXhdmBlW2V5GAZHWsR4Lwq5iby2rQlj12A5k9q1DBeD8ZbRUXiLIFEBVtyB2BLTFH5CjIwZ6Hniv0gtjH37TO7XEbt8kXbrueUnl6bUSwGFMNHT7tJoTi+HFGDIYB1Har3D8Y4MMN9JG3v0prAdiFcAy5r6+UIG8FRgdQREHmTpFWPDPFblr4HnyY0UjUfy1QWzJzNEjYE7f371WvYkqSW25HescAjEnCBhx+/0mj4LitonMrjTcHcCuuL8ctWVLD4zvC9OtZ5w7HWxoWjNux0FTca4rZW3ltkO5ESNgPzNKFYBxEjxMuBgw8vHmvfGCpHKANO1S+LMUb+BzOnlvb+NCp2KnQg7iRyrPOE8XuYe5ntkdCrCQw6EVovhexexlm4123b8p5Gx1HMLB5da68ccE+0rPjmhuQ6/vIfDeA4viLSulyyEYSpuZcxHI6KfvrwcDxHnZr+Jc3bZKwoGXuMsAQY7cqa3xdzC2QLdrOqKBlDQYAjTQzpQDC8ZuXWa5GXOdOZiOtKqdmsJwMfST+RYorygAOfkOoSweEYK8qDIERzM8gTofc+tDuIcF84Zb7ME/8AjQxPTMYkx2geu9CPFnGBauYcHWHDuBvl2+pkn2pnw2JNxAVK3LZ1B3+/celUZI2ZGyvWq2AYz7xP474TWzZa9hnuKQRKZpkE5dIgyCec1R8P8Ndb4e+j7fCXk68pnY9JpxxmOFwi1YKTBNw5pkqRCr/q7a1Xw+HudDWhjiUjybPh8X9/f3xKyMxbSZmiPEjlIBHxwMx5k9zUWHsEOAVOmp9q+xZLEtzPWf6VmjJCIu+J8EpRbgUZswB5SCD9SP61RwPCwFDh2VmnQRESRrMzR29w+5cJ8xkI5KoIAHvOveqaYQpmVSYn5TyPOD+X4UJJ6EsS7inAN9/KVb/DmCgZwSdZAj2NCb94KQG32+nWme/YZQpg6r/X6aUP4R4f8267XCpMFgoPOdeWoArl/wDaNqtABL/7gzD4xORJB3AUn8quYXhRd0OoB20g99+wpqwPBEUjMIXnRHF4cA+ZbAyryA+ztH0oS29RTeWv/YIPwXBkVYDfEOon9fSu8Rwa5dEBFDc9Rqeo5wehotgcEbkMvynWeRFV8Xi1sktebJ67+w3NBvMj5vy+sQMZw25YuBh8DqZ05Edq0Lwjx67iLHmXVTeFYAgmNzEx9KD4dP24tdtkKkxJ9I+sU2YXB2LSKlsMqgDczrzo2II33KLbeScWHqE6xLC4jJcEqw1jT8KS+JeF7bXFSMx+ydpBOm3SnNrPTUVFctXBdtFQmQZs5PzDTSPesU46iK2cH0nEo8G8L2MLqqBrh3dtSOwnYVY43wJcXZur5YLKhZWgSpAkGaM2sUihgbZLbBjED0H51WOJbZdAdDHSg5tnMa7lWVy2T+0x3wPx1cJiQ7ibbDI55gGDPsR9JrcbV0MAy/EpEgjUEcopPxfhfC4i4T5IJ5lSVnvpFWLPgpVAW3iL9tRsi3NB6UbujnPRjfItqvIYZBiniLCukNpA+H1qvwnBkvlYQImCKhf509abE5/yj8aP6QSxVcfORYbCCMqgAVBjuDWLmUeWJB1IJ+L1FE8Ds/pUHX0rOpMtjA5Bib4lwI8wC2vwgfEF6/nQ9eE3XI/dOqjclTJotif/ANU8c09vwoLbzXgCepXeyqBM3/8AbpjUOO50/EUSTFXsKBbt3bgHMA/DJ3IH50zeJPkX1/Kh2E/zU9qJX+ImWgG92OGOpQw/iDEW0cEZ8ssS3Q0LteMLqpAtpm/iM6e1GvFfy4j1T8aRLu9MorTvHcroqS5eTj3/AMS9gsNdxd/KDmuXDJZu25PYCmhvAECBiPi6ZNJ/8qG/4d/9YP8Atv8AlWinesusZXwJP5vk2VOFQ4EWeBcCxNq4ovC2FUQGDaxGhAj8YorisI6HMdjznSimI+f9dKB+N/8Ap1/m/KlCwlh9Z5/M3Wb1mcW8Qr5ihkq0Ej61cS+rgKRDzo3Xsf60reDfnufyD8aZbH+Yn8w/GmjuDegR+MnXBMGKxqNxIn8ao423dXM7KqrzIIMDvVnhf/WcR/7q/gat+If+mv8A/bb8KE94mFMOF/l/eLnhi4+Le6pZgqkEE6jLEQOh0n3o5xvw+1q2b2H/AHjpqVJg6bxHblQz/Df/ACbn8/5CnzCfKfQ/hQWabUdeQlxAGhBXArlrEL5wIZeS9D37ijSXQZBAIE6RSt4F/wAq9/3Wpls/b/lNAy7MndeLkCd4J5MAe1fcQwc3RcKLmC5cx3jf1qvw7/Os/wAx/Cj3F+dADxfUYi+jlmArGDeYKjKdcw5etSrg12JPsKKWf8qqFnejG8wSAAJTx4NplCgtmEg7fWuMQ1xlSXFvX4ioBMdiZj6Vb4h86/y/nVe78tcp6M3lx6lPA20Rn/eXHzbeYZj00G9WGw7nQA/hVf8Ah/mFEV39q5u4J9WzKX7K1vtQjF+Nrdpzb8m+2XSVTQ9x2poxmwoa+9chHuIysID6hmf/2Q=="/>
          <p:cNvSpPr>
            <a:spLocks noChangeAspect="1" noChangeArrowheads="1"/>
          </p:cNvSpPr>
          <p:nvPr/>
        </p:nvSpPr>
        <p:spPr bwMode="auto">
          <a:xfrm>
            <a:off x="155575" y="-1905000"/>
            <a:ext cx="4962525" cy="3971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176" name="AutoShape 8" descr="data:image/jpeg;base64,/9j/4AAQSkZJRgABAQAAAQABAAD/2wCEAAkGBxQTEhQUExQVFhUXGR0bGBgYGRwfIBwbHxwdGh0fHyEdICggIR4lHBwdIjEhJykrLi4uGh8zODMsNygtLiwBCgoKDg0OGxAQGzQmICQ0NCw2NC83NDIsNCw0LCw0LC8vLzQsLC8vLCwsLCwsLDQsLCwsLCwsLCwsLCwsLCwsLP/AABEIAMkA+wMBIgACEQEDEQH/xAAbAAACAwEBAQAAAAAAAAAAAAAFBgMEBwIBAP/EAEAQAAIBAgQEBAMFBgUDBQEAAAECEQADBBIhMQVBUWEGE3GBIjKRQqGxwfAUI1Jy0eEHM2KC8TRzkhUWU7LCov/EABkBAAMBAQEAAAAAAAAAAAAAAAIDBAEABf/EADIRAAICAgIBAgQEBgEFAAAAAAECAAMRIRIxBCJBE1Fh8BQygbEFcZGhweHxI0JSYtH/2gAMAwEAAhEDEQA/AMfsLprU9oUVvcMZTldYP3fWq/7DB3kdqnLZnnG9Wg476GKa+HYG4FBdjqJjp/eg9jACZNN2M8Q2fLlrTZhHwrGv12rC2xJvJsLYVBJLFjJbJky206xHMVVxHC3ZQfNcHntrQzifjTOALNgW8oiXOYz6bUM4RYxeLvfurjFolnLEKg7xsOgA1rfbJ1FL4lv5nIGI0WeC3MsteuRyA0n1IohY4MtxfKKjKRqD+P8AehWO8PcSVJTFC6VEZVJBjtmEE19/h8t8NiHv58xCgeZMwCc2+wmKDPpLAwGq9Bs5g4+X2JQxP+Hd5Zy3bR6Kcw++KWeI8OuWHyXVKnl0I6g7EVs4MmueIYW1cyC5bVyhJXMJAJ30NCL2He4df8QcH17ExLSmPhN+66ACSBzp08RcFwz4W8xtW0ZUJV1UKQ32dRGhMCO9LHhTiSm15Ogdf/6HWmK3MZEfZeLaS4XqXG4WLiw8VF4RwSlbptKfmIzN91MOGthWGfbtyq1kUiLe3IbVpbWp548ohCvzirxpb9i2X0K8yvL2r3D+LsOyDOWRhuIo5irco6sNCpke1L/CPCttSGujMeScvf8ApWDHvDqsoas/EG/pL969nQMAYYSJHKg/EMM52XSNKdrNrMMsSIgCs94n4svSVVETKSvUyDXDJOoXiq9hPwx/WAMSr27nzEMNQQdRRXD+NcYojziR/qVSfrFBSWuMTqzH7zRjhfhDFX3VQmUHUs2wFNbhj1T2nFQUfFxPb3H8Q+uaO51r5OMXRpnOvSm3iH+G7CyWS7mdROUiAY6UkjBuDttSgUI1JUNLj0gQz4Xw5v3WNy6wC6xmMn+1aPYAFogEyNhvp3NZfw7A6m6DBXp1oxa8Q4gSFuhTG5UGhY7zJPJQ2P6TqH/EeTyHZ2KwNIMSeQjnSNa4/csEEZWEbGpDgLuJP7267Hqdh6DaubXgvEPf8lSh0nMTAA7857UY49kx3j11KONjZlLHeJMRc1L5ey6UJuBjqZM860cf4WtEC7nboBAozhPCBW2AQpgbVhvReo78XTUP+mP8RB4NdLqF5jlTJ5BCgkwAOdXX4HZUhgIdemn1qnewq4ndz5c7DnRqwODIrGWw8hoRW4xxHzTlQ/Cu560JNg1quB4DZtiEtKRzNVsVwjC5zIUHpNETHV+UqDio1OOI4YvbJiSuo9yAQOu4MdATyoRYwZbQwAeg+7tTJaYk70s+LeNNZvBLeX5AzCNmJPQ9IPvU4GTiQ+Pzs9C9ywOHHMVjavG4MCwl9OeXXSk7GcUuu4uFyG2EaD6VateK8SogMvrlE034RMv/AAV2ipEk8R4E2L0bo2q9YGmvenT/AAzuKbN60NGzhyeoIgD2IP1pPwd1r5zOxYned/TtWk8OuW7VpLURl3IHzE7k0m3PHiBF+Tbiv4bdwtbtGdPuqvirBkGNRI9juPzHcVWbFqAcpOnM6D6mpsDfcgMDI1gcuk60lQV2Z52p2WCLmbQ8v60OfiC7gMevKi2IQXPiIEgRHbsKqXMKjKQygACcw0jvp+dZyHynYGcRN46uMxUqFKWZncAQO0ydOZoXZ8KFSCtxgw1BjSnP9qJZXEAQIgAbaDQaVJeJuOASJbX2Gpn6H6VRVf7YlousUcVOB+8DpxC4iKrlWeYMayOvrVxSd1Yg9alNpXZmHz7THfX7qo+IOJDDBXK5iSBl2nrFEct1FcOZwvcOozZJvDU7EbsO9QYviCpEgKDsSJqBsVeuKbv7M2olbfmJIHIGTppSXx3jGINxUvJ5IGoT15z9r1FYozBr8drWxrA+sbMf4gSzbzs5aTAVBqefsKBcB4emLa5iHtiGY5UGwjr1NCbN0XPnIAHWiXAuO2gVsIr7wsRBrR74lfwGqqPwweXufpDL8NQOr5AMp5U6YbiFgCVZBpqJAilWxhbj3FEGSYC1av8ABbY+Iy0GY5HnFA45SAPr1GMtrill/luCfWaHcK8P2kD51UszMdddJ0oO3jjCWnyvZuW9pyqpH3GqfG/FVjEWz5Av+YDKMBljuddRHKlYYDqUil8Zxoxmbw1Y+LIoGbeBS+mBt2muZlAKTM8u9Dl43iAuuORV5yAD+E134fx/7TcvBj5irEZhqx5n0o0DfpB+EeJYwl4fuW3ZiFMKN4gE9utFP/TQpL2j8RMnWu8HbRnAYFfeATyoqloIJMAdSaG0eqKz8pxw3Ekg5tCK+xOKfKfKjN1PKqPCeMW8RfvomVhbgEj7R6+nKjVyOVB0dzSpU7i7bs5JzCSdyedVuIYnD4dAXAQTyFMGPYZROp/Ks08bqbom3JVdxv70+t8sBDpQPYFY6k3iHxfbFophnJZhE9KQHvsTJYk9STXhFdphmIkCrAAJ71VCVDUbsf4svq3l27dvMdmAJmeYBO/bWgWK4PizN25bYyZLEqST9Zpp4Rgrlhy2X4ipQnT5WiQPpvvRFhoV5MNj+I96kW4DqeYvkLTqtR9YG4B4UtXLam9mLMA2hIyg7D6VJxzwIiWnuWHclAWKMAZA3AjWaN8GzeWueVIEGeo0/L76KftDcif61xds5BiG8y1bCc/p7TIsOXsurZWWDOoImnXDeI7eTMLi6D5XEx+uVGfEd62bDrdgkiFHOeRHT1rMbIXMQTEH60wesZMqHHyl5MMEQrjPE924TCrE6b7emwo94Z8dW7aeViFcCSQ6wYnWCN4nmJ32pSxlxAsKde1VsJhJBZpgbd60opG5R+HpZNrj95qp8bYVcpTNcVmyliMqgkHedeXSosTjsRczQ65WBGWBEER76VnmFsg27tv+IZl9V1/Cac/BgXIXBJVYARvstzjtEadxUzV4Ppkd9VdS8lk+D4XfRCCfh3WZ/UUU4awA+bNuCR12NWTjCTvJrySeZovhtjuee14J3A9gHzGAPPbvRhcKAqlgCZkEgGO4nY9/Wh/D8K63iGl8xlWI1/laABIGxG/tqUx2I1yztoI12/XOiA9oFikHUhCkmBrVTxhwm1cwrtc0e0rMr9DoY7gxFXrGMCGVEeuv4Cpf2hHGV1DKdwdfuNc2c5nVN8Ng2ZiSWzE6x15VZ4ah8xXH2SD9DtW7LaTRZTLppGkekfdSHxqxh2xi27aeWoYC4QIDSdwOWnPvWreWyMT1x55fIxiHsJxa25DK4zHYTqKKm2HHRuY69xVdcPEAACNhH4VaDBAGLS38I5evL2oP5TxjxzM8Hh84zGXneRZRsgjdiukDtMyabsFwq3Z0toAPSgfFfFl3C4lrboht6FcigEA6+5maYsFx9b6A27qkHkYBHqDrRvkjY1LPJNpVf/HGsQF4v4At23ntIBdzKNNA0mNf60NfwNi8OnnWrylwJKpIPoOtNuO8R2cMrNduKxj5FILH0AqXhvjLB3RPnBez/CR6zSi9i9DUZTZcK+tfURW8K8DfG2zdxV26yBiFQMRJG5MdKseLPDjpbU4ZLriYKZmblvqaeuHWrSIzoR5bMWleZO+1Vsb4hw1sfFcgDkAT+VY1hJyIJtbnkf0mQ4PiF3DXcyE2ro0KkR7EHemW94q4g9vKLVoEj54M/SYml3x1x4Y3EA20KpbGVZ+Y6ySfyFHfBzG5ZYXJZkMDXWOVOfShiJbanGsOQM/IxcuYvHWfne6FJ11kU9eF1lDcn5tKuLZtlSGSepJ0ihvAuMYZ3axZYoQdJ+11isJ5jqS2WG5dLgjvE88W+Fku2s9sAXR00zCka3Ya2MjAgiZEd62FsSogNKkDpM+9C7mFZzmyLr1396xLcDBnUeUyLwbYlXivCrryUvZCdZFsEfeZrixwe4LYDt5rgkllEfd6VSTx1hhoBcIPUBY9ya7v+I7lxD5VvIh0NwuGMdFC8ztOv50AD+4i/hXAcWGB+glzyAyQ5BA2nv8Ao/SqTcJw7c2Q8mRmH9vuqFPMykvAJOij7K6RJ58zPevU19qcqfKKJZToxT4sl83biW0usqn5shJI2BMcidjQe9hnQw6sh6MCD99a1bxTrayAkBtwDvqYn06dzUNxFZQlwB1PJtY9Oh7inBjiWp/EAgA4zMuHYVWb4zlUCdefaiN3EqNJEDYUdu+EQxZfMhQTtvE6TpvFWj4aw6JlA+P/AOTWZ/CO1KZwTG2eTW2yf0nnhvglq9bW4D8RJ0JiIPSmLBcOtWBBORWOoEST76D3pSwNlnUooINo/MPc/WaI37ou24LHL8oJ1ke/PnUTcuecyS05OD1Dtxsuipr1P9q6XE3CIGkdBQixggoIt3cSi7Cbkx9wFC+NcOxKIXN97lv7UkyOkqSRHcVUWPvJUqRmwGjKnEmDMq3JYAnTXbf1MVPhcbp8agn0A/Cs+w1x1KNmIacwPSNBp0OsjmDRU+MYJR7KsR9pHgE+hUx9axNkyh/EcgBN4joyo8ZdDzBrlbWsNGm5I+79Cl3hXiNLhP7m4kKWliADHIGNz6VUxNxrt4Xg7K2wE/CB0I/E70bZOQIn8OQ2H1GjiXF/JKwgIbYyeUbj+9LPFED3XbXMTVC7xVrhBukfCYCgHQz95mBUuLwl+M5Rgo1gRPuN/urKlwvq7jvhEN3O8NxXE2D8+m0Pr/eosT4kxDTkKKOoAn75oTiceHM6g/Woi+bUfStI3KVpHbLIMYHuNmclidyTJq1bw435CvbYAEvtU1uwXZEWVViBr3MUROI1mJGII4hh7YDMsimH/DHgtrE4hzdMi2oYJ/EZjXqB07ii/GfCFpgPLLAryJkN69D6UshXw1zMko6bMuhFCz5XHvNXyBZWUB3NzsiJXSOVVcQbDqy3cjLzB1/vWON4qx2KJtC6QGBDZFAJXnJGv4Uy/wCH/DQl0MVZuup1qV6Sg739JLZ4/wAMZY7hTg3hO0ly5cFssGOmYbLyFGMH4Yspd88BlAGqAwrHlI6Cj1y6Zg5de+1eRMrIk+nL+1ByLe8QXYmQPYW8jWmC+WwhhEaHoRtSJf8A8ObSXg2FxFwZTKeYoInuRrHKn+48LlHvG5oBxPxA2GBY4LEMo3YBMvuQxMe1EhdSQvvCpstHpQ9yv572wykK14A/BuM3btQm1wHiVwB2xSWy2pQJIXtNGuA8UtXyWgC45zSNZ/46UeLrzp4BHcBGKZwBMRxODDW26qJBor4f4dfS2pDLaUtmgqSzaQOYiQTsRyppx3BFCWwYAZwxAg5woLQSOWgqHEt9a6p+Q1KbPLZU4j3nBtAAlWk9wYPrFUsLiQWggo8aod45kEaMvce8HSriqW7D1ivL62VguQcuo02O0g8j6VQNSJGU+kiSYhoAHYRUNlwNSdeVd4q+jnmI01/OuLODZzCDMeQXU/TeuB1uDgDUuYFtW1BkEGe+59RUOItt8sc9D0qNbgRGPOPoP61Nw23bZQyX/NIMkuwBB3groVjoRS2wDOAOOUp3uDIAWFx0uRrlOnv1qBAVTyx8pYHb2oriMZYWfMe36K0n6CTXHCeMYNi0BtNSSp23J/QoGC4hp8V+4QxWHCnSdRP3a19dUm06hQSykCdtREk9PSr2NKu5KMp7babjf2qtdRlGxrQMjEnY8Wz/AMRUxng27ciL1tQBoPi6dqW+LcFuYZ8jxtmBB0KzEj30itKsZi2oNKf+ImIVr1pA3xJbOYdMxBAPeBPuK1QRr2no+H5Nlj8T1KNjEkw6T/TtRDDEZS3eSOlCVWVUrtAojgwVUk8xGU85/KtziHYokPh60SzX3BLMSbYP2QTM+vTt60ffFx60Ms45kOqiD8rAaehr049i0mPpRk5iLuTty9pcv4MXTKrAO8DQdaG4zg4M+XI6HvVXjb3hibN3DqxJWMokg5TBkbAZSB7Uet3rxAjDZWj5muKUB/2y1dGcGQKyt3KXhnhiX8N5l2SSxEAxGWPzom/DADNvlEA/kag8K8Hu4Uu124j4dtXBkEMdAyz3iesUzXrSqPkJ7zIjlqKBiOUG85c8TkSFFLBSRBO46HnQzxHwtLjiZ+QKYjXc/nFXsRxS1aKB9M5gSdB3Pafxrm7wx7p1xBTXlbG3ufvmhiwCMHOMzvw5wi3YtlkAU7Acz3NTWOK4W1cFvz7aXDOhYAejHYT0J1oeuH+J8NcviEY5fsl9JExvI6aGosRh8MluTYt3IBhBbWSeg7mtJGD9YWPWOWSfve4Q434owmH1a6tx40S0Qx9yPhX3NdeCuNHHWr1xlVWRwqoDOVCAQT1JMif9NZrhfC19rmZ7FxLTMflGaJOggaxymKbsBwi5h7hNvzbbLoSoO+xB5EeulJsRVXiuzKLaqK1wDkn3mip8YgD4gNO9CEx2e69oXApUapPxEdY6UPbj+LKZclsHbzCoB9YEifpS+nFrl7NfyEv8odolsoyyOcACKTXU2+UmwpGRvEaL99B8JAMfrSqrY0D7ceszQbhl25iCAbRT+Jjt3idar8Q8K4lrjNbxcITIBXUdtOlOXLDDajaQnIhyIawGGBR2IEgQDGoJOvpP9OgipibAAGQSTvsfpUWD4yVsvbZfizCZ9xQbiuLuOpRGyyCGboOYA6nrp/RtYYRXw+ZAMKPmHxNEDm21KvGuOrmRbf7wBgzbgEjYDtOvsKiw3CrKDN87dDED2rm/hkzBwoUryAgH2p4wJVRRUj5JJ/tLOE8Q3C4DWkg7xmkdNZimDh/GpGa2TaaNCPm1HIjbSlW/qqqqxGvc864wODti473DlUagcyTry1PpS857jXopYZAxj5RksW3vuxd4tKRoNCxgGWJ5T+FX+M8KtskMP3g2JAzL78/Q0p4rizMTkMKdMpA9z+u1FOG4gLaa5eYsJ0EyzMfXUkn9b0JznMQ9Trgg/wAh9/3nWFsKVYZQCN46nShpfyrmhHxgoRpzGmn596NDATOY6tuo2HOO4HX1oXd4AitnGhUzE/kaI4IM2p05EEn7/WPmHh1V11kCexgAg1aw9xgdjWX3cTcRyVd1PPKxHpsauHieIiP2i4V/mP8AzStyd/C3nMbPGPiQYVRkH71x8IiQIiS2ojQmBzrJ7uIZmZ2JLMSWJ5k0+cJ4fbuofOXOpOgJIkjnI1/R6UTXw1hQRcS3lZRIEkgnrBJ1HKuXyUQ8SNy3xraqExjcz201+1FwI4GhJKnL7yIM0yX/ABfZufHctN5kAFUCqsgRpqYH1prRCB1nesp4sirfuhdFDtA7T+FNrYWnY6jKWTyiVZcYl7iHiG5cIgKij5VGsdyeZp08M8EL4dLt59XEqFAmOUk8/as7w+Au3CMlt2naFP47VqfgXDXbeGCYjkTkTmqzzPcyQKK0qo1O8xa66wFwP3l21wtAIBf3j+lXbItqpRjA0I21O0feKm/Z1OiEq3Uwf1660ueLStq2qOf3juDHMBTmn0kCKUrA9TzayGbAEtjh167JuRk0IRJ09W5/QR3ovg7Itrly6RoOn1pewviOy0ZmKEb6Eie0CuuM8XZ7LWsMXZ2AOYchOsAHNJAjYb0TEe83ixbYx+0T/Erf5mZs0EgE84MChnD/ABPirQyrefLyBMx6TNE8J4fxF+QUZgOsIAf90a1R4n4cxGHIdrRKgjo3/wBSdO9MVl6M9Sk1AfDYgmTWcXedvNZiGJ3J1Iij+A4bdxLm4t3yipB8yJg9ANjI35a96DYPh2JvkBbDINSWYMB9TE05eFcG9hLtt41YMpBHSCNO0H60o4zJfIYLsYB+UN4K04UZ7mZv4kBSfbM341JavMjGCwO3r2IP4V5hUOpOwFWbWL+OdjOhAoSu9TzjuQY+2XWVCqxYBg2gCnVmHsDA6kV9ZwtqfimOiiBHvVbiOPsJddWvpmB1BbXqNN+dLbcXu/tRewGNjIAQw0ZhMlRuNIHLbXlQRi1F9HAxvfRjm1u0NFBjuf6CqV3AkkkXGXsFUx75h+FDE8QEgk2CoG5JIH4be9e4XiN66ouIQFMxtyJHMTuKHl9JtaMNjEE8cuZX+UGQC0TruNfahWIYESEZOXUH6xThY4UMxuvAdtp+yg0URvManTnXdywo+2T/ALf701m49TPi8Tj5TO0sljKEyOnKvlwjtmnURqSfb3NNfiLFth0DJaFwMYLHQaAwOs/dS9gvFaEFb9sKpOhQSR6yZ+n0rVLMMgS6s2OvJBKNy2w3EDrVPEY3KPhAPc/0ohx3xBaZDbw6tB+Z2Eadh+ZpbVo/OnIhOyJZRUxGXGPpLAxRJmAPQAVPYxwN62Xny1YGOmu/66UPcdNq+G9M4CUmtTNAxPF7CifMUydIMjbtVG1ir164yFciBc0sI1mBr01OmtKeCwhu3VtgwWaJPLqfYa0/thLYAkliOegkd49J96S641PLvSvxxgbJgzFYAkkA5ttdjt616OHMAM2w6a8tNvSi9gDkup2/4odxbGul0qv2VAI7xJ/EfSlMCJNXaXPGTLjCD8IgcqJYbibJB0I00JEffQgszBX0YbzrBHtB7UDvYO45JLFgNdTtPauFYAnLWLDs4xNAxHiC21sHK+bNAW2pYtoToB6c+lKuK4Nicbi0fyDZTQZn2CrrLRux2j0HeiXAbzLbIAGihSeepn8j99M3Br3xEbKVjMdBMgx93/FCiFAWHcweR8FiFGT85M3C7QOmb6x9wEVPcwwjMswToOnvU1wacoqfDXVgqdj7x3pWT7yTOYOtuF1JgASSeQGpJ9BSnwrgZxl18TfBW07syL9pgSYk8lA06nlG9F+OC6bi27Y+FnHmE/8AxiSR6nQaUeweGZhoNAPQAfl6UY0Ne8ajmtddmCMR4ewrjJ5IX/UrMGHeZ195rs8It2CPKHwkaHn6H9c6L/s2pBI+v9Ko8X4jbw9vNdzEL9kAakzAEncge0E8q5TuLy7+nM+4liPjALQAqyf9oivuHY4BwQDMQDzA7dPWo3RLjZiGAOqgEc4PTXSpRhUQZ1aTPykGfWZj8/xoioI3FAkNoztLbsdJOu8VI+EBiTBBmZEz+uVQSxA/Q+lCsVxO211cMt0eaWghYJEAsy7EDQGdjyozH1qSdCMeWFgQZ1kbVE7PBFtbStyLljHsI1rmxdKnUAidR2qybQOoYQT9ogd9ZMDShJwNwgcnQmfcQ4BfF4vdGYuZLDYn8vSKbOC8MW2ilhJjY99fwirHEMXaZQMxMHNmB5wefoT+dWcDjrdxfMWSrKAukQRz5z6UrOTCsYsuT7SvxDh9u9ae2QUDCCUABGs+m4oThvDt1FCo8qNjmI77axR9XX+E/X+1cPjbSmGKA8wzgH6GjBxAR2xgRK4txe7hsQwnzFMNDkz8XRtxr1mrH/u+zHxWXn1Uj66H7qSeLcb8+69wqQWOnZQIA+lQcK/eXUtkxncLPSTFONYxsT0fwQ45cbHcYeJcWu4wFETKq/EEQFiSAYk/2A1qPA+DhkD4lnRjrkWAV9cwOvanC1hRZhbS5QPv9T1rni2Ge4AATJ37Ca5cjrUlHlMBxq0Im2fBBaSt9Sin4jlhtdoE61HxLwmFTNauEkbh46gTI6elMllgBlssG5HKQdec0VtcILpGdQd8sc/5q0WMNkw/x1/MZMXsB4Xw6gK6eYxGrFiPpBgUu8c8I37DMVXzLe4ZSGIWdMwGoPXSnS5iFQkfEIMFmVgNNN4iu7fGbCiTdU++n1OnsJrQzDqDT5XkKxOzn5zMsLiTbupcjY6j7j71onCsCLqi6sMraiPfQ66Ecx2oTxjH4e6YRVY82K7/AF196A3sCFuIySELDMs7f2rfzbOpZbi/BPpP9Y88VvJhkzMQXj4UB1J5egnc/jS1g8dbuZi7qrtMhiAZPrv2iq7YbNJ6amrPCfDj3mW5lUIGGrc4OsdfwoHQEbiErqRTyO/nIDZxGHc5fiUmWSdD7bg/Q1es4nzgFtIysSM0xAHqP6UyYnhPOARzM/j0pQ4/xdBNqwwJ+267Dsp592+lb+bqBW5vbAXfz/8AvzjZawL20VIJZoYgD6fn9aJ8KwzZma4GAUbERJO3tz+lJmD40/lgJbHwqoJYk6x0EfeTRzhPGmIi4qjSPhETruRz9qSzHqS20MpJMYmxp1jboIAqRLbPrJgc50qrg7QZt5A312FXSWIIGijYfrnS9RRYiccSxtqygdlJA0Z+g6xvH6ioX4zaKhzftBP4i6x+P3VU49cVrVzDqym9cQoluZaWGkgbD17Ul3rABVAvwqNB931olUEaj1rDrlu/8Rj4j47w1rS2GvN/p0X/AMjv7A0oca8SNiHz3AZy5UVZyqPc6nqeenpVrG8MtExlyt9r17Aaf3moF8NkvAc+XzaNe6x177fhTFVBLaR46DMv4Lx21q2qPZFwqBlbNl05A/Cdtp/5qvb8YYp7hvQiqBlFvKcgEz1kt3mpOLeGbflM1vMrqBu0ggQCD3jpzqfhvCA9sIBr2Eyd/rTAFxqcG8cryRdmQY7xninARRbthtCyA5u8FiY9YmgnDi9m6l+0Ja2ZIMwQQQZ56gx70W/9CdXX1PsMp1+v41cXhIjyxJJjNGvKQP1+Vb1GC2tBhejCdvx5aMeZh7yk/wAJVln1JWrXDMQ+PvoBbuLh0lyYMNGnzRGpgaHaar8E8PDzra30/dMTAaIZgCwUiZ5Exzyn3fnYiI5chpA7UsgN1JGaobUTm4qZcmVcsfLAiPSl7iWGfDBP2YSjkhV0IVpmADtOse/KIYUTqYPQ121uMsdSdeWhH571joMQKyTke0APw3FOnxYkI3REED/cIP0pVucHxYJHk5v9QYa99TP1rR7MLGs+h51ML3ZPcT+VA1ZA1OqsA/NMKbw7PyMZHI8/QiuMD4fvXb3l20MLlzsPszruTvGoFM3C8Yt6BlYOp0zKRmHSdiffWmjhWLFr929tllicwGknct35T2FG1rrqWfirVyGkuFw15QBnDgCAXnN7tz95qDG4wBhadlW4wMKDqR/p++rOMxZWdkHViB+dZ/4g4lb/AG226t/lrlLHqZJI6/MPXXpWJvoyemsvkY9j/WN1iwiLCKE7R/SiuDsEiUlz0EaGl1ePYcrnN1QRvlIOschM60q8S47exzCza/dpJIGYgv3bWNtYA+tGQT1Bq8V7GJOh8zGvG8Us2XZrt5AQScqkFjrtA1+tZvdvi4zGNySB0kzHtTp4f4LbtLDkEnVjkGhjYTrFW+OcEs3LZCkC4BKuNCCOXoaNSAZR41tdDFV3nWf9RPwabEwexFFcLhHvEhLRI5kGAPdjv2maEcO4Pir3wqrAcyxyj+prT7GBVLdtc2XKAI5SNzIGs78qxzx953l2Cs6IJ/aKt3gd8QAAUkZobXfU+wpwKx8KiFXQAdtKmt4XTkfQip7wVdTyj3/vQcvnPPZ2sH8pyYW2QyKxcfaEwJmROkyN6H8US29i4LoBtqjMZG0CZHQztVpnDakyeg/vSd4t4jdceR5Zt5mUKgMm4xPwgkaR22msOCZ1CM7jfUp+HiGDW56MI32g69NvrV42CO9G+FcK/ZbQSAWMF2jXNG0/wjkPerVuyCDKSP1z60IG8wr7g1h4xTy3Bez2iVuFYkf6dp6+nard3ivEiSoOQbaIojvLAkfqKPXOHKGW4hACklhzjKwgddSKpYzjgQA3sPdtW/49HH+7KdD+posZhq7EDABP17lfw7wk2381mJeZzSSZ6ydSe9MfFeG23w9y9lC3LSs6vtMawes0Gt+LMCBmN+SBsEeYH+3SmXw9x63fs+aisqEsq5o1A+EkjXSZ0nlXMh7Ag8bQ3O0ED6zNuF3DqHIR2PwzIkabE6TM7U08OsE/A5IB59DyP660bxtxLoKOoZG5EbDbTp6jaqHD+AIjRbzogEj43IjpBJB+lC31gvYlm+v2lAWJJtxq30ABBJPaYHfWjGB4dbQQBM6kmdf6VK+GKvm8sSQPi3mNNY05zHcnrU1m/J+IJ3+EQAPuog+RqKJK4USrd4JZNxnZ3b/TOgB1ifmPrNWhhUCg21VQN4/XOkrwrxrGX2dbdlbyZmJuMSgGp+1BH+0Cabrd64FIdEE8g5Ovb4BP3UWB79yi6qwHDmL/AB7iTNdSzbUErDliTo3KIMiBrP8AqFS3PFt22IcW7jdSrD/9a/QVbwqWlnKMxYyzTBZuZJ/LltpXnEvIwqJfe3mOb4VkEk7mJHLr6UD4E5DluAHUscPvYnEAO58lDyX5j9dQKMW+HplyxPdiSfqdZ96FXPGeEJtrL5nB0y6oAJJbXToImaPcLxNu8DkcNAE+8xP0oOXQaMNdg2BiBrvDMRbbPh7xKjezdAYH+VtGU9pIqn/7nuDQraBG4k6U22UM0o8dwthr9wmZnWCYmBO3etsY+xg/mHqi3hMBfttDKzP/AKRpqN/rVXH2sTbPxI7I22YgFewJ3H308XMUx+EbDShPiPHwgshLlx2IJyLOUDXUkgA9polJzuDVdzfGJn+PZm01mRpznl3on5DEKmVWMAEwNTGs1es+HnxBDANbCMDNxcpnQkAcx70cvcAYIwS6JO8iJ7TNMLAdSqy5QAuYkPwBy5CEHoFk69NO9cp4YvLkObJdJkBhkAP8zGBWl8Mw4s2lUCGgZjznvRBnRkK3kzqdlPX13FLNjiYPPYHEy4cbxFtD+7tsY1aT/wDWRUnhPEHE3n85szqAUTYc5OXaRp3po454ctGyzWVKOomASQw6a0sphWtkScsajLv9fzohYCCJq21MhwME/f1jhxLG+RhXbKpKqSpOmv5xvFLGA8S2yB5uKc88pttof9oIoXjcZexC+W7krP19aXHEEjmDFEiBu42jxEZSrd/T5TUuE8VXEnLZJyrJd2EEdIB01667HQUdtXANGBKzrrr9axnhPFbuHfPaYqToRyI6EHSm7C/4jso+PDIx6hys+og/jWPUQdDMVf8Aw9w2Kuo2Yu29tzMgbg8iN6znxPxI4i+WSYWApGmg2g9edc8Z8V4jEFpIRCICLyHSTrrz61RwONKH94pZDvI/A1oRh6j3H+L4Rpy57jl4O4jjsTeKPebJaXM5KW5PIDNlnXrM6GnG6uoZvp19KzXgniW5hbzPZVbiFcrhtARMjXcESfqaK8W/xIdgBawyW26uxf8A8QIHvQ8WJ0IjyPEssf0AAR1vXDlGgE6+3IVKloIpNwaMICHmDvPbtWY43/ELGXJg2rUx/l2wIjpmmiPgvjWctbxF4hrjCGYmWboT6RFc6MBuJs/h9iKXJzHfD4W0w8tbdsCIChFj0iK6wllUQWkQWwk/Co01JJP1JqxhrFtNZPp+jVgWbbMDLADn+W9L+IAJICxGCe53gsGoGa5oAIjqa6kHQDnv26RU+LAO2w2obi+GrdGVmugdEuMv4b1nIMMwcAHEh4z4iTDDKo82+dEtLqSepiYHM1lfEsVjxks4hrxW4QANs8mMum++xrQ7XhNcHbvPYdyXIL5okKJ6CSJOtRJaJy5gGg5lO4DRoQff76ZVxHUtquWk4AyPme/9SRvEeFw+W1cLWwsKEVSQANi0fZ5yJnWjLtbgOGFzMAQw+UqdRHaKW8XwxX1dcznZQCTHU9B+NWOH3xaVbNwOmWcjFTlgmYJiBvprQmvj1Ecgy6BzCuBwdlQz28ysWLMCZUzuQDqpnXQxrtVfiOGXEAC5Pw/Kwn4T6bVawUCREypj13BFcD00FZxzMLMTmZziuHC3imgQSGVgP45DSPUAn2opgsE1g5lcrcPMchvHrTEvCEa75tzVpnTQD+ojSgvi3AYhFNyw6svMZTnHpqQfoKBldiNy1bBYQpO+tzm5j8XdvWrSX3RGnzGVZgCIkgSJ1G4pnw3AiFA0PfTX76WvDHiqyMLbFyc6yHyidZ0J1nURRxfE+Gj/ADD/AOLf0rSCNH2iLlfPDj1KjYg5UOYKPtZZ1PqeVSW2LsFSDPMEaetfWrS2rLNeICBefP8AvSBgOK3LdwOhIP4jpXcS4mU1mwEgdTUbgiBm5V55ZOxB96SeK+Lr6qCtgAR8TGSAfy96MeG713EWFu3vhmYy6Ajr2pgDKuTBfxmC826jL5J+ZtBGtUsTixuASJjTp1qzgxoUmRyB611bFDyzEtxzA2J4vIyqIHOedAL9sluutNXELFoXASoJYfrSg/F28p7GRVHmvl1G2hJj8KMKAMgRlYJOovW8M5Yi0oZuZmFU+vM9qjbwVediWu2lnpmP5CnXDYMDQqB6f0qe6tu0A7sY1gKskmCQI7kbzArBYc+mMXy7FPomR43h5su1u4VzKYMTHt7RVcqJrSeH4YOLt27btm4SCDlBKkk7Hft7VzxvB27li41wAFFLBo1BA076nSOc1Tky1f4j6gpHcz/C2v3gG+kii6pIIIkHlXHAswQspPxH44PQ6Ax9aI3LgRfjy67TufTmfvoSdw77CXwOxBVnDQuXfU++un3RVbFougjUc5o62HJQlVaSYgj79KEcQwrICxXbQ9Qa7OTNqs5N3v8AzA+QkmKkRDBB02j1Fei5Jn8KsYfCNcmNhuaYWwNy5nwNxg4T4pxSoB8F2BAzSW7SQQTWn4G24RfMMuQM0CBJ1MDkBtWOWcPkIy7jWTWmcO8aYZ1XzSbTxrIJE9QR+dSWgDaieN5dfLaCNuDuBv3bRHI9DVfyiGPbnS5xTxjhraE2mN1+QAIE9yaznxFxzEYprZuXDOqgLCgDfZYmNdTrQVpy+kVT4jWfm1NK8U+J7aD9mtupv3YQc8skCT7cjQzhFhrRUNdZz9owAO8KNKTrFrKmRJAO/fue9QYzxFirTZDdBgDXKpMHvEzTUq9hHL45ccKz/X71NeyC2Mq+rMdyepqPLOlK3g7xScSUsXcquAYuMwAeOUfx9hvTg18romnXr/alkFTJLa2rbDSsuEykGcscuX0/4qrw3G2b5uNbdjDlWDCMpHKPz5/cLVx8qs7bKCfoJrJeAcfbC4lnYEpcjzF566yO4JP1NGils7j6KWuRsdj7xNbe0OTj01FDuPY9LFlvMYANoDynfludNq+wvGMLcGZcRajozAEeoaDSt468SWLlg4a0fMYsGZhMKF10ncnt1NYFLHBg0eO72BSDFDC4pGxALHJbe6C5gSELa67jStoXhdmBlW2V5GAZHWsR4Lwq5iby2rQlj12A5k9q1DBeD8ZbRUXiLIFEBVtyB2BLTFH5CjIwZ6Hniv0gtjH37TO7XEbt8kXbrueUnl6bUSwGFMNHT7tJoTi+HFGDIYB1Har3D8Y4MMN9JG3v0prAdiFcAy5r6+UIG8FRgdQREHmTpFWPDPFblr4HnyY0UjUfy1QWzJzNEjYE7f371WvYkqSW25HescAjEnCBhx+/0mj4LitonMrjTcHcCuuL8ctWVLD4zvC9OtZ5w7HWxoWjNux0FTca4rZW3ltkO5ESNgPzNKFYBxEjxMuBgw8vHmvfGCpHKANO1S+LMUb+BzOnlvb+NCp2KnQg7iRyrPOE8XuYe5ntkdCrCQw6EVovhexexlm4123b8p5Gx1HMLB5da68ccE+0rPjmhuQ6/vIfDeA4viLSulyyEYSpuZcxHI6KfvrwcDxHnZr+Jc3bZKwoGXuMsAQY7cqa3xdzC2QLdrOqKBlDQYAjTQzpQDC8ZuXWa5GXOdOZiOtKqdmsJwMfST+RYorygAOfkOoSweEYK8qDIERzM8gTofc+tDuIcF84Zb7ME/8AjQxPTMYkx2geu9CPFnGBauYcHWHDuBvl2+pkn2pnw2JNxAVK3LZ1B3+/celUZI2ZGyvWq2AYz7xP474TWzZa9hnuKQRKZpkE5dIgyCec1R8P8Ndb4e+j7fCXk68pnY9JpxxmOFwi1YKTBNw5pkqRCr/q7a1Xw+HudDWhjiUjybPh8X9/f3xKyMxbSZmiPEjlIBHxwMx5k9zUWHsEOAVOmp9q+xZLEtzPWf6VmjJCIu+J8EpRbgUZswB5SCD9SP61RwPCwFDh2VmnQRESRrMzR29w+5cJ8xkI5KoIAHvOveqaYQpmVSYn5TyPOD+X4UJJ6EsS7inAN9/KVb/DmCgZwSdZAj2NCb94KQG32+nWme/YZQpg6r/X6aUP4R4f8267XCpMFgoPOdeWoArl/wDaNqtABL/7gzD4xORJB3AUn8quYXhRd0OoB20g99+wpqwPBEUjMIXnRHF4cA+ZbAyryA+ztH0oS29RTeWv/YIPwXBkVYDfEOon9fSu8Rwa5dEBFDc9Rqeo5wehotgcEbkMvynWeRFV8Xi1sktebJ67+w3NBvMj5vy+sQMZw25YuBh8DqZ05Edq0Lwjx67iLHmXVTeFYAgmNzEx9KD4dP24tdtkKkxJ9I+sU2YXB2LSKlsMqgDczrzo2II33KLbeScWHqE6xLC4jJcEqw1jT8KS+JeF7bXFSMx+ydpBOm3SnNrPTUVFctXBdtFQmQZs5PzDTSPesU46iK2cH0nEo8G8L2MLqqBrh3dtSOwnYVY43wJcXZur5YLKhZWgSpAkGaM2sUihgbZLbBjED0H51WOJbZdAdDHSg5tnMa7lWVy2T+0x3wPx1cJiQ7ibbDI55gGDPsR9JrcbV0MAy/EpEgjUEcopPxfhfC4i4T5IJ5lSVnvpFWLPgpVAW3iL9tRsi3NB6UbujnPRjfItqvIYZBiniLCukNpA+H1qvwnBkvlYQImCKhf509abE5/yj8aP6QSxVcfORYbCCMqgAVBjuDWLmUeWJB1IJ+L1FE8Ds/pUHX0rOpMtjA5Bib4lwI8wC2vwgfEF6/nQ9eE3XI/dOqjclTJotif/ANU8c09vwoLbzXgCepXeyqBM3/8AbpjUOO50/EUSTFXsKBbt3bgHMA/DJ3IH50zeJPkX1/Kh2E/zU9qJX+ImWgG92OGOpQw/iDEW0cEZ8ssS3Q0LteMLqpAtpm/iM6e1GvFfy4j1T8aRLu9MorTvHcroqS5eTj3/AMS9gsNdxd/KDmuXDJZu25PYCmhvAECBiPi6ZNJ/8qG/4d/9YP8Atv8AlWinesusZXwJP5vk2VOFQ4EWeBcCxNq4ovC2FUQGDaxGhAj8YorisI6HMdjznSimI+f9dKB+N/8Ap1/m/KlCwlh9Z5/M3Wb1mcW8Qr5ihkq0Ej61cS+rgKRDzo3Xsf60reDfnufyD8aZbH+Yn8w/GmjuDegR+MnXBMGKxqNxIn8ao423dXM7KqrzIIMDvVnhf/WcR/7q/gat+If+mv8A/bb8KE94mFMOF/l/eLnhi4+Le6pZgqkEE6jLEQOh0n3o5xvw+1q2b2H/AHjpqVJg6bxHblQz/Df/ACbn8/5CnzCfKfQ/hQWabUdeQlxAGhBXArlrEL5wIZeS9D37ijSXQZBAIE6RSt4F/wAq9/3Wpls/b/lNAy7MndeLkCd4J5MAe1fcQwc3RcKLmC5cx3jf1qvw7/Os/wAx/Cj3F+dADxfUYi+jlmArGDeYKjKdcw5etSrg12JPsKKWf8qqFnejG8wSAAJTx4NplCgtmEg7fWuMQ1xlSXFvX4ioBMdiZj6Vb4h86/y/nVe78tcp6M3lx6lPA20Rn/eXHzbeYZj00G9WGw7nQA/hVf8Ah/mFEV39q5u4J9WzKX7K1vtQjF+Nrdpzb8m+2XSVTQ9x2poxmwoa+9chHuIysID6hmf/2Q=="/>
          <p:cNvSpPr>
            <a:spLocks noChangeAspect="1" noChangeArrowheads="1"/>
          </p:cNvSpPr>
          <p:nvPr/>
        </p:nvSpPr>
        <p:spPr bwMode="auto">
          <a:xfrm>
            <a:off x="155575" y="-1905000"/>
            <a:ext cx="4962525" cy="3971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7511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8581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Parasite- host relationships in animals</a:t>
            </a:r>
            <a:endParaRPr kumimoji="1" lang="ja-JP" alt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1588342"/>
              </p:ext>
            </p:extLst>
          </p:nvPr>
        </p:nvGraphicFramePr>
        <p:xfrm>
          <a:off x="457200" y="1500189"/>
          <a:ext cx="3898776" cy="2432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4509120"/>
            <a:ext cx="2160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 smtClean="0"/>
              <a:t>Exoparasites</a:t>
            </a:r>
            <a:endParaRPr lang="en-AU" dirty="0" smtClean="0"/>
          </a:p>
          <a:p>
            <a:r>
              <a:rPr lang="en-AU" dirty="0" err="1" smtClean="0"/>
              <a:t>Endoparasites</a:t>
            </a:r>
            <a:endParaRPr lang="en-AU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7" cstate="print"/>
          <a:srcRect l="15769" t="18329" r="13945" b="13750"/>
          <a:stretch>
            <a:fillRect/>
          </a:stretch>
        </p:blipFill>
        <p:spPr bwMode="auto">
          <a:xfrm>
            <a:off x="4211960" y="1700808"/>
            <a:ext cx="450624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 cstate="print"/>
          <a:srcRect l="36164" t="17516" r="41145" b="9641"/>
          <a:stretch>
            <a:fillRect/>
          </a:stretch>
        </p:blipFill>
        <p:spPr bwMode="auto">
          <a:xfrm>
            <a:off x="7380312" y="4077072"/>
            <a:ext cx="139637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9" cstate="print"/>
          <a:srcRect l="36718" t="47047" r="11813" b="16532"/>
          <a:stretch>
            <a:fillRect/>
          </a:stretch>
        </p:blipFill>
        <p:spPr bwMode="auto">
          <a:xfrm>
            <a:off x="2711468" y="4509120"/>
            <a:ext cx="4524827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Parasitoid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3440993"/>
          </a:xfrm>
        </p:spPr>
        <p:txBody>
          <a:bodyPr/>
          <a:lstStyle/>
          <a:p>
            <a:r>
              <a:rPr lang="en-US" altLang="ja-JP" dirty="0" smtClean="0"/>
              <a:t>A varied group of organisms, mainly small wasps and flies, that are like parasites.</a:t>
            </a:r>
          </a:p>
          <a:p>
            <a:endParaRPr kumimoji="1" lang="en-US" altLang="ja-JP" dirty="0" smtClean="0"/>
          </a:p>
          <a:p>
            <a:r>
              <a:rPr lang="en-US" altLang="ja-JP" dirty="0" smtClean="0"/>
              <a:t>Parasitoids kill their hosts! (usually another insect)</a:t>
            </a:r>
            <a:endParaRPr kumimoji="1" lang="ja-JP" altLang="en-US" dirty="0"/>
          </a:p>
        </p:txBody>
      </p:sp>
      <p:sp>
        <p:nvSpPr>
          <p:cNvPr id="5122" name="AutoShape 2" descr="data:image/jpeg;base64,/9j/4AAQSkZJRgABAQAAAQABAAD/2wCEAAkGBxQTEhUUExQWFhUVGBwYGBcYFxgdFxoYGBwYHB8ZGhkYHSggGBolHBccITEhJSkrLi4uHB8zODMsNygtLisBCgoKDg0OGxAQGywkICQsLCwtMCwsLCwsLCwsLCwsLCwsLCwsLCwsLCwsLCwsLCwsLCwsLCwsLCwsLCwsLCwsLP/AABEIAOgA2QMBIgACEQEDEQH/xAAbAAACAwEBAQAAAAAAAAAAAAACAwEEBQAGB//EADoQAAECBAQDBQcDBAIDAQAAAAECEQADITEEEkFRBWFxEyKBkaEGMkKxwdHwUuHxFBVigiOSM3LSFv/EABoBAAIDAQEAAAAAAAAAAAAAAAECAAMEBQb/xAAwEQACAgICAQMBBgUFAAAAAAAAAQIDESESMUEEE1GBIlJhcaHRFDKRseEFQsHw8f/aAAwDAQACEQMRAD8AvqBgSkvaAlKOpf8ANIJaSDf948u+jC4qS5R/oMrHOTVqRBBaFgmoeFSRWSxgkpO0Cxa8QH3iNbImSZRIMcJZiezPOOyRMkIMks8CZRBvBlECqXAyTRDMdI3+B4xzkOsee7KH4KcUKzCKbI8kWVz4yyaXtFw8oOZIoYw0OSBHssPjBPRlVeMTF4Hsgot0harsLiyy2pN8o9FYqEvmTFbMVFzCUpJLmLEtMWre2UN+BikR2WOEGTEb+CHJTHRwEFFbCcBDctIBIhyEvFUpvOhkhaExyaQTViTyg8m0TABMSmOIaOiNshyYl4gKaJzwrwQpcoNgzfg6QvtSUhhb5QBmHUCN7aEjJxeUWArQ/wA84VvEdppYDUXETm30r15jlAyWyipLlH6r/vg5vKDRCyo/tDEwMplKCzEQuCJ5QUyW3WIkFgDWJaBD7xxJ6wQBAwCxBZYWHgYRCxhMTlIIj14lpnya3aPDNGpwviKpZFabRnthvKNFFqjp9FLE4QoUU7RzR6DjWF7RGdN48yiabG8WQkpLQlsODGg1hqYQmDcxJJiIamIasEgUgAR1gOIRgMOlzGvFftWrpHCek6v0r8oqcX2h1FjVL2iUJhfaDn/1P2g845+RH0itqfww8WEpTXjkiBKwdYICG/BitYJDQLiBJicp2iY/AhTcDpYwCRVqw7s2TmUQA/u/F5QCsQNEnLu943tJFQOcWMSAdRT5RMoBT0YDnHTZtKAhucTC7GjJxeUQFaNX8qOUNCtrtC5szNVmbbSBCnNbi/TccoXCyWyipLlD6r4/wG7xGcm9YmasAsBEFT2pBSKAgk7Vjig6weFw6lmhqATfaBnSyFF789Qag+UHOx3W+PLwCHiVJLRAiVJ6wBMAuwaBK26xJSXFXiRJUS/zp84GMjxhKXSNrgvEmOVRcGK/tFw0pOdNjFWTIq5Wgf7CNjtJakgTJ6TyK0hPkL+cVRolF5RsVblDjL6Hm5PjEYyb2aXY1oA4DnlrGhi8XIQ+VaS36TUnYNrEYKUk985So+IA/SD9dY2KpPsT2Yx7E4IKUlyEg9SoeJAhc7hs9VlpHIA/OrRrKSlnLU1f66REhZc3bR7+PL1gqmKZdC3xFJFDB4QIuguDUkpVXcOfoItme2ivIfSIWhQ1Aq9Q9zC1SlH4yOgH1Bg6QkppvLY3t1PRPmfs8H3jdQHQfd4UJav1egicit/lFUs/BW5vwEtCTevUv84rzFAUEHMUReFNqq0VWNKOxJNtByAB3leEN/uA2jOmrKjyiG5RmbE5Y6Ay666wWXe14OawLp1+sc35tGzBURm1tBrUALAkwtto4K8YYASFM72jp/LwgisDR9zrAEk2ELjKHjNxeUJmTGy5mGag2P2fnETcShB7ymO2sK4nNQEVsHq35SMrCJBTMUsZ86C5I7wA+IfpIYViyqHOSi/0NsfSxtj7i0vP+D1nB5rrSRXMCx0/HixxNSHllRL5SnKB3lZahtgxYnlHlPZ/ikpC0Jlju/pcmpq4fQseUWJk9cyctShlAGRNfh1I5k3iqUHXc8+Dpen9JGVare1nJfkcRAJ7gI6fXWLE7jksgBScrmhYFtOR9YzMNgZolkdokAMA4OujtEyMZIklGdOahC1u4JfQbX9IsVya0dH+FrSxg01cVSDVJAdgwvpQajoYuDEEhwC3gIyTxqST3KoBv2drt+CJm8UlEe8RT9Bp84VzSeDNZ6LluKwaC5j3PqIZKUxcZf8AqIzJS0zEuFqu1KPR9gYgp5qP+x+8R2eMHNthGuWJS/Q3Z6StPvIHQAfWMiZKDuoJJDhynf52hEuSlRAJUx51i5jfZ5ASFCeA+igK9Kwkb8PAIqqfTf8AQSvswQ4QKioAB6h9Yfh0TCkqCkAdGcbuTGBNwBzM4LbxalyJgDdoQNnMM7ReVC8mocQoXVLO/eH/ANGOGPTag/2EZH9uUfjJ8T94k8JIsr0/eFc8i8aJef7GucYn9QHjBf1LihjEOGWNfSOThFGtG8IVz1piuutdSN1BSQc1IoT55V0EUwlT3Nf8jD5KSCHLjUGr/URTN58lUoR+8FBuYloDOYpyUgJNyKsLnSIKqAAnc7v9YoGe4YOA/n1i0gjx9Y6zRSWn5t94HObH88YUHoLv/ESFAivp6QqTIywhF3tc8oq4viLPKlDMs66JG5+0diVEAS0+8aqOw0/iClYYS+6zG5OvjziPRfFKC5S+iBweCCTXvLN1H5AaCPMe2Kp2HmKMlwmYjKRU90hiOQcE+MeuSrKbVjsRMCjUB21qG+kPRY6pc/I0Lm39p6Z4r2W4etQBIKAlICcwrQMlx4k+Ueik4laKrTq+ZqHSLiigOaCuhv52hhU6SkEGlA7vGe252ScmjsVep4NJbT0jNxeLzBhVy5atA5PyiniBnHepy26DSNiVLSgggANZN+VYz+LcMKXXLKmVdGoPLcQa0a4+vrc+GSoJSQGSa6Q/CzctTd22ptzihhZUwe6lTvsfwRtYfh2Yuv4zlUnQEa84Wax2zY74qOUFxOckJCZKiUkZi5ZlkMRS7V8+UVJWEmS+85A3FUn6GLaOGhMslzmStil6Ua0bOHQGb4F6bHlziqy/g0gSrhKOZLJlpnkhwklWm3lvyhnC5SlzAqaaHcVI5PYRs4DCJdnyl6KFvGK3EsOZS0szEPSzihH18YHLnFySw0cr1UY+mjmpdlNEgntN5aik9NDEoVaL/B8UFYqaCGExApzDCHcawfZ2FDAhJPTOVfXn7a8lJBOkcZkVUzdofhUBRc0A1g8c9mZBZKObCEzp+YszCGcSxINE2EJRWEksML+ESBDBABMEIR7IGURzRCbRzGAmRiJ3CFS0Zgc5f4RpzighQJJdstSK9GG0a2ExapZf4b5b3taDmLkzz3hkWdRr9/GOh77jqa+oVCMumY8uaT722mnXlzhudzSpPrF3iOFKQOzBKeTM2+7xlSSaqTUh+vgBvGhOMtxY0asPMukXErTmIer1O7faDMy/pz5dYykTKd79vSoMHMCxq7inNt+dv3gSgJLM3lmkZ2rm34IzuJYtgyizXO7tTyhMziCUhiQ6rjZ9SLxg+1uN/wCJZQczsC9wDq4uRSBGiUml8l9EJRlk2eHzEzCWFBTqXI+ka+KkhABAAJat6X8I+XezftEuQtIIzpd2etdo9ZxDjswqZKQhDJU6wxYsXvRx9Ie70MoywjX7ts7FvRvrxTlOUMTmc8nSXh8oEgGu9bx5zAYhOcKXMzS1mhYBi+rfBzNuenqV8rekZ7IcTFfU4PDFmLRWVEd4d12oLqLmvK0U5oIGZn0HMmsdh0ZQBbU9Yz53g0QjOmhzf+7S/csY7DE1GjZ28grozP0ixg0FKBmLsfDcfOKyZtSpyG1F4t4XHpKFJZmFSAC7Uo9vAxVfW5LR0fQ/6jySqn+SGzZpAckDyEWZ+IkLwy0magLQQtAzBy9FJ5xhSVuACajUpBcRYl4ZRIZaA5ao3b7xXS3Cfz4OtZ6auypxlIoycR/zpUNiKR7GQf6iSxuI8/xAdhMEuaAohTUTY7u9o0sRmkTgxcKSFedD6gwblJaxho4fqKa64pwlyj0ZX9IpCykigvCZq3LJokXG8etxspM2WVJu0eOKSkkEWMCu3msHNtr4fUNH8wXSJiXG8OUDAIIiBUvug2ie0cUFYjSQSUl4nLzgHJo0C8AgybKIBFGpd3oXuICcm3dFK6GnU2EWc3z/ADSFTBQ7Hq7j4ax0NNbEKRmFIOVb6Nu+rGHjCS5ktIIAKd3BprrHLSKc/RuUV8VhSCDlqKH6FxFaqw8xeDT7nGtJ7yWJcuYgklAmJIb4Ser3NhGZjeIIQF5UEqSCQFUS7O1u7XnvBJn5X+IuGdRY3oX18Y5ffSSuiVXSQcoDCl6a7xohc1/ONXxl+B47h2KTMmhM1Q7xNADzPhFfHoH/ACpJCe2WWClUCUsASo3NB5iN0YOTIWmSiUp1kkTClJDKdmUSDTaKmP4SJpSnsgQkMVZiFgv/AI0II3joqak0/BuisL8TzsrgsoBJM4581AlAUkjTvJLcou8alZ1r7ZUxSglOVJoymAqRQBI5co9Fw7gCUmV2hCAVBwKkJ2p7rsYs+0pmq7qUgTXzZlpcKAJdJLdxmSQ4rWsOrc7DxS6PnEla5RCVZsj1ANxyjZXxPuISpahlcu6qBywYGNaXwVUyZKCzKRMU7hL5WAfOQej9YLHcKZMztJQzK7qVAEBmuQNxVxEcoz2wuJ6PguNlnBduVlSJaspJckr7rX5H0i8meFAFJBzB0k3L1ePGcGKpXCsci4zyVgg3abKDg6XjAwuNAWlRVlYkg1B6EjnGH+Ci+Ti/LB6pO5RT1hH0jGTmtf6l7+QPlD8KrKB5HnHkOCcRKZ7TFlQWR3iXZWhH+PPptHspstqggbi/rGS6pweDn2VuuRSmT+zmKRoDQ8jF6XixuARUGt+TRjcWnADOHJdj/wCoo/mDCMNjXDEsL0v6xQ6M4kkeo9Lcra0z2HtFIUcsxSgpU1AWFijnUDmCG8BDeOziUyS9creFD81GKHDZqJmEJCipcpTsajJM22ZQrvmi/wC0CXw2GWL98eWWGvhmzkvK/b/k410eKsg/lMDh2PMss9NRFzjPDQpPaJ6tvHk8OVZnU5j1fDOMgtLUlkswjm2xdcuUTJFxknBv8jzqZlbeENST0i7x/h5R3k2MZkia+mkaFLnHKMsouMsMeE7xYkrAvCAfWCMACGkuYDIYgpiX6xMkLhdq+HOAWK6eVOkB5dHN94hKz+DfeNqEBCanawcCC7BJuBTltv8AKJV89OcQg1YgkGjsX6HnDpltn82BE1hQUZTBr18PIxTIy2DnNUqqermgi9OlqNkEu9hppe0QeHTT8JbaxPIvaDzFWc6R5ziCM7qSlyTRyaMDqS+uvKF4AdmE5FrQty5BLK01qQ59I9OrhKyCVJAL+6SGPMsb6xTPBVMcykVoKWZuUOvUrrJqU5/BiTpCltMSsqIIUwpU2LPF2XxVDf8AOM5FKpIXWwBsaRblcLyKFXez7nYfmkUp02YoqBlpUCr3gXNKUB1qIeFsZLbyaq7Guy9wnFSpnadwoWsJABZigEEpc1BNyYzseMTNUns5uSqveAyqGjJIoyWTzo0HLkzEUQQU0zIV7pHjTNtFudxYpCUqS9++QHAtQ6iL/c6US1NN7KnDUg/1EsBCu0lLBGVkqWgIWzanux5H2m4UjuiXLyEAAhz3iwqCRb949vjsSjPKGGdWRDk2KcwIINGzEkl/WMWdgZoQvtZqZiFDKkWUlVgxuD6Q1dnBtZLJRUsHjsLi1IXkUn3SBkPu0Z0nkwjc4fi5uVRTOOzE58oB2PI+bRcnez4TklzEF00zpNSsgsNiAQB5x5SchWGnFQCgyiA7NQ1BO4qGvGlxjNa7KWk39pZR7Phk5apU1ExPeSgEK0UCosz0felzzhWHwC1pmzUkq7MhI1JJUA3O8Ys3js5csSwrulKmYFgVM4Fq0Fem0aPDeLTJElMrshlYZlAnu94HMoN+rXrGWVMltYy/A0bJ1Z4LRv8AAJ0yUVhQopJSQWsWNt3AMep4pNfCSBV0rmeZb7R5vBywpIVUhVXPz6x6HHgmSf8ACYCOigfrHLtm+SX5iSm74WSa6SM2SQO8R6xy5z2MVlfm0GUfyIqksrBycs9LwrHpWjs1kEtGNxLCqlLI+E2ipIU1bEGPTyMuJk6ZhGPDqlrpmhP3Y4faPPylQ4zGivNkqSrKRXb6wSZgBHxHbaNGE9mbaLKUk1ZucR3f1RWKio36QfZRMohur4nIFpYtS0BN4tKRlIQDmD84pdj08hfoRCJ0h2YVBL6e9XTR3ge3L7zLPdfwi8vjKUuoSwczHSkTN9oRlBSnvG40Bih2e/y/KQBw7he4D2oGOngTDTry1lsaV0vBa/8A0KjmDAEBx4ftFb+/TRXLbcUgESWZ7E1dzQ0MI7BhsbWNR9aiE9uAnvT+R+N43MMxQDMlnDUPjGbiTMKlByzvennpF5cpy70UkE3AdPdPO4tzjk4foSQxFbjfejGGXGHSJKcpdsyVJUQpKiQGBBejlhewBBjpKFoDuQp2ANiOu1Laxq/02YsxqAOT6U6t6wlchqEnM7kaAlt7xdG3RE2ROxhShNElSr9QHev+vjFRckLykrykaCqq6AQ5curZTXXTMO9QtR7dDGbI4elKu1AOZZy+8Sda3sB6tGqmce/Jqqsy9mgJ8xCs2VSysgOA7gUqNLXiOF44TlFSkBKkJLAMS+9u8zmFTcRUqSkqLgJ7xplcWDOKwqWFyznKbG6AHSOg0+cXV7bfk1QvU20N4hOnDuyUBSQSMqki1SC9yTmrziji8E6lFcsqkqSFTZbuEzLZgb5i9H5xur4tLUACg53IeoAoL826wxR7GUpITmzOpaX99WQkkk7MwEXVzfLLLXjGj5txfg5kICxMCpZXQAsrUMr9Kmr/ABBcI4ocqkkd4JJVMDOEUBfUsSCwMb2Mx6FDtEDMAodrJmPlWOurEmtwYw+OcEEpaZko9yaM2VPvS3qUEHQOGMbE1YsMTcTc4V7TS5aUSl5gAKKLFJHMi1Cz+ce1/rhMwapiVJIUvKSC6aFgO7cANHx7gsxKl5SyVEEA/PoY+n+xuHl/0eIkh8gWJgB0cJNNGPZmnWOd6ymEHyXef7gqqSjJp6af7iJLlredB158ospn0FB1iVhIYDXmdtoX2grs7JbXnHPlnwcmWuic2oAjU4fxLsSGSA7PGSlTnmBBlJvfx0imceSwyRk4vKPVcVkJmyiuW2Zo8tLS1NtOcafAsWpKsp9084bxvh+U502uYorfF8GXWLnHmvqUpflDoppmgw3Nz9Yt4Mz5NfK9SesJEnSneudtjFip+0DMRFzg0wZEoRS1vnCSgDSo/NIuTEuxa9D1H3hMxPXqHheLyEr5GceVdP4gZiLkWIdrgeHhFhcs05CrVcH7QCk2YWc+u4hcEETEd3NTuq8WXuGs49YIKBApcfLX6RKUmqTdQyg5qg3HqPWFSzyNKGw8/OEnEKZYnykv71Va6g8zv+8VMlaasrV715XeLBU7VNmYfaJnzCXq+UOXeodiKcy8RYGKM2SkByHNwB99W5QhYOYlgO6CKasD4DkYuBLmj1epA1/x84DIzGnumpfRRHheHjIBROELtrdiWDM4/jWKf9fMmKUzBASSXubADlQlX/UaRqYqXejtqzBvqxrFReFyy1Fw61Jq7qZ1aaWeukbarcRwWws4rRn4svUgly5ApUgWfo0bGAx8laUpmHuosWchyAMwNXDivjFLsA3M668g+5duUKmygzAByqjnQOz+fpFqnFrBpq9QorDNgYUKaa7ykElihgoAVKnuB9mjB4ytAM4yTnAcTEtkVQmwIoRd21jS4QvMkylFhYHbk3lWB4lwVCVGZlUqboUqd6ZXU1CbRfGajo2Lez5zxLhSpXZzEKC5a6hQuFC6FjQvHsfYPjpXilYYsJU1C+zSKBB7y2Q+lV+cBxDh/Yy+zJ7s4DOw9xtC3xAvtePLTycHipcyWpzLZQcNmBu16EFvGNs4+9W4vvH/AILGXGSfg1MTx+fKWZMwBZCygrFK+7Zr8xHoMPiHZyHFH0G4A/OcH7V+zyJ8wqExMuXMyLRNIf3qKoLsGVTcwfCEoElACWUwKjqVGpfapjnXcPaU0sZ7Mfqqo1yaQ5K6MkE79Opg0JOrep8INDGtYahDmlQLjWkc9mHApKdX6R6XgGM7VJlLqQKcxGAZQPeALddT9IPB4pUtYUhIB+kUWw5L8SyqfCW+ixxTB9iuiaPQmEf1PTyj0UuanFSiDRQ+e8ZP9nXy8oELE1vsayp5zHpmiizxKtvWBl6QwJd+cb2jMhco1bceR3hZT3mUDzAeGqAtc7/SDWh62YfhhWkMVkBi7eprpWByMG+nzixlvzhKk0NLB/GK3AmRUxIL1A1oNBaFzUAKCmLKqRo494U0N/GHpG58o4pcEXPvJcbCvmPlFeAlZtrDfS730f8AHgkqALs4qCLAg3H1gqe676U/PMco4+Q6bPQEXhZRCmRNvld9juNCBo+24itPR1JBclxZQ5PtFqazPmchtDQE28Cx8YhUsqc6Wo2lR0LiJjYWUxLq9Ls7swDU5UitMQyDZ+0DnehtF0Tgb1DOzsHtzEVsSk9mQausUcOGBNCOsNEAkNUVcHWpzW29eUPXJOUKpVxRjVLO58XpvCkINdAfMuzAHb7w2dJOUEqTU212Li40vFsJYGTKk8pHebKQmhsS9EuerGH8LmKE1SWFU5QolhmysS+7h/CAmBIFASQRr3Rt1pA4yW5Ut/dUSRoTokbEb840Vz3lsvpt4vfRie0pxBW6EFSXOaXYZXZOV62F9WeKP9MZ0lcmaEhKSDLmKotGpQH+BmpvHtDMM10lI7TK6lO1G1Ozbc4ojgjpUVqV3Q1A9TVz4ePlG+qcnh/qbsxa0ZPDMd2mHEtBAXhS0oly/vG5qNU/9YDCJn51LSRmmORLcZSpnb/F9OoeKWPwsxUkNLMoyyorAIzFRLEggPYO3KjQyRj2CELNGCWNgwoD6w3BddpsNmJraPScKl55SVrdJUPdIIIP0qGhwSU1oxZmrfTd472f4lJCewWrvglSXHwrJID2B5cxGpiuHlz2KyCaM93Ykk6DTwMci7EZuLWDDOl+DOma2pWAWdRR4XOkrlnvJL6tZ94kKcHQC/7RS4mRpl/h2OMlVADbNG9/d0R5ZCklRIfx+8HmTuYzzojJ5LoXSisHoVIZ+sd1h08MrrAKEdKSwZiIjpHUq+kcgwOyBrlUfQ0hJku9aMYcpim9jaBKIARGXbaE5WqLg0LxbHrrs0BNT5QjgTJTmhi791VQPmKbGJNOTVp+b1g2Pu767H7QHZqDgpLgxHEhOtXZm/K71hRD0q711+kNKW+wbyJEdNoUuLJDhzvSo1aK+IciZss3rratK3BhE5BKF0fKUm9auH5XGkXHal3qbej+sAhDqanfSU0Zq2LdW8oToJUmAsXfUV8D9PlC5r2NO6CxdnA1NxfTlFhKaPt1va0LmJFX1AZqAOXZzU7NAQSliHYFjRyBTKK35ftEqSCsiyQp2FXVU12uB4CH9gVUDOxJJcMLW5NpAt3zl7wNSvkzHoSRfxi+Egoo4rEdnMCku7eAA0O/R4tScTNQpaipBClqKaspOYnuqpViWgceCUdwE1ZIbN3mICqbe9XYRWw0tMrEAEqIDCoJbdT2JqY6NcswSN9FiwkxWPwq1nuuyQ5UotmUdW0TYAeceSmZkBS0AKc+7chW/h+Wj36eJoUqchSMpStSHJopAsQdTSPN42WkKqBmKiWI03PM3brvGpSS0XpNikgLluwK+bsSRU2Zxo8eh9iMSqWlUqauqXyhqm5LkdRaPPpnqCgUWSbn6CAwXFTJWpSznz/ELjw16RVfW7K3HGxLNbR9Jw/EUHuqTTpTxg5vA5c0PLUAXeho8eW/qkrYpN+Tp5itQRFrAT8qicxAAdg7nahjz8qpQeU/oZfci3iaG4rh02Ue8KCjisLdHLzjXwPHyKTEhQ9Yvf3DDfo9B9onu/eQntRe4yLOOT7tdIqtFqexAaELTHRkZH2KWGo1THAxNqxGXygECRQiCNCRoIWY6Y9DvEIMWAfCFq0tEhUGogBmrc8hEIVlo5fOAny3ObdgRo/7xaI/iFqTvXQtA0QrZKVEStNqiwIN/wA+8FlbpofzWBU13v1iqUMDJkO45B9A9f4ha7EP9C9PW0M3Gwoxu3WACybs17u4AtC4WA5AnINFmygT/tQEU5sfGFrQ27/S461fzhwQ6TfceFx5fKBWkty+1aaaxW0QrTEmps6Td6vduV4FaWFLlmAOh+VNOcWUoqWu1ARuzgc2eEq3ofudKH8aB0EROllSMqEkroUhBa93Ggyub6RV4xRParJYDvf+qRodzQeulb25F7ml+vT6kxQ4nICpJCiWJKlWJKRRmbbNG309uZJMurscWL4f/wAyFpWWKAMo0c2HQE22AjzXtAjJMMvOy03Fm5ga3jQxePMmYSTYA1AcsxBBZmdxHluOJnT5hmBObMc1LjT7R1akpd6N6nrJ3EFzlpShOYhIcFIvoXI0DQrB8IxKhmZh/kfprSNjgnaIAL1vl1H38I2OIYklEtKffVsKPuOQOkF3uP2VgMortmXiOKLwc8kgKBIGXmwqNi49I9BKxalJBKf/ACF7aDp9YZheDyykZu/MDlK1XD7PYcoESg/ccABsvwuLttvHM9RZXPpb+TBc03lDpeIsNL3D+kO7TmfSEoUDdhpD8sr9HpGGSWSg9jLOkAsRKSxeH4lADHeNsd6K8aKZEQBDSYXMO0DBASmJxK6gOwApHQM8OAYXAcnJURYxKDeBApHTL0s0BMg1h9YCYYF35c4Ytk65ifKCmiYOlSgoHMcouDq/SKqkeENKXqYEJe9B6wJYIJblX5RAYlnqKnb+YJY0NB9ucCpIt4wmMEISWYi4MDNlhKinQV11D/WCnLLJAJAy+tYHL+xNfWK2g5AatNtCXoP2hcxjWtbh7h2e13+8WX3LN9el4WpTWcaCp160IpFe8hEIQ6gG7oskfOt73gZoALUNDT7n9PK0MoO8Hte5FWDcucJxDNm89qadX/iLYvC0FMyeO4YKkMSSVNcVoQR0ND5xhYgiSlaiXGQhIsaJU1ebE+Mep4sQTkNcoY6d4gVD6g/KMPjXDDMlLTXOkd0C1lODzY6RtquX2Yy6yXxuaeEeVWsqwy5pmk9msIUgAAsvvIWlQLuwNw1BAS8fMJlqWsqKSOzX8VaadGL7wMngE3OlBBqcitR1LUo4ryj0nAfZgSye0OY0KUtZQo+7W9No6d11MI+Cydmj0+GmFhQOq5ayf0/OIUlj1ZxrbQa1+kNctVqAAqBBqaEUudYicLtejV1GvKsedmZ2zlS3sKt1ZtG0hHYnZXpFoAhRDAN1uReloLsvxxFe0Jk9QiW9dIVMmE00EdHRuYp3IxxTtHR0BNgaIUmFkFukTHQegAAjeIJjo6FYUcswc0EZX1EdHQ0VkjRwFoCYrbTeOjoVogOUG9hXpCVJpy3jo6K+ggrPe6AD0iCNmpcxMdAkAheg+I66AGwbUawJQ7PbcOzamsdHQvkIjOW7vdBodSddmEclIzIKgCkM7UoLuOvSOjogMlTszmU5YkkF/hL7iDMkAFg9qtbzuDWOjojYUCJLM5BYtUEHlcRC5RCEjMGdSSx6EP6x0dATyHJMlLbDRum9/B4LLcghydbV/Tzjo6IiBzEAUIrodWNiR5weY/qT5GOjoEtMj7P/2Q=="/>
          <p:cNvSpPr>
            <a:spLocks noChangeAspect="1" noChangeArrowheads="1"/>
          </p:cNvSpPr>
          <p:nvPr/>
        </p:nvSpPr>
        <p:spPr bwMode="auto">
          <a:xfrm>
            <a:off x="155575" y="-1905000"/>
            <a:ext cx="3705225" cy="3971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124" name="AutoShape 4" descr="data:image/jpeg;base64,/9j/4AAQSkZJRgABAQAAAQABAAD/2wCEAAkGBxQTEhUUExQWFhUVGBwYGBcYFxgdFxoYGBwYHB8ZGhkYHSggGBolHBccITEhJSkrLi4uHB8zODMsNygtLisBCgoKDg0OGxAQGywkICQsLCwtMCwsLCwsLCwsLCwsLCwsLCwsLCwsLCwsLCwsLCwsLCwsLCwsLCwsLCwsLCwsLP/AABEIAOgA2QMBIgACEQEDEQH/xAAbAAACAwEBAQAAAAAAAAAAAAACAwEEBQAGB//EADoQAAECBAQDBQcDBAIDAQAAAAECEQADITEEEkFRBWFxEyKBkaEGMkKxwdHwUuHxFBVigiOSM3LSFv/EABoBAAIDAQEAAAAAAAAAAAAAAAECAAMEBQb/xAAwEQACAgICAQMBBgUFAAAAAAAAAQIDESESMUEEE1GBIlJhcaHRFDKRseEFQsHw8f/aAAwDAQACEQMRAD8AvqBgSkvaAlKOpf8ANIJaSDf948u+jC4qS5R/oMrHOTVqRBBaFgmoeFSRWSxgkpO0Cxa8QH3iNbImSZRIMcJZiezPOOyRMkIMks8CZRBvBlECqXAyTRDMdI3+B4xzkOsee7KH4KcUKzCKbI8kWVz4yyaXtFw8oOZIoYw0OSBHssPjBPRlVeMTF4Hsgot0harsLiyy2pN8o9FYqEvmTFbMVFzCUpJLmLEtMWre2UN+BikR2WOEGTEb+CHJTHRwEFFbCcBDctIBIhyEvFUpvOhkhaExyaQTViTyg8m0TABMSmOIaOiNshyYl4gKaJzwrwQpcoNgzfg6QvtSUhhb5QBmHUCN7aEjJxeUWArQ/wA84VvEdppYDUXETm30r15jlAyWyipLlH6r/vg5vKDRCyo/tDEwMplKCzEQuCJ5QUyW3WIkFgDWJaBD7xxJ6wQBAwCxBZYWHgYRCxhMTlIIj14lpnya3aPDNGpwviKpZFabRnthvKNFFqjp9FLE4QoUU7RzR6DjWF7RGdN48yiabG8WQkpLQlsODGg1hqYQmDcxJJiIamIasEgUgAR1gOIRgMOlzGvFftWrpHCek6v0r8oqcX2h1FjVL2iUJhfaDn/1P2g845+RH0itqfww8WEpTXjkiBKwdYICG/BitYJDQLiBJicp2iY/AhTcDpYwCRVqw7s2TmUQA/u/F5QCsQNEnLu943tJFQOcWMSAdRT5RMoBT0YDnHTZtKAhucTC7GjJxeUQFaNX8qOUNCtrtC5szNVmbbSBCnNbi/TccoXCyWyipLlD6r4/wG7xGcm9YmasAsBEFT2pBSKAgk7Vjig6weFw6lmhqATfaBnSyFF789Qag+UHOx3W+PLwCHiVJLRAiVJ6wBMAuwaBK26xJSXFXiRJUS/zp84GMjxhKXSNrgvEmOVRcGK/tFw0pOdNjFWTIq5Wgf7CNjtJakgTJ6TyK0hPkL+cVRolF5RsVblDjL6Hm5PjEYyb2aXY1oA4DnlrGhi8XIQ+VaS36TUnYNrEYKUk985So+IA/SD9dY2KpPsT2Yx7E4IKUlyEg9SoeJAhc7hs9VlpHIA/OrRrKSlnLU1f66REhZc3bR7+PL1gqmKZdC3xFJFDB4QIuguDUkpVXcOfoItme2ivIfSIWhQ1Aq9Q9zC1SlH4yOgH1Bg6QkppvLY3t1PRPmfs8H3jdQHQfd4UJav1egicit/lFUs/BW5vwEtCTevUv84rzFAUEHMUReFNqq0VWNKOxJNtByAB3leEN/uA2jOmrKjyiG5RmbE5Y6Ay666wWXe14OawLp1+sc35tGzBURm1tBrUALAkwtto4K8YYASFM72jp/LwgisDR9zrAEk2ELjKHjNxeUJmTGy5mGag2P2fnETcShB7ymO2sK4nNQEVsHq35SMrCJBTMUsZ86C5I7wA+IfpIYViyqHOSi/0NsfSxtj7i0vP+D1nB5rrSRXMCx0/HixxNSHllRL5SnKB3lZahtgxYnlHlPZ/ikpC0Jlju/pcmpq4fQseUWJk9cyctShlAGRNfh1I5k3iqUHXc8+Dpen9JGVare1nJfkcRAJ7gI6fXWLE7jksgBScrmhYFtOR9YzMNgZolkdokAMA4OujtEyMZIklGdOahC1u4JfQbX9IsVya0dH+FrSxg01cVSDVJAdgwvpQajoYuDEEhwC3gIyTxqST3KoBv2drt+CJm8UlEe8RT9Bp84VzSeDNZ6LluKwaC5j3PqIZKUxcZf8AqIzJS0zEuFqu1KPR9gYgp5qP+x+8R2eMHNthGuWJS/Q3Z6StPvIHQAfWMiZKDuoJJDhynf52hEuSlRAJUx51i5jfZ5ASFCeA+igK9Kwkb8PAIqqfTf8AQSvswQ4QKioAB6h9Yfh0TCkqCkAdGcbuTGBNwBzM4LbxalyJgDdoQNnMM7ReVC8mocQoXVLO/eH/ANGOGPTag/2EZH9uUfjJ8T94k8JIsr0/eFc8i8aJef7GucYn9QHjBf1LihjEOGWNfSOThFGtG8IVz1piuutdSN1BSQc1IoT55V0EUwlT3Nf8jD5KSCHLjUGr/URTN58lUoR+8FBuYloDOYpyUgJNyKsLnSIKqAAnc7v9YoGe4YOA/n1i0gjx9Y6zRSWn5t94HObH88YUHoLv/ESFAivp6QqTIywhF3tc8oq4viLPKlDMs66JG5+0diVEAS0+8aqOw0/iClYYS+6zG5OvjziPRfFKC5S+iBweCCTXvLN1H5AaCPMe2Kp2HmKMlwmYjKRU90hiOQcE+MeuSrKbVjsRMCjUB21qG+kPRY6pc/I0Lm39p6Z4r2W4etQBIKAlICcwrQMlx4k+Ueik4laKrTq+ZqHSLiigOaCuhv52hhU6SkEGlA7vGe252ScmjsVep4NJbT0jNxeLzBhVy5atA5PyiniBnHepy26DSNiVLSgggANZN+VYz+LcMKXXLKmVdGoPLcQa0a4+vrc+GSoJSQGSa6Q/CzctTd22ptzihhZUwe6lTvsfwRtYfh2Yuv4zlUnQEa84Wax2zY74qOUFxOckJCZKiUkZi5ZlkMRS7V8+UVJWEmS+85A3FUn6GLaOGhMslzmStil6Ua0bOHQGb4F6bHlziqy/g0gSrhKOZLJlpnkhwklWm3lvyhnC5SlzAqaaHcVI5PYRs4DCJdnyl6KFvGK3EsOZS0szEPSzihH18YHLnFySw0cr1UY+mjmpdlNEgntN5aik9NDEoVaL/B8UFYqaCGExApzDCHcawfZ2FDAhJPTOVfXn7a8lJBOkcZkVUzdofhUBRc0A1g8c9mZBZKObCEzp+YszCGcSxINE2EJRWEksML+ESBDBABMEIR7IGURzRCbRzGAmRiJ3CFS0Zgc5f4RpzighQJJdstSK9GG0a2ExapZf4b5b3taDmLkzz3hkWdRr9/GOh77jqa+oVCMumY8uaT722mnXlzhudzSpPrF3iOFKQOzBKeTM2+7xlSSaqTUh+vgBvGhOMtxY0asPMukXErTmIer1O7faDMy/pz5dYykTKd79vSoMHMCxq7inNt+dv3gSgJLM3lmkZ2rm34IzuJYtgyizXO7tTyhMziCUhiQ6rjZ9SLxg+1uN/wCJZQczsC9wDq4uRSBGiUml8l9EJRlk2eHzEzCWFBTqXI+ka+KkhABAAJat6X8I+XezftEuQtIIzpd2etdo9ZxDjswqZKQhDJU6wxYsXvRx9Ie70MoywjX7ts7FvRvrxTlOUMTmc8nSXh8oEgGu9bx5zAYhOcKXMzS1mhYBi+rfBzNuenqV8rekZ7IcTFfU4PDFmLRWVEd4d12oLqLmvK0U5oIGZn0HMmsdh0ZQBbU9Yz53g0QjOmhzf+7S/csY7DE1GjZ28grozP0ixg0FKBmLsfDcfOKyZtSpyG1F4t4XHpKFJZmFSAC7Uo9vAxVfW5LR0fQ/6jySqn+SGzZpAckDyEWZ+IkLwy0magLQQtAzBy9FJ5xhSVuACajUpBcRYl4ZRIZaA5ao3b7xXS3Cfz4OtZ6auypxlIoycR/zpUNiKR7GQf6iSxuI8/xAdhMEuaAohTUTY7u9o0sRmkTgxcKSFedD6gwblJaxho4fqKa64pwlyj0ZX9IpCykigvCZq3LJokXG8etxspM2WVJu0eOKSkkEWMCu3msHNtr4fUNH8wXSJiXG8OUDAIIiBUvug2ie0cUFYjSQSUl4nLzgHJo0C8AgybKIBFGpd3oXuICcm3dFK6GnU2EWc3z/ADSFTBQ7Hq7j4ax0NNbEKRmFIOVb6Nu+rGHjCS5ktIIAKd3BprrHLSKc/RuUV8VhSCDlqKH6FxFaqw8xeDT7nGtJ7yWJcuYgklAmJIb4Ser3NhGZjeIIQF5UEqSCQFUS7O1u7XnvBJn5X+IuGdRY3oX18Y5ffSSuiVXSQcoDCl6a7xohc1/ONXxl+B47h2KTMmhM1Q7xNADzPhFfHoH/ACpJCe2WWClUCUsASo3NB5iN0YOTIWmSiUp1kkTClJDKdmUSDTaKmP4SJpSnsgQkMVZiFgv/AI0II3joqak0/BuisL8TzsrgsoBJM4581AlAUkjTvJLcou8alZ1r7ZUxSglOVJoymAqRQBI5co9Fw7gCUmV2hCAVBwKkJ2p7rsYs+0pmq7qUgTXzZlpcKAJdJLdxmSQ4rWsOrc7DxS6PnEla5RCVZsj1ANxyjZXxPuISpahlcu6qBywYGNaXwVUyZKCzKRMU7hL5WAfOQej9YLHcKZMztJQzK7qVAEBmuQNxVxEcoz2wuJ6PguNlnBduVlSJaspJckr7rX5H0i8meFAFJBzB0k3L1ePGcGKpXCsci4zyVgg3abKDg6XjAwuNAWlRVlYkg1B6EjnGH+Ci+Ti/LB6pO5RT1hH0jGTmtf6l7+QPlD8KrKB5HnHkOCcRKZ7TFlQWR3iXZWhH+PPptHspstqggbi/rGS6pweDn2VuuRSmT+zmKRoDQ8jF6XixuARUGt+TRjcWnADOHJdj/wCoo/mDCMNjXDEsL0v6xQ6M4kkeo9Lcra0z2HtFIUcsxSgpU1AWFijnUDmCG8BDeOziUyS9creFD81GKHDZqJmEJCipcpTsajJM22ZQrvmi/wC0CXw2GWL98eWWGvhmzkvK/b/k410eKsg/lMDh2PMss9NRFzjPDQpPaJ6tvHk8OVZnU5j1fDOMgtLUlkswjm2xdcuUTJFxknBv8jzqZlbeENST0i7x/h5R3k2MZkia+mkaFLnHKMsouMsMeE7xYkrAvCAfWCMACGkuYDIYgpiX6xMkLhdq+HOAWK6eVOkB5dHN94hKz+DfeNqEBCanawcCC7BJuBTltv8AKJV89OcQg1YgkGjsX6HnDpltn82BE1hQUZTBr18PIxTIy2DnNUqqermgi9OlqNkEu9hppe0QeHTT8JbaxPIvaDzFWc6R5ziCM7qSlyTRyaMDqS+uvKF4AdmE5FrQty5BLK01qQ59I9OrhKyCVJAL+6SGPMsb6xTPBVMcykVoKWZuUOvUrrJqU5/BiTpCltMSsqIIUwpU2LPF2XxVDf8AOM5FKpIXWwBsaRblcLyKFXez7nYfmkUp02YoqBlpUCr3gXNKUB1qIeFsZLbyaq7Guy9wnFSpnadwoWsJABZigEEpc1BNyYzseMTNUns5uSqveAyqGjJIoyWTzo0HLkzEUQQU0zIV7pHjTNtFudxYpCUqS9++QHAtQ6iL/c6US1NN7KnDUg/1EsBCu0lLBGVkqWgIWzanux5H2m4UjuiXLyEAAhz3iwqCRb949vjsSjPKGGdWRDk2KcwIINGzEkl/WMWdgZoQvtZqZiFDKkWUlVgxuD6Q1dnBtZLJRUsHjsLi1IXkUn3SBkPu0Z0nkwjc4fi5uVRTOOzE58oB2PI+bRcnez4TklzEF00zpNSsgsNiAQB5x5SchWGnFQCgyiA7NQ1BO4qGvGlxjNa7KWk39pZR7Phk5apU1ExPeSgEK0UCosz0felzzhWHwC1pmzUkq7MhI1JJUA3O8Ys3js5csSwrulKmYFgVM4Fq0Fem0aPDeLTJElMrshlYZlAnu94HMoN+rXrGWVMltYy/A0bJ1Z4LRv8AAJ0yUVhQopJSQWsWNt3AMep4pNfCSBV0rmeZb7R5vBywpIVUhVXPz6x6HHgmSf8ACYCOigfrHLtm+SX5iSm74WSa6SM2SQO8R6xy5z2MVlfm0GUfyIqksrBycs9LwrHpWjs1kEtGNxLCqlLI+E2ipIU1bEGPTyMuJk6ZhGPDqlrpmhP3Y4faPPylQ4zGivNkqSrKRXb6wSZgBHxHbaNGE9mbaLKUk1ZucR3f1RWKio36QfZRMohur4nIFpYtS0BN4tKRlIQDmD84pdj08hfoRCJ0h2YVBL6e9XTR3ge3L7zLPdfwi8vjKUuoSwczHSkTN9oRlBSnvG40Bih2e/y/KQBw7he4D2oGOngTDTry1lsaV0vBa/8A0KjmDAEBx4ftFb+/TRXLbcUgESWZ7E1dzQ0MI7BhsbWNR9aiE9uAnvT+R+N43MMxQDMlnDUPjGbiTMKlByzvennpF5cpy70UkE3AdPdPO4tzjk4foSQxFbjfejGGXGHSJKcpdsyVJUQpKiQGBBejlhewBBjpKFoDuQp2ANiOu1Laxq/02YsxqAOT6U6t6wlchqEnM7kaAlt7xdG3RE2ROxhShNElSr9QHev+vjFRckLykrykaCqq6AQ5curZTXXTMO9QtR7dDGbI4elKu1AOZZy+8Sda3sB6tGqmce/Jqqsy9mgJ8xCs2VSysgOA7gUqNLXiOF44TlFSkBKkJLAMS+9u8zmFTcRUqSkqLgJ7xplcWDOKwqWFyznKbG6AHSOg0+cXV7bfk1QvU20N4hOnDuyUBSQSMqki1SC9yTmrziji8E6lFcsqkqSFTZbuEzLZgb5i9H5xur4tLUACg53IeoAoL826wxR7GUpITmzOpaX99WQkkk7MwEXVzfLLLXjGj5txfg5kICxMCpZXQAsrUMr9Kmr/ABBcI4ocqkkd4JJVMDOEUBfUsSCwMb2Mx6FDtEDMAodrJmPlWOurEmtwYw+OcEEpaZko9yaM2VPvS3qUEHQOGMbE1YsMTcTc4V7TS5aUSl5gAKKLFJHMi1Cz+ce1/rhMwapiVJIUvKSC6aFgO7cANHx7gsxKl5SyVEEA/PoY+n+xuHl/0eIkh8gWJgB0cJNNGPZmnWOd6ymEHyXef7gqqSjJp6af7iJLlredB158ospn0FB1iVhIYDXmdtoX2grs7JbXnHPlnwcmWuic2oAjU4fxLsSGSA7PGSlTnmBBlJvfx0imceSwyRk4vKPVcVkJmyiuW2Zo8tLS1NtOcafAsWpKsp9084bxvh+U502uYorfF8GXWLnHmvqUpflDoppmgw3Nz9Yt4Mz5NfK9SesJEnSneudtjFip+0DMRFzg0wZEoRS1vnCSgDSo/NIuTEuxa9D1H3hMxPXqHheLyEr5GceVdP4gZiLkWIdrgeHhFhcs05CrVcH7QCk2YWc+u4hcEETEd3NTuq8WXuGs49YIKBApcfLX6RKUmqTdQyg5qg3HqPWFSzyNKGw8/OEnEKZYnykv71Va6g8zv+8VMlaasrV715XeLBU7VNmYfaJnzCXq+UOXeodiKcy8RYGKM2SkByHNwB99W5QhYOYlgO6CKasD4DkYuBLmj1epA1/x84DIzGnumpfRRHheHjIBROELtrdiWDM4/jWKf9fMmKUzBASSXubADlQlX/UaRqYqXejtqzBvqxrFReFyy1Fw61Jq7qZ1aaWeukbarcRwWws4rRn4svUgly5ApUgWfo0bGAx8laUpmHuosWchyAMwNXDivjFLsA3M668g+5duUKmygzAByqjnQOz+fpFqnFrBpq9QorDNgYUKaa7ykElihgoAVKnuB9mjB4ytAM4yTnAcTEtkVQmwIoRd21jS4QvMkylFhYHbk3lWB4lwVCVGZlUqboUqd6ZXU1CbRfGajo2Lez5zxLhSpXZzEKC5a6hQuFC6FjQvHsfYPjpXilYYsJU1C+zSKBB7y2Q+lV+cBxDh/Yy+zJ7s4DOw9xtC3xAvtePLTycHipcyWpzLZQcNmBu16EFvGNs4+9W4vvH/AILGXGSfg1MTx+fKWZMwBZCygrFK+7Zr8xHoMPiHZyHFH0G4A/OcH7V+zyJ8wqExMuXMyLRNIf3qKoLsGVTcwfCEoElACWUwKjqVGpfapjnXcPaU0sZ7Mfqqo1yaQ5K6MkE79Opg0JOrep8INDGtYahDmlQLjWkc9mHApKdX6R6XgGM7VJlLqQKcxGAZQPeALddT9IPB4pUtYUhIB+kUWw5L8SyqfCW+ixxTB9iuiaPQmEf1PTyj0UuanFSiDRQ+e8ZP9nXy8oELE1vsayp5zHpmiizxKtvWBl6QwJd+cb2jMhco1bceR3hZT3mUDzAeGqAtc7/SDWh62YfhhWkMVkBi7eprpWByMG+nzixlvzhKk0NLB/GK3AmRUxIL1A1oNBaFzUAKCmLKqRo494U0N/GHpG58o4pcEXPvJcbCvmPlFeAlZtrDfS730f8AHgkqALs4qCLAg3H1gqe676U/PMco4+Q6bPQEXhZRCmRNvld9juNCBo+24itPR1JBclxZQ5PtFqazPmchtDQE28Cx8YhUsqc6Wo2lR0LiJjYWUxLq9Ls7swDU5UitMQyDZ+0DnehtF0Tgb1DOzsHtzEVsSk9mQausUcOGBNCOsNEAkNUVcHWpzW29eUPXJOUKpVxRjVLO58XpvCkINdAfMuzAHb7w2dJOUEqTU212Li40vFsJYGTKk8pHebKQmhsS9EuerGH8LmKE1SWFU5QolhmysS+7h/CAmBIFASQRr3Rt1pA4yW5Ut/dUSRoTokbEb840Vz3lsvpt4vfRie0pxBW6EFSXOaXYZXZOV62F9WeKP9MZ0lcmaEhKSDLmKotGpQH+BmpvHtDMM10lI7TK6lO1G1Ozbc4ojgjpUVqV3Q1A9TVz4ePlG+qcnh/qbsxa0ZPDMd2mHEtBAXhS0oly/vG5qNU/9YDCJn51LSRmmORLcZSpnb/F9OoeKWPwsxUkNLMoyyorAIzFRLEggPYO3KjQyRj2CELNGCWNgwoD6w3BddpsNmJraPScKl55SVrdJUPdIIIP0qGhwSU1oxZmrfTd472f4lJCewWrvglSXHwrJID2B5cxGpiuHlz2KyCaM93Ykk6DTwMci7EZuLWDDOl+DOma2pWAWdRR4XOkrlnvJL6tZ94kKcHQC/7RS4mRpl/h2OMlVADbNG9/d0R5ZCklRIfx+8HmTuYzzojJ5LoXSisHoVIZ+sd1h08MrrAKEdKSwZiIjpHUq+kcgwOyBrlUfQ0hJku9aMYcpim9jaBKIARGXbaE5WqLg0LxbHrrs0BNT5QjgTJTmhi791VQPmKbGJNOTVp+b1g2Pu767H7QHZqDgpLgxHEhOtXZm/K71hRD0q711+kNKW+wbyJEdNoUuLJDhzvSo1aK+IciZss3rratK3BhE5BKF0fKUm9auH5XGkXHal3qbej+sAhDqanfSU0Zq2LdW8oToJUmAsXfUV8D9PlC5r2NO6CxdnA1NxfTlFhKaPt1va0LmJFX1AZqAOXZzU7NAQSliHYFjRyBTKK35ftEqSCsiyQp2FXVU12uB4CH9gVUDOxJJcMLW5NpAt3zl7wNSvkzHoSRfxi+Egoo4rEdnMCku7eAA0O/R4tScTNQpaipBClqKaspOYnuqpViWgceCUdwE1ZIbN3mICqbe9XYRWw0tMrEAEqIDCoJbdT2JqY6NcswSN9FiwkxWPwq1nuuyQ5UotmUdW0TYAeceSmZkBS0AKc+7chW/h+Wj36eJoUqchSMpStSHJopAsQdTSPN42WkKqBmKiWI03PM3brvGpSS0XpNikgLluwK+bsSRU2Zxo8eh9iMSqWlUqauqXyhqm5LkdRaPPpnqCgUWSbn6CAwXFTJWpSznz/ELjw16RVfW7K3HGxLNbR9Jw/EUHuqTTpTxg5vA5c0PLUAXeho8eW/qkrYpN+Tp5itQRFrAT8qicxAAdg7nahjz8qpQeU/oZfci3iaG4rh02Ue8KCjisLdHLzjXwPHyKTEhQ9Yvf3DDfo9B9onu/eQntRe4yLOOT7tdIqtFqexAaELTHRkZH2KWGo1THAxNqxGXygECRQiCNCRoIWY6Y9DvEIMWAfCFq0tEhUGogBmrc8hEIVlo5fOAny3ObdgRo/7xaI/iFqTvXQtA0QrZKVEStNqiwIN/wA+8FlbpofzWBU13v1iqUMDJkO45B9A9f4ha7EP9C9PW0M3Gwoxu3WACybs17u4AtC4WA5AnINFmygT/tQEU5sfGFrQ27/S461fzhwQ6TfceFx5fKBWkty+1aaaxW0QrTEmps6Td6vduV4FaWFLlmAOh+VNOcWUoqWu1ARuzgc2eEq3ofudKH8aB0EROllSMqEkroUhBa93Ggyub6RV4xRParJYDvf+qRodzQeulb25F7ml+vT6kxQ4nICpJCiWJKlWJKRRmbbNG309uZJMurscWL4f/wAyFpWWKAMo0c2HQE22AjzXtAjJMMvOy03Fm5ga3jQxePMmYSTYA1AcsxBBZmdxHluOJnT5hmBObMc1LjT7R1akpd6N6nrJ3EFzlpShOYhIcFIvoXI0DQrB8IxKhmZh/kfprSNjgnaIAL1vl1H38I2OIYklEtKffVsKPuOQOkF3uP2VgMortmXiOKLwc8kgKBIGXmwqNi49I9BKxalJBKf/ACF7aDp9YZheDyykZu/MDlK1XD7PYcoESg/ccABsvwuLttvHM9RZXPpb+TBc03lDpeIsNL3D+kO7TmfSEoUDdhpD8sr9HpGGSWSg9jLOkAsRKSxeH4lADHeNsd6K8aKZEQBDSYXMO0DBASmJxK6gOwApHQM8OAYXAcnJURYxKDeBApHTL0s0BMg1h9YCYYF35c4Ytk65ifKCmiYOlSgoHMcouDq/SKqkeENKXqYEJe9B6wJYIJblX5RAYlnqKnb+YJY0NB9ucCpIt4wmMEISWYi4MDNlhKinQV11D/WCnLLJAJAy+tYHL+xNfWK2g5AatNtCXoP2hcxjWtbh7h2e13+8WX3LN9el4WpTWcaCp160IpFe8hEIQ6gG7oskfOt73gZoALUNDT7n9PK0MoO8Hte5FWDcucJxDNm89qadX/iLYvC0FMyeO4YKkMSSVNcVoQR0ND5xhYgiSlaiXGQhIsaJU1ebE+Mep4sQTkNcoY6d4gVD6g/KMPjXDDMlLTXOkd0C1lODzY6RtquX2Yy6yXxuaeEeVWsqwy5pmk9msIUgAAsvvIWlQLuwNw1BAS8fMJlqWsqKSOzX8VaadGL7wMngE3OlBBqcitR1LUo4ryj0nAfZgSye0OY0KUtZQo+7W9No6d11MI+Cydmj0+GmFhQOq5ayf0/OIUlj1ZxrbQa1+kNctVqAAqBBqaEUudYicLtejV1GvKsedmZ2zlS3sKt1ZtG0hHYnZXpFoAhRDAN1uReloLsvxxFe0Jk9QiW9dIVMmE00EdHRuYp3IxxTtHR0BNgaIUmFkFukTHQegAAjeIJjo6FYUcswc0EZX1EdHQ0VkjRwFoCYrbTeOjoVogOUG9hXpCVJpy3jo6K+ggrPe6AD0iCNmpcxMdAkAheg+I66AGwbUawJQ7PbcOzamsdHQvkIjOW7vdBodSddmEclIzIKgCkM7UoLuOvSOjogMlTszmU5YkkF/hL7iDMkAFg9qtbzuDWOjojYUCJLM5BYtUEHlcRC5RCEjMGdSSx6EP6x0dATyHJMlLbDRum9/B4LLcghydbV/Tzjo6IiBzEAUIrodWNiR5weY/qT5GOjoEtMj7P/2Q=="/>
          <p:cNvSpPr>
            <a:spLocks noChangeAspect="1" noChangeArrowheads="1"/>
          </p:cNvSpPr>
          <p:nvPr/>
        </p:nvSpPr>
        <p:spPr bwMode="auto">
          <a:xfrm>
            <a:off x="155575" y="-1905000"/>
            <a:ext cx="3705225" cy="3971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5126" name="Picture 6" descr="http://ferrebeekeeper.files.wordpress.com/2011/10/braconi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6056" y="4221088"/>
            <a:ext cx="2256423" cy="2418839"/>
          </a:xfrm>
          <a:prstGeom prst="rect">
            <a:avLst/>
          </a:prstGeom>
          <a:noFill/>
        </p:spPr>
      </p:pic>
      <p:sp>
        <p:nvSpPr>
          <p:cNvPr id="5128" name="AutoShape 8" descr="data:image/jpeg;base64,/9j/4AAQSkZJRgABAQAAAQABAAD/2wCEAAkGBxMTEhQUExQUFRUVFxQXFRQUFxQUFBQUFBUXFhYUFBQYHCggGBolHBQUITEhJSktLi4uFx8zODMsNygtLisBCgoKDg0OGxAQGywkHyQsLCwsLCwsLCwsLCwsLCwsLCwsLCwsLCwsLCwsLCwsLCwsLCwsLCwsLCwsLCwsLCwsLP/AABEIALYBFQMBIgACEQEDEQH/xAAbAAACAgMBAAAAAAAAAAAAAAAEBQMGAAECB//EADoQAAEDAwIEBAUCBQQBBQAAAAEAAhEDBCESMQVBUWEGE3GBIjKRofCxwQdCUtHhFCNi8RUWM3KSov/EABoBAAMBAQEBAAAAAAAAAAAAAAECAwQABQb/xAAsEQACAgICAQMCBQUBAAAAAAAAAQIRAyESMQQTQVEigTJhkdHwcaGxweEU/9oADAMBAAIRAxEAPwDz2u5QsMop1GVNRtV5KlYlgwC7pzKONABcBgTUMothNErdQoZzyNkM+sThDoZ6Obl8lRhhRdvbSjG2gXCU2LGsK5e4hNXUFDUt5XOJzgLhURltWQrrYyjLS3hI4WBWg0GQgrinlMmiAhajZKWWOto5k/DQmyBtqMBEhy049KiTOagUJCneVAU7AA3NJDMTOq2QgH0lkyxdlIs7YJRDFFTC7UpTaKBLEPc0FNQRRYCFm9VxnYOytVqZCGNRydXtFLX0l6DmpKyTTRDRqkFObS4BSjy13SJBU2k3YIzaHkBQ1ChP9QVz5xKspJqinZM5y41qBzitgFGqGJ9axolQaCibVpRT3R1HQtQsRRCxUpHULGMRTCAoHGFC+ss8cfHYrYRWqSomlQ05cUxpWmFWKsrjYBUKiptko25oQo7SlldNDZA61ZAUryp6FJbfRU3oRAjgtkBFi1UNW3hHloagbygt4C058IapUSqWxGEuqKIHK3QypvJynl0KMbbZcVFJbMwuawTrokyIuXKxbRsByUHXdCKeUtvyll0MnRunXU+tJGVSCi2V1kyQbH5poZC4hbF6l0kqanSlR9NC2SV60ocBEi3W/ITpUqQGwXQsNNGCgsNBHYKB7elJhNqXD8KCytpcFaLagIXcuJbErKxXsY5KKjQ+KFZrmgEtbbQ9ak7VmqeDjGzTOH42UdWzhO6bcKC5ZhWlj5K0YyuVSQVi5vXQ5Ysr5oagCo9DuK1Ueomukq0pEuxjYBO2bJPaNRT68BQjmqVF8bo6v3CFDYhQPcXmOSa2FCFRz5vQZO2GUm4U7WhTU6OFryoS5ItDpG9GEHcsRnmAIS4qhTTOsU3DUE8JhWbKDqsSxbsk2S2gRrG5QNs6CmDHLU1aEYZSwFBWK35igqVE66JMjc5c+Yo6r1A6olsJO+olt5UXovCv4e/6i2bUbXiq5odoc34MiQJmdoXnnFrCrRqupVWFj2mC0/qDsR3CecGo37BlFrsAYyUVTprmkxN+G8NL8nDfuf7LDlyKKtipA9paOeYY0uPQKwUfC9WAdTBO4kyPtBTGxlo0sYT0DWk/omYe9vzsew9HtIPtO47rzM3kZkuUY6+RrQu/9JDRPm/H8P8AL8M8x1PZC3PheqP/AGy2oPUMPpDj+6sXn4WUK6xw87PF26f2/YDZRqtMscWuBDmkgg7gjkpKVuXK83XDaFY6nt+KPmaYOBGeR2QNXgxpGd2cnfsRyK9bB52PLHSp/DHSsR29rpyizcwjq1MQlle2nmrJqbKR10c1boFcMrBD1maUC+sQtHGaRaWWTVDn/UQtedKXW7iVIXxzVI5ZR/EZxfxKj8SxE1MrFz8iIeRUXlSW7Fvy1LSalk9Eo7GFBdubKjolGMYs/GKVst0QUacFM7Z6ArYULbotXYp7CmWZlcAKCpcpEeILkXJK0vImh+Y0q3Cg1SuKLCUVToQo+4t2d06GENd0E2YMIS8haIwQjE1MKYVIUSjquRaJthTq6hdXQzC5xDWgknYBD1i4O0wZGYGcdcLtik9a4RPh+gLi4ZScTBkmMEhoLiAeWAcpv4T8LMuKZrVi+JGhjYaHhpGqXZMbjEbHK9J4fwezoMa6lQYIGHaR5knf/dPxHvJKpDFe2y0MUnTGfhzhjaLAKDnOpjYOJJYJnSCckdJz7QAdxnglve09NZkkfK4Ye09Wu/bZB0XGlBYfhJE9uoKO4laPcA+g/SZl7YBDgdyJ2dzxutceqr7FppHk/EPDNO3rlurzGNI+LEjExH9Ux2zzhTsbSGW0w5wM/wC44u5R8ohpHqDn2Vx4/wCF/MaalF3+5u5rj8Lu8jaPRVapaU2j4rgF2YDabokdHkwV4PnY88JuSpL26/3v9DPK49ICueJVTjWQBs1vwtHbS2AuLWq+IdUe8ST8Rbu4nIDWhrRkCABsu7y3iMgnO05A6goY4hea8spRab7+/wDcnKTqhm2r8Jz0/VZRuAPzuh7aoDI5GZ+iCfWiZ5H9FH0rQH0P23sHrPYjntvB+gPqn3D2eY2DEEZB5/5VGoXG09laOF3RxCMcK571/TQyd7EtzX0lwOCCRB3EJVdXfRPvHlEB9J7fmqNdqjmWkQfoY9lXqHD3O3X0WLD00WhbBS9zij7bhxIlyZ2nDgwd1PWeAFtVR7Lca7E1ywN2CXkyUVxK5CV29aXLJnyJkpMZNt1tFjZYsXJEykQsCxpXSvZNINtgmDEvtkc0rJktsqarMS2vTTdwQlajK7G2jgBrETRYiraxJTShwta4Qb2PCDYJbhEhGiw0hDXTYExjqqekyrxtLZG+vCBuq0pxwXw5Wu9XllrY2L5AcegIBVld/D+nUt5YXNrtEOaSNJcMED37rVDFKiLi2edUKZcYAJJ2AyT6BM7bgzhc0adem9oe8Ah4c3UBv7d1deBeCm03U6gq66gk6Y0tmN2n+/2V0Y1tRoZVGWkESMtc3Y9j+c1SOL5OWL3YivvC9q3yrijTZTqU9wwAB7XCA4iNwSM77qe/bRM1msYKpDQ9+lup2naXRM4A+iMugfLdJ+XmOXKfRV1rXVC5rSAdjJ5lNObi6S7NEYIPe/zWatJx/MBzHWEdwAh9M0zmdu2+3ulHDLp9tU8us0tLvlPJ47Hb2TwUwHCpTBhxktHI8z6FDG7fL390F/ArrPhzmAw9hhzf3jocJxwu7lunY/uqH/Em0rMuadxQFU6mEOLA52lzJOwGZby7JTS4nxMva8MqSAMhgDXtxEg4PsMSVKU3jm7T/wCE5ZNU0el8L4u01alJxAewkFvUbhw9iFU/GvCGUrgVg0AVQYMCWmWueAdwCQ0x6qtvtb2pXNfSWVC4EyQwggAYDjOwRfE76tVLXVauoUw74QGgSYnYdlg8rylLHKErvdP9/sSlK7MuW6mY3GUvpu3npj8+qI4Rfio3UO3fdocBkDMOEjkZCj4pSDASNiCR/b2P6rxYxcZOD7M7TToi4dWkEzz/AF/6UdayrPFRzKbnNY/JEEwTE6d4yM7IHhjSYb0BJyRjJMEe+VZ6HFqIour+WB5AIfSBcHVqRw46Z06xiMExmQvU8bxlKbvotiw8+ytgvZU0ua4OxAcCDB7GP84V44JmARBGP3991XW33m1bZ1PXWeNdIvcfhaID6b5AgDS9/KJAG8qzMpim0NaZOZdtJJnnnpurT8XhPX8/n87C8FOjOJM86rO4YNI/c/VYLYNC7pVQ0IO8vwAtqkoxoqmoqiC8uISC+4ipb6q53YdT/bdLpptzGs43+X6c+W/RQyZFW2JKbYLpdUOB78hPU8lNTpMpklx1uGwafh9Z5+i4fc7/ANJ5YAB7AIRzs+izOSfROw2tfOcf0AwFiVvesQ4gsH0roKaqxQSqvsAVQcmVESk9JyZW9dJwscYMpomjZyubS0rPYajKb3MG5a0kD6K20fDh8gVab9TgAajCIjEktI3hacWBvdDRQBY8MCf2fBTrY1zS0O54GOx2nbCatogUWOAb8MEPaACOrXdlJd3RcA4HLckdO4W5Y4x7NUXrQr4l4cGzX6ZdpDXtMwZgy2ZwEwsbUUKZoVmtcwthw+ZrpGSJUlOqbgiHAObBzsYONtv8rjjNzGkPw5p3OcHG/wBE2krQHb0wZlwymNDBhhGgSQNH5H3Tqwq+ZSeJydRB6EkkKuuoNqPEAif6cR+yYWdfyC5pMxufuljJ3vo6UfgF4VxCakDf9Ov7pzxxry1r6bS47OaNyOo7j90ptOGuZRL2HVAc4hu5OTEc+Q9kR4S4k+4osefhc5ocWGQRyyOXuugnx4yOk92jnh1xraZnYtc04IPQhUmlxSpRrulj3M1ODi0ajAmCBuV6DxqsymNbhpccQP5zyHcrxi7uXio5wLmkucYnYzJWXyp+nxJynR6zTvhXDJAc1sOBIk9jlcX/AIrtafwmqJBgtAJMjcbLzbhHiqtQMEB46E6fuhCKNd7nveaNV7nuDvmpuzMObMtwQJGJ6o/+u4/T3+Ykp60e38O4zb12DS5jgQDGP0Kp38RjRoimaTyHud8VNrz8sTq0gyNgMRuqOOH1BGhwqNPyuZODzDm7j9F3V4dUcCdLpHzTP5Ky5vP5R4yj9yfNg9rXqnSajtToEulxzGYLsxM/53Rj6c5+vf1CAYYKbWJBXkZpb5EZN2c2FAMADWgDoBAzucIXxNcDQKYOS+e+iD+vw/RN7mKVNz3D5RtIGokwIPLdVGrUNR5e7dxn+w+ifx4vk5yCSCmQyWtc9wiGscGEg4ImRyRVGy1udq1uLiNTKury6Ycxwc2k5oAOCW89+uVBSrQmVC5JGSBA58/T/K3YsmSK41X5l8eTiqGnDKNOkIYIxHc+vuiqt1gnkNzsPukL72No9T/ZCVr5xkTP5suc3e3YXP5GlxxQdfYf3QNXiJn4cd+ee6Hp1mFpaGkuicxvI2QpaQRPsN0Lk1ZNskrXBJ3P5/2oSdz9P7rio+SsZQc84lGMAWQvqcvouDJ2BTW34SDEmSeQz909pcKp0mhz8A7c3GOforRxv30ckVOnw2o4TpMclpXi1FNwMNxOCTuPZYqrHFrsPEoNyUDqTG4ZhLi3KWXZMka5M+GWFatJpUqlQMgu0NLoHt7pKap2aC4/b6q5eAeOVLZ5D40uzI/ldtntCaEY2uTorGDrbo9H8OcUpmk0Uw1ukRAGmCMQ4dfVQcQvy15c3E5LeU88dCu+KeXXZ5lJzWVomeToH8wG/rulvEuDXL7cPpvp1HRMAlh2zpJkfnsts3NrXt8GqNIY8L421rS0iW7R2PX0ypLqKQDmP1MOI/mbMx6jHr6ry24q31F86DiJAh0kkjLcH7K6eH6dW5bFQGi8YDHEOnnIg7KcZykqrZ0ZKz0HhlRtWmCPnAGee2xPRAcZYyvSOciYPMEYIPcHBCD4K99u7TU25OG0Kv8A8SeKi3qMqUKumqdOtjS06mnAL6Z6R80K05pwt/cH4WL/AANcXDLirTuC/wCDLRIIJ1OBLX74gGMfME6/iA2pTYypTkt1tFRwOzCfic4dBO/deaf+auGvNTzPimZgT78ivQPDPjGlcjyahDapGWEiCM5ZPoTp3wd91nxTjOPBAjNXRbPD9dxonIPOO0dUNw9jmipWbMQXFgjrJLe/vCrF3x08NqCm4E0aocabm58uIlrh/T8QIPKSNgrd4Zuw+g5wOoFhOOYz1V4u2k+0c5LYVw7jVte0iGubUBw5pwR6tORyyvHvEln/AKe4q0h8TA6ab95HTVzIktPcJNTpt1BwgOGNQJmBMD21O+qZUr97G6JlkzGC0GN9JXm+V5EcqUWtozuSegG4p41Dl+n+FzQgnIyOcZA3iekwY7BHW1zTeC1wAd1GARM7fZAvGh8DIP2HRY4ye4ijS3qlvymFJ/5Oo0/M6OYJmPQpp4f8N1LhxNPS4CJzt29Ur8RWLreo5tRpYcwDs4dQUr8eajya0wJNGq1fzCCRB64ymFgQI7JA3zKeHMLcAgP+EwQHDB6ggj1TbhNx5jQWjIkEd1mzY3CP5ISmyTxdSc/yQ2T8+BtPwwT99+6T07XT8x9mwfv9euys3iOkWsb8WBBLfXn9lVHVD+dvX1K2QlcE18DuPHQSbgNENAHeJJ7k56Hbqt1KLgJdGdt/wLhtMGmHSNcmQcQIEEfnJRPqOJyZM/SNk7t9hOC8/k/dZUdMTH7BFG3JiOm3T/uEXa8Ic4iB/YevROsTAK2UHGY9JCJZYkxvtme/ZOqdvRpmHOlw/lZyOMSfzCLqXJGnygGggQcOM88+qt6UYfjdHULaPBHbuxt8TjHt9kdR4azm4n02+i5p0iTLiSepyjNgpz8mC1AYDurRgIIc4QOuD7ITjd+11Om1u7AQSfqApbnU4wEDV4adyoepOdr2Bth/CHxTC0hGuLRCxaoukkNQlq08JRctgp8RhKOINgqk0RiQ0CJ5J7w2hqIGBKsnhDxXbik2lUpsZHYaT1IPL3TfidnaVBrpaGO/4wAfYYRl4/JXF3+RZQvpgbeAvDR5VyGmPlLZbP8A9pHNGeHri5pVRTrBuknFRplpj+pp2KpHGOPVKLtLDOJM5/T0Xo/hvybq3Y9hh8CM7nmHe+Oy04Kk7gqr2LRkujfjbgznUzVpQ2owap5PaMwe6r/hzxBTraYd5VX+gnDv/gefpuPur+0CtSdRqYMFvcdweRG8rwnjfCX0K9Sk/LmOgnk4ESHe4IRzv05KS6YJzaPY7e+IINTIG/P7eyaP4hZVB8T6JH/Mt/deGUON3FNultZ+naHQ7HT4gYHonPgvgX+qdUc+q4NBJLRBc5xAcTLpAAnH7QhDyeWoq/6i+pydIa/xAbYNYBQLDUJGKZB0gZkkbDlHdUZtuDBGCMyImRtnfH2k9V69S8DWJAmm49y9/wCxCU+K/CFjb0XVGvfScI0sB8w1MiWNY4ySRImQBucBSzYMj+vSBKL+Tzq6uKsguqPqYIlznPLR0+KRyG3RWjgPjE07apSaAHOa5od/QXCCQOe8hVypTAGxI6xB+iSOraX4yCs0JzbuLpiWwu01MJbJOe0dtgPvlMWvAElwA77BZwi0dcnRTJDhEQASd+uAMZ9V6l4c/h81oD7gh742A0tb3337ox8eeZ3+p3GzyC7MZx2I2/6UtCuDB/JG4RXie3ptuqzaIBph50nMQRMATEDMdoSurUeY1OJA2bMNEdAMBJLGl9L9hWkehfw98RGg8sLZa7OMacQT35Irxl4zc6s11u1rHUwWiq4anN1DOgnAMdiqdw7jApsdppkuILZkAZ680E6oXGTjtmB2/dPjzZI43B6+B20l2d3NR1VznOc573ElznEuJ55KjoMdTcHMe5rozB9cQfVdsb9u8ddyi6VuXRg/c4ER+einxbuxLraOXXFR3zPc44ycjH6qUAnkAPQfrCIoWJ/xv9uXP7JrS4XEOe4NnkMv9COu31TRx3o62xMygT7D6Yx6f9phZcLccxAxJOAY6czvyThrGNH+2yDzc+Cd8RyC5LzzJPqtEMC9zqNNZTpjA1H/AJDA9Bz90n4neudiTHQYA9AEZe1kpiSqylGCpHBTSXvc8iNRJjpPJNaFPCDtKaZ0Qvm/PzylMHRsMUbxKIcVw0hYMc2pBTMtbaUdUshCjoOgoqtWB2X0Xi5IyiUQhuLCSsR9yNvdYtnBBKJrwll+UdOEHWZJSZCCRvhdKXAK/wBC0DKUnoq74bsJeFafEdXRRgdEKqLYTzHjlTVVeT2/QKz+AeHcTaRUt6U0nQSKrgxjxyLf5gejgIPdU7iLpcY659Oiu/hz+JtShTFOpS1gAAOa6DjGWkfur+LSScnRRa7PQuPNvTTY+hTaKwLdWtzdGnmCQPi7beoXlPGK9zcXTw+k41wYqNYC6NIgHGwgDnH1TvjP8V6rmkUaIaf6nuLv/wAgD9V6D4Qs7dtAVGOFR9Ua31MF9Rx3c4j3gbAY5LTOCzOk9DupaPEbxrqbi17S1w3DhB/6Q9pxOtSfNB72Pdj/AGyZd2gbr0Dx7wVlS5Dnu0l+lrROAMwI55JPurB4f8O2tnT1ktGJdVqEAkc5J2HYLNj8ZqTr2F9PZQ2P4u+mXPfchjQTh+g6Rk/C0gpRTvnOzuTEvd8bz7uV38V+ORpNKz2yHVyMRzFNp/U47GZFDp1Mlz9TyTJJMkzJJlT8hJuk7/wBpXoZ3gd5YIk6piYExuYGEpqXri3SG0wMZLWudjoXDHsEwvuJPqhrQ0MawECJd6nsclBeR9lGFqO+zp17Fs/hv4goUKlR1092p0RUcHOkc2/8eXb6J54u/iN5zHUbUOa10g1Tu4cw1vJeb+X9tvzlspg368vbkY/Mq6zyUeKF5vo15c+kfhHXmuQwDlP2Ed49QimW7jmOcQfzfdS07EnnO35+dVChQdzycSIHsc5zHoFG9kdeW356ptb2rW+veTiDB0jfbryKsdnQpU2ayC/4gA2YB1CQccsHrsm4Wg9i7gHC6b2F5G3ISdQ/p/RNXUGM+YQJwxkZ6FyjpPcZiGg/ytAaD7D0C35C6LUUM6OnXJj/AGwGdSMuII/q3G52XVCkC4mIkkx6rjy0RbBcs96RyQQ+nhLboQnGvCErslWjJj1YgqtJXFGhlNHW67p26z5LbDxIremim4U1Ogua1PC8/wAjxXkYjiCVqy4p1kNdkhQUqqyT8RwQg486At06xS9lQlFtbIT+InCQYhQrSsQb71rcFYvaU3Q9lIpvwo3GCuGArumwuISSnaFovPhGh8MqbxZRc9hDd4MeqL8PU4phQca4pRp/O8T/AEjLvoFWW4aFXZ5KwHM75n1U7KCkrOZ5ry0EMJJbI2B5Y91O+u0s0tBGcuO+3IfmyVt/A7je7AabAH/Flo2A3J7nYBWjgfiy4t2mlbtpsaZc0OBeZMGBnnO0bkKvNapKQ/OieOVxdoWw/iF/UuH+ZWeXvjG0DsAMBQVATGol0baiTAjlJxiFupVLjLtz2Az6BSsok7SeuDthTc2zrOHNPOPwrRZz6/XsjqViTufYdPZM7Pg7v6cGMuxEkj2OSEEm2DsRspOOw/XeeXTqiTYnr9N/QqyW/DqckF+rrp+Xtn/KbWtnTaPhb7nJ/sqKDY0YORUrbgbncvb16wjmcGAEuc0Z2GTHt6FWC5+Ujl/nkkDqsGOib0kinohLLWngmSPpy9+2VI9k/KABywCROdznmUIK6c2gGkJuOi0MSEd5SfB1EkGN8kEbEdCjrS+Z5DmfzuIkRjfcdOeO5RN22QlIpQVhySnjlrolljxYyt0SAhbcI0NwqP6kSB6zlDSuOS5vXwlTq6SEHF2NZZGVFvWkVK8gKalerdBpnWNHBY0IBt3JRtKoneNMdMLZsoH5U1N/JbDJR9FD0qFN1QlLHszCf3bYQDLbMlRz4k1RGUTLaiu7648tndGUKaR+JFmhgSdnONKxLXuS4ytKJoW1opImNRw1oEuIA7mEJVuqVM/D8XpgfVKri5c8y4k/nIKAqE5ch2xlc8erOGkHS0ZAbv8AVKnSSSf3XYbK7ZQP91yFBwzruu2Myi6VoSYEo614YXGPw/ndN2dQqZSKOo2DjyTyzsWt7n7bpi2syn8Ya0+wKl6sLps6hNZ8Fc4wGz3Ow55TS34awCIc4g5jA2WP8QNPSQk11xd0yHHfYbfRU9XGutgtIcvL26Q1gbPuceuPsorh7nGTOABnsELa8XrO5gx1RdtegmKjY7hSyZVP6Uw2TcOMEpw2rAQYoNwWnPRQOqmY6I4OUNSK42F16shIbsGSnFMEqGvaSvQuzUtiE1iCndneSAgri1XFAEKGXModiuaiOHVZQrjlR+YV0xnNeX5HlJ9EMk+QytQjqgwltF8BduuFpxZU0TQDxI7pA95CeXJkoCtbyqvfQGAm4Wm3cLVe2IQhClzlFi2M7a5yrBa1ZCqNuMqx8PaYVMWeXKhosZtqKancwO6AqP6Ii3tSRK9CEyikTtGoqb/TIi2o6Quy8INX2MleyNlGAkXiWl8KsbHSqv4nvBsE3BJBlJcaKwsWpWLI5KzMChuV22jK2sWSx0T29mCQOZhNbKyEDbMRtj7LFirFfUFDGnw9rR0nk3AXVwA1joESIx3W1ieT+lgF9CrpEhcf6gnKxYvIS2cyCuxjgPhyZzsZCWVbUgxMj7rFi2JgaTGFvT0s7lctr/Fpj3WLF2WKsV6Q2sb4sIG/RN672kCWiTzG6xYtGGTcE2Km09E9OmABC08LFi2vo3423HYvugg2DKxYvI88jkJtGFLRasWLzce5EkTP2QxK2sWxdjMgK7bTW1i9HCtARBXpBCf+NDjKxYryhF9goLt+HgdEwZSiAFtYl4JdBRNQtwXCU7aA0bLFi1YkqYyI6tVKa9wZW1iZmvGrOLq+LWHuqbe1y52VixLlf0mXNpg+pYsWLA0RP//Z"/>
          <p:cNvSpPr>
            <a:spLocks noChangeAspect="1" noChangeArrowheads="1"/>
          </p:cNvSpPr>
          <p:nvPr/>
        </p:nvSpPr>
        <p:spPr bwMode="auto">
          <a:xfrm>
            <a:off x="155575" y="-1905000"/>
            <a:ext cx="6029325" cy="3971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130" name="AutoShape 10" descr="data:image/jpeg;base64,/9j/4AAQSkZJRgABAQAAAQABAAD/2wCEAAkGBxMTEhQUExQUFRUVFxQXFRQUFxQUFBQUFBUXFhYUFBQYHCggGBolHBQUITEhJSktLi4uFx8zODMsNygtLisBCgoKDg0OGxAQGywkHyQsLCwsLCwsLCwsLCwsLCwsLCwsLCwsLCwsLCwsLCwsLCwsLCwsLCwsLCwsLCwsLCwsLP/AABEIALYBFQMBIgACEQEDEQH/xAAbAAACAgMBAAAAAAAAAAAAAAAEBQMGAAECB//EADoQAAEDAwIEBAUCBQQBBQAAAAEAAhEDBCESMQVBUWEGE3GBIjKRofCxwQdCUtHhFCNi8RUWM3KSov/EABoBAAMBAQEBAAAAAAAAAAAAAAECAwQABQb/xAAsEQACAgICAQMCBQUBAAAAAAAAAQIRAyESMQQTQVEigTJhkdHwcaGxweEU/9oADAMBAAIRAxEAPwDz2u5QsMop1GVNRtV5KlYlgwC7pzKONABcBgTUMothNErdQoZzyNkM+sThDoZ6Obl8lRhhRdvbSjG2gXCU2LGsK5e4hNXUFDUt5XOJzgLhURltWQrrYyjLS3hI4WBWg0GQgrinlMmiAhajZKWWOto5k/DQmyBtqMBEhy049KiTOagUJCneVAU7AA3NJDMTOq2QgH0lkyxdlIs7YJRDFFTC7UpTaKBLEPc0FNQRRYCFm9VxnYOytVqZCGNRydXtFLX0l6DmpKyTTRDRqkFObS4BSjy13SJBU2k3YIzaHkBQ1ChP9QVz5xKspJqinZM5y41qBzitgFGqGJ9axolQaCibVpRT3R1HQtQsRRCxUpHULGMRTCAoHGFC+ss8cfHYrYRWqSomlQ05cUxpWmFWKsrjYBUKiptko25oQo7SlldNDZA61ZAUryp6FJbfRU3oRAjgtkBFi1UNW3hHloagbygt4C058IapUSqWxGEuqKIHK3QypvJynl0KMbbZcVFJbMwuawTrokyIuXKxbRsByUHXdCKeUtvyll0MnRunXU+tJGVSCi2V1kyQbH5poZC4hbF6l0kqanSlR9NC2SV60ocBEi3W/ITpUqQGwXQsNNGCgsNBHYKB7elJhNqXD8KCytpcFaLagIXcuJbErKxXsY5KKjQ+KFZrmgEtbbQ9ak7VmqeDjGzTOH42UdWzhO6bcKC5ZhWlj5K0YyuVSQVi5vXQ5Ysr5oagCo9DuK1Ueomukq0pEuxjYBO2bJPaNRT68BQjmqVF8bo6v3CFDYhQPcXmOSa2FCFRz5vQZO2GUm4U7WhTU6OFryoS5ItDpG9GEHcsRnmAIS4qhTTOsU3DUE8JhWbKDqsSxbsk2S2gRrG5QNs6CmDHLU1aEYZSwFBWK35igqVE66JMjc5c+Yo6r1A6olsJO+olt5UXovCv4e/6i2bUbXiq5odoc34MiQJmdoXnnFrCrRqupVWFj2mC0/qDsR3CecGo37BlFrsAYyUVTprmkxN+G8NL8nDfuf7LDlyKKtipA9paOeYY0uPQKwUfC9WAdTBO4kyPtBTGxlo0sYT0DWk/omYe9vzsew9HtIPtO47rzM3kZkuUY6+RrQu/9JDRPm/H8P8AL8M8x1PZC3PheqP/AGy2oPUMPpDj+6sXn4WUK6xw87PF26f2/YDZRqtMscWuBDmkgg7gjkpKVuXK83XDaFY6nt+KPmaYOBGeR2QNXgxpGd2cnfsRyK9bB52PLHSp/DHSsR29rpyizcwjq1MQlle2nmrJqbKR10c1boFcMrBD1maUC+sQtHGaRaWWTVDn/UQtedKXW7iVIXxzVI5ZR/EZxfxKj8SxE1MrFz8iIeRUXlSW7Fvy1LSalk9Eo7GFBdubKjolGMYs/GKVst0QUacFM7Z6ArYULbotXYp7CmWZlcAKCpcpEeILkXJK0vImh+Y0q3Cg1SuKLCUVToQo+4t2d06GENd0E2YMIS8haIwQjE1MKYVIUSjquRaJthTq6hdXQzC5xDWgknYBD1i4O0wZGYGcdcLtik9a4RPh+gLi4ZScTBkmMEhoLiAeWAcpv4T8LMuKZrVi+JGhjYaHhpGqXZMbjEbHK9J4fwezoMa6lQYIGHaR5knf/dPxHvJKpDFe2y0MUnTGfhzhjaLAKDnOpjYOJJYJnSCckdJz7QAdxnglve09NZkkfK4Ye09Wu/bZB0XGlBYfhJE9uoKO4laPcA+g/SZl7YBDgdyJ2dzxutceqr7FppHk/EPDNO3rlurzGNI+LEjExH9Ux2zzhTsbSGW0w5wM/wC44u5R8ohpHqDn2Vx4/wCF/MaalF3+5u5rj8Lu8jaPRVapaU2j4rgF2YDabokdHkwV4PnY88JuSpL26/3v9DPK49ICueJVTjWQBs1vwtHbS2AuLWq+IdUe8ST8Rbu4nIDWhrRkCABsu7y3iMgnO05A6goY4hea8spRab7+/wDcnKTqhm2r8Jz0/VZRuAPzuh7aoDI5GZ+iCfWiZ5H9FH0rQH0P23sHrPYjntvB+gPqn3D2eY2DEEZB5/5VGoXG09laOF3RxCMcK571/TQyd7EtzX0lwOCCRB3EJVdXfRPvHlEB9J7fmqNdqjmWkQfoY9lXqHD3O3X0WLD00WhbBS9zij7bhxIlyZ2nDgwd1PWeAFtVR7Lca7E1ywN2CXkyUVxK5CV29aXLJnyJkpMZNt1tFjZYsXJEykQsCxpXSvZNINtgmDEvtkc0rJktsqarMS2vTTdwQlajK7G2jgBrETRYiraxJTShwta4Qb2PCDYJbhEhGiw0hDXTYExjqqekyrxtLZG+vCBuq0pxwXw5Wu9XllrY2L5AcegIBVld/D+nUt5YXNrtEOaSNJcMED37rVDFKiLi2edUKZcYAJJ2AyT6BM7bgzhc0adem9oe8Ah4c3UBv7d1deBeCm03U6gq66gk6Y0tmN2n+/2V0Y1tRoZVGWkESMtc3Y9j+c1SOL5OWL3YivvC9q3yrijTZTqU9wwAB7XCA4iNwSM77qe/bRM1msYKpDQ9+lup2naXRM4A+iMugfLdJ+XmOXKfRV1rXVC5rSAdjJ5lNObi6S7NEYIPe/zWatJx/MBzHWEdwAh9M0zmdu2+3ulHDLp9tU8us0tLvlPJ47Hb2TwUwHCpTBhxktHI8z6FDG7fL390F/ArrPhzmAw9hhzf3jocJxwu7lunY/uqH/Em0rMuadxQFU6mEOLA52lzJOwGZby7JTS4nxMva8MqSAMhgDXtxEg4PsMSVKU3jm7T/wCE5ZNU0el8L4u01alJxAewkFvUbhw9iFU/GvCGUrgVg0AVQYMCWmWueAdwCQ0x6qtvtb2pXNfSWVC4EyQwggAYDjOwRfE76tVLXVauoUw74QGgSYnYdlg8rylLHKErvdP9/sSlK7MuW6mY3GUvpu3npj8+qI4Rfio3UO3fdocBkDMOEjkZCj4pSDASNiCR/b2P6rxYxcZOD7M7TToi4dWkEzz/AF/6UdayrPFRzKbnNY/JEEwTE6d4yM7IHhjSYb0BJyRjJMEe+VZ6HFqIour+WB5AIfSBcHVqRw46Z06xiMExmQvU8bxlKbvotiw8+ytgvZU0ua4OxAcCDB7GP84V44JmARBGP3991XW33m1bZ1PXWeNdIvcfhaID6b5AgDS9/KJAG8qzMpim0NaZOZdtJJnnnpurT8XhPX8/n87C8FOjOJM86rO4YNI/c/VYLYNC7pVQ0IO8vwAtqkoxoqmoqiC8uISC+4ipb6q53YdT/bdLpptzGs43+X6c+W/RQyZFW2JKbYLpdUOB78hPU8lNTpMpklx1uGwafh9Z5+i4fc7/ANJ5YAB7AIRzs+izOSfROw2tfOcf0AwFiVvesQ4gsH0roKaqxQSqvsAVQcmVESk9JyZW9dJwscYMpomjZyubS0rPYajKb3MG5a0kD6K20fDh8gVab9TgAajCIjEktI3hacWBvdDRQBY8MCf2fBTrY1zS0O54GOx2nbCatogUWOAb8MEPaACOrXdlJd3RcA4HLckdO4W5Y4x7NUXrQr4l4cGzX6ZdpDXtMwZgy2ZwEwsbUUKZoVmtcwthw+ZrpGSJUlOqbgiHAObBzsYONtv8rjjNzGkPw5p3OcHG/wBE2krQHb0wZlwymNDBhhGgSQNH5H3Tqwq+ZSeJydRB6EkkKuuoNqPEAif6cR+yYWdfyC5pMxufuljJ3vo6UfgF4VxCakDf9Ov7pzxxry1r6bS47OaNyOo7j90ptOGuZRL2HVAc4hu5OTEc+Q9kR4S4k+4osefhc5ocWGQRyyOXuugnx4yOk92jnh1xraZnYtc04IPQhUmlxSpRrulj3M1ODi0ajAmCBuV6DxqsymNbhpccQP5zyHcrxi7uXio5wLmkucYnYzJWXyp+nxJynR6zTvhXDJAc1sOBIk9jlcX/AIrtafwmqJBgtAJMjcbLzbhHiqtQMEB46E6fuhCKNd7nveaNV7nuDvmpuzMObMtwQJGJ6o/+u4/T3+Ykp60e38O4zb12DS5jgQDGP0Kp38RjRoimaTyHud8VNrz8sTq0gyNgMRuqOOH1BGhwqNPyuZODzDm7j9F3V4dUcCdLpHzTP5Ky5vP5R4yj9yfNg9rXqnSajtToEulxzGYLsxM/53Rj6c5+vf1CAYYKbWJBXkZpb5EZN2c2FAMADWgDoBAzucIXxNcDQKYOS+e+iD+vw/RN7mKVNz3D5RtIGokwIPLdVGrUNR5e7dxn+w+ifx4vk5yCSCmQyWtc9wiGscGEg4ImRyRVGy1udq1uLiNTKury6Ycxwc2k5oAOCW89+uVBSrQmVC5JGSBA58/T/K3YsmSK41X5l8eTiqGnDKNOkIYIxHc+vuiqt1gnkNzsPukL72No9T/ZCVr5xkTP5suc3e3YXP5GlxxQdfYf3QNXiJn4cd+ee6Hp1mFpaGkuicxvI2QpaQRPsN0Lk1ZNskrXBJ3P5/2oSdz9P7rio+SsZQc84lGMAWQvqcvouDJ2BTW34SDEmSeQz909pcKp0mhz8A7c3GOforRxv30ckVOnw2o4TpMclpXi1FNwMNxOCTuPZYqrHFrsPEoNyUDqTG4ZhLi3KWXZMka5M+GWFatJpUqlQMgu0NLoHt7pKap2aC4/b6q5eAeOVLZ5D40uzI/ldtntCaEY2uTorGDrbo9H8OcUpmk0Uw1ukRAGmCMQ4dfVQcQvy15c3E5LeU88dCu+KeXXZ5lJzWVomeToH8wG/rulvEuDXL7cPpvp1HRMAlh2zpJkfnsts3NrXt8GqNIY8L421rS0iW7R2PX0ypLqKQDmP1MOI/mbMx6jHr6ry24q31F86DiJAh0kkjLcH7K6eH6dW5bFQGi8YDHEOnnIg7KcZykqrZ0ZKz0HhlRtWmCPnAGee2xPRAcZYyvSOciYPMEYIPcHBCD4K99u7TU25OG0Kv8A8SeKi3qMqUKumqdOtjS06mnAL6Z6R80K05pwt/cH4WL/AANcXDLirTuC/wCDLRIIJ1OBLX74gGMfME6/iA2pTYypTkt1tFRwOzCfic4dBO/deaf+auGvNTzPimZgT78ivQPDPjGlcjyahDapGWEiCM5ZPoTp3wd91nxTjOPBAjNXRbPD9dxonIPOO0dUNw9jmipWbMQXFgjrJLe/vCrF3x08NqCm4E0aocabm58uIlrh/T8QIPKSNgrd4Zuw+g5wOoFhOOYz1V4u2k+0c5LYVw7jVte0iGubUBw5pwR6tORyyvHvEln/AKe4q0h8TA6ab95HTVzIktPcJNTpt1BwgOGNQJmBMD21O+qZUr97G6JlkzGC0GN9JXm+V5EcqUWtozuSegG4p41Dl+n+FzQgnIyOcZA3iekwY7BHW1zTeC1wAd1GARM7fZAvGh8DIP2HRY4ye4ijS3qlvymFJ/5Oo0/M6OYJmPQpp4f8N1LhxNPS4CJzt29Ur8RWLreo5tRpYcwDs4dQUr8eajya0wJNGq1fzCCRB64ymFgQI7JA3zKeHMLcAgP+EwQHDB6ggj1TbhNx5jQWjIkEd1mzY3CP5ISmyTxdSc/yQ2T8+BtPwwT99+6T07XT8x9mwfv9euys3iOkWsb8WBBLfXn9lVHVD+dvX1K2QlcE18DuPHQSbgNENAHeJJ7k56Hbqt1KLgJdGdt/wLhtMGmHSNcmQcQIEEfnJRPqOJyZM/SNk7t9hOC8/k/dZUdMTH7BFG3JiOm3T/uEXa8Ic4iB/YevROsTAK2UHGY9JCJZYkxvtme/ZOqdvRpmHOlw/lZyOMSfzCLqXJGnygGggQcOM88+qt6UYfjdHULaPBHbuxt8TjHt9kdR4azm4n02+i5p0iTLiSepyjNgpz8mC1AYDurRgIIc4QOuD7ITjd+11Om1u7AQSfqApbnU4wEDV4adyoepOdr2Bth/CHxTC0hGuLRCxaoukkNQlq08JRctgp8RhKOINgqk0RiQ0CJ5J7w2hqIGBKsnhDxXbik2lUpsZHYaT1IPL3TfidnaVBrpaGO/4wAfYYRl4/JXF3+RZQvpgbeAvDR5VyGmPlLZbP8A9pHNGeHri5pVRTrBuknFRplpj+pp2KpHGOPVKLtLDOJM5/T0Xo/hvybq3Y9hh8CM7nmHe+Oy04Kk7gqr2LRkujfjbgznUzVpQ2owap5PaMwe6r/hzxBTraYd5VX+gnDv/gefpuPur+0CtSdRqYMFvcdweRG8rwnjfCX0K9Sk/LmOgnk4ESHe4IRzv05KS6YJzaPY7e+IINTIG/P7eyaP4hZVB8T6JH/Mt/deGUON3FNultZ+naHQ7HT4gYHonPgvgX+qdUc+q4NBJLRBc5xAcTLpAAnH7QhDyeWoq/6i+pydIa/xAbYNYBQLDUJGKZB0gZkkbDlHdUZtuDBGCMyImRtnfH2k9V69S8DWJAmm49y9/wCxCU+K/CFjb0XVGvfScI0sB8w1MiWNY4ySRImQBucBSzYMj+vSBKL+Tzq6uKsguqPqYIlznPLR0+KRyG3RWjgPjE07apSaAHOa5od/QXCCQOe8hVypTAGxI6xB+iSOraX4yCs0JzbuLpiWwu01MJbJOe0dtgPvlMWvAElwA77BZwi0dcnRTJDhEQASd+uAMZ9V6l4c/h81oD7gh742A0tb3337ox8eeZ3+p3GzyC7MZx2I2/6UtCuDB/JG4RXie3ptuqzaIBph50nMQRMATEDMdoSurUeY1OJA2bMNEdAMBJLGl9L9hWkehfw98RGg8sLZa7OMacQT35Irxl4zc6s11u1rHUwWiq4anN1DOgnAMdiqdw7jApsdppkuILZkAZ680E6oXGTjtmB2/dPjzZI43B6+B20l2d3NR1VznOc573ElznEuJ55KjoMdTcHMe5rozB9cQfVdsb9u8ddyi6VuXRg/c4ER+einxbuxLraOXXFR3zPc44ycjH6qUAnkAPQfrCIoWJ/xv9uXP7JrS4XEOe4NnkMv9COu31TRx3o62xMygT7D6Yx6f9phZcLccxAxJOAY6czvyThrGNH+2yDzc+Cd8RyC5LzzJPqtEMC9zqNNZTpjA1H/AJDA9Bz90n4neudiTHQYA9AEZe1kpiSqylGCpHBTSXvc8iNRJjpPJNaFPCDtKaZ0Qvm/PzylMHRsMUbxKIcVw0hYMc2pBTMtbaUdUshCjoOgoqtWB2X0Xi5IyiUQhuLCSsR9yNvdYtnBBKJrwll+UdOEHWZJSZCCRvhdKXAK/wBC0DKUnoq74bsJeFafEdXRRgdEKqLYTzHjlTVVeT2/QKz+AeHcTaRUt6U0nQSKrgxjxyLf5gejgIPdU7iLpcY659Oiu/hz+JtShTFOpS1gAAOa6DjGWkfur+LSScnRRa7PQuPNvTTY+hTaKwLdWtzdGnmCQPi7beoXlPGK9zcXTw+k41wYqNYC6NIgHGwgDnH1TvjP8V6rmkUaIaf6nuLv/wAgD9V6D4Qs7dtAVGOFR9Ua31MF9Rx3c4j3gbAY5LTOCzOk9DupaPEbxrqbi17S1w3DhB/6Q9pxOtSfNB72Pdj/AGyZd2gbr0Dx7wVlS5Dnu0l+lrROAMwI55JPurB4f8O2tnT1ktGJdVqEAkc5J2HYLNj8ZqTr2F9PZQ2P4u+mXPfchjQTh+g6Rk/C0gpRTvnOzuTEvd8bz7uV38V+ORpNKz2yHVyMRzFNp/U47GZFDp1Mlz9TyTJJMkzJJlT8hJuk7/wBpXoZ3gd5YIk6piYExuYGEpqXri3SG0wMZLWudjoXDHsEwvuJPqhrQ0MawECJd6nsclBeR9lGFqO+zp17Fs/hv4goUKlR1092p0RUcHOkc2/8eXb6J54u/iN5zHUbUOa10g1Tu4cw1vJeb+X9tvzlspg368vbkY/Mq6zyUeKF5vo15c+kfhHXmuQwDlP2Ed49QimW7jmOcQfzfdS07EnnO35+dVChQdzycSIHsc5zHoFG9kdeW356ptb2rW+veTiDB0jfbryKsdnQpU2ayC/4gA2YB1CQccsHrsm4Wg9i7gHC6b2F5G3ISdQ/p/RNXUGM+YQJwxkZ6FyjpPcZiGg/ytAaD7D0C35C6LUUM6OnXJj/AGwGdSMuII/q3G52XVCkC4mIkkx6rjy0RbBcs96RyQQ+nhLboQnGvCErslWjJj1YgqtJXFGhlNHW67p26z5LbDxIremim4U1Ogua1PC8/wAjxXkYjiCVqy4p1kNdkhQUqqyT8RwQg486At06xS9lQlFtbIT+InCQYhQrSsQb71rcFYvaU3Q9lIpvwo3GCuGArumwuISSnaFovPhGh8MqbxZRc9hDd4MeqL8PU4phQca4pRp/O8T/AEjLvoFWW4aFXZ5KwHM75n1U7KCkrOZ5ry0EMJJbI2B5Y91O+u0s0tBGcuO+3IfmyVt/A7je7AabAH/Flo2A3J7nYBWjgfiy4t2mlbtpsaZc0OBeZMGBnnO0bkKvNapKQ/OieOVxdoWw/iF/UuH+ZWeXvjG0DsAMBQVATGol0baiTAjlJxiFupVLjLtz2Az6BSsok7SeuDthTc2zrOHNPOPwrRZz6/XsjqViTufYdPZM7Pg7v6cGMuxEkj2OSEEm2DsRspOOw/XeeXTqiTYnr9N/QqyW/DqckF+rrp+Xtn/KbWtnTaPhb7nJ/sqKDY0YORUrbgbncvb16wjmcGAEuc0Z2GTHt6FWC5+Ujl/nkkDqsGOib0kinohLLWngmSPpy9+2VI9k/KABywCROdznmUIK6c2gGkJuOi0MSEd5SfB1EkGN8kEbEdCjrS+Z5DmfzuIkRjfcdOeO5RN22QlIpQVhySnjlrolljxYyt0SAhbcI0NwqP6kSB6zlDSuOS5vXwlTq6SEHF2NZZGVFvWkVK8gKalerdBpnWNHBY0IBt3JRtKoneNMdMLZsoH5U1N/JbDJR9FD0qFN1QlLHszCf3bYQDLbMlRz4k1RGUTLaiu7648tndGUKaR+JFmhgSdnONKxLXuS4ytKJoW1opImNRw1oEuIA7mEJVuqVM/D8XpgfVKri5c8y4k/nIKAqE5ch2xlc8erOGkHS0ZAbv8AVKnSSSf3XYbK7ZQP91yFBwzruu2Myi6VoSYEo614YXGPw/ndN2dQqZSKOo2DjyTyzsWt7n7bpi2syn8Ya0+wKl6sLps6hNZ8Fc4wGz3Ow55TS34awCIc4g5jA2WP8QNPSQk11xd0yHHfYbfRU9XGutgtIcvL26Q1gbPuceuPsorh7nGTOABnsELa8XrO5gx1RdtegmKjY7hSyZVP6Uw2TcOMEpw2rAQYoNwWnPRQOqmY6I4OUNSK42F16shIbsGSnFMEqGvaSvQuzUtiE1iCndneSAgri1XFAEKGXModiuaiOHVZQrjlR+YV0xnNeX5HlJ9EMk+QytQjqgwltF8BduuFpxZU0TQDxI7pA95CeXJkoCtbyqvfQGAm4Wm3cLVe2IQhClzlFi2M7a5yrBa1ZCqNuMqx8PaYVMWeXKhosZtqKancwO6AqP6Ii3tSRK9CEyikTtGoqb/TIi2o6Quy8INX2MleyNlGAkXiWl8KsbHSqv4nvBsE3BJBlJcaKwsWpWLI5KzMChuV22jK2sWSx0T29mCQOZhNbKyEDbMRtj7LFirFfUFDGnw9rR0nk3AXVwA1joESIx3W1ieT+lgF9CrpEhcf6gnKxYvIS2cyCuxjgPhyZzsZCWVbUgxMj7rFi2JgaTGFvT0s7lctr/Fpj3WLF2WKsV6Q2sb4sIG/RN672kCWiTzG6xYtGGTcE2Km09E9OmABC08LFi2vo3423HYvugg2DKxYvI88jkJtGFLRasWLzce5EkTP2QxK2sWxdjMgK7bTW1i9HCtARBXpBCf+NDjKxYryhF9goLt+HgdEwZSiAFtYl4JdBRNQtwXCU7aA0bLFi1YkqYyI6tVKa9wZW1iZmvGrOLq+LWHuqbe1y52VixLlf0mXNpg+pYsWLA0RP//Z"/>
          <p:cNvSpPr>
            <a:spLocks noChangeAspect="1" noChangeArrowheads="1"/>
          </p:cNvSpPr>
          <p:nvPr/>
        </p:nvSpPr>
        <p:spPr bwMode="auto">
          <a:xfrm>
            <a:off x="155575" y="-1905000"/>
            <a:ext cx="6029325" cy="397192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5132" name="Picture 12" descr="http://www.harvesttotable.com/wp-content/uploads/2012/06/Parasitic-wasp-eggs-on-hornwor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702280"/>
            <a:ext cx="2952328" cy="19448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85818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Parasite-host relationships in plants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467544" y="2420888"/>
          <a:ext cx="5554960" cy="4809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テキスト ボックス 4"/>
          <p:cNvSpPr txBox="1"/>
          <p:nvPr/>
        </p:nvSpPr>
        <p:spPr>
          <a:xfrm>
            <a:off x="6228184" y="3789040"/>
            <a:ext cx="25202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Totally dependent on the host plant.</a:t>
            </a:r>
            <a:endParaRPr kumimoji="1" lang="ja-JP" altLang="en-US" dirty="0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6300192" y="4797152"/>
            <a:ext cx="2520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Dependent on some things from the host. Usually makes some </a:t>
            </a:r>
            <a:r>
              <a:rPr lang="en-US" altLang="ja-JP" dirty="0" smtClean="0"/>
              <a:t>of its own food through photosynthesis.</a:t>
            </a:r>
            <a:r>
              <a:rPr kumimoji="1" lang="en-US" altLang="ja-JP" dirty="0" smtClean="0"/>
              <a:t> </a:t>
            </a:r>
            <a:endParaRPr kumimoji="1" lang="ja-JP" altLang="en-US" dirty="0"/>
          </a:p>
        </p:txBody>
      </p:sp>
      <p:pic>
        <p:nvPicPr>
          <p:cNvPr id="4098" name="Picture 2" descr="http://upload.wikimedia.org/wikipedia/commons/d/dd/09_rafflesi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908720"/>
            <a:ext cx="3854510" cy="2563526"/>
          </a:xfrm>
          <a:prstGeom prst="rect">
            <a:avLst/>
          </a:prstGeom>
          <a:noFill/>
        </p:spPr>
      </p:pic>
      <p:pic>
        <p:nvPicPr>
          <p:cNvPr id="4100" name="Picture 4" descr="http://www.corvallisadvocate.com/wp-content/uploads/2013/01/Mistletoe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67212" y="1484784"/>
            <a:ext cx="3024260" cy="20177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7619" t="15233" r="11493" b="6937"/>
          <a:stretch>
            <a:fillRect/>
          </a:stretch>
        </p:blipFill>
        <p:spPr bwMode="auto">
          <a:xfrm>
            <a:off x="251520" y="1268760"/>
            <a:ext cx="8568952" cy="5289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Mutualism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459312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kumimoji="1" lang="en-US" altLang="ja-JP" sz="2800" dirty="0" smtClean="0">
                <a:latin typeface="+mj-lt"/>
              </a:rPr>
              <a:t>…is a prolonged association of two different species in which both partners gain some benefit.</a:t>
            </a:r>
          </a:p>
          <a:p>
            <a:pPr>
              <a:buNone/>
            </a:pPr>
            <a:endParaRPr lang="en-US" altLang="ja-JP" sz="2800" dirty="0" smtClean="0">
              <a:latin typeface="+mj-lt"/>
            </a:endParaRPr>
          </a:p>
          <a:p>
            <a:pPr>
              <a:buNone/>
            </a:pPr>
            <a:r>
              <a:rPr kumimoji="1" lang="en-US" altLang="ja-JP" sz="2800" dirty="0" smtClean="0">
                <a:latin typeface="+mj-lt"/>
              </a:rPr>
              <a:t>Mistletoe birds and mistletoe plants.</a:t>
            </a:r>
          </a:p>
          <a:p>
            <a:pPr>
              <a:buNone/>
            </a:pPr>
            <a:endParaRPr lang="en-US" altLang="ja-JP" sz="2800" dirty="0" smtClean="0">
              <a:latin typeface="+mj-lt"/>
            </a:endParaRPr>
          </a:p>
          <a:p>
            <a:pPr>
              <a:buNone/>
            </a:pPr>
            <a:r>
              <a:rPr kumimoji="1" lang="en-US" altLang="ja-JP" sz="2800" dirty="0" err="1" smtClean="0">
                <a:latin typeface="+mj-lt"/>
              </a:rPr>
              <a:t>mycorrhiza</a:t>
            </a:r>
            <a:endParaRPr kumimoji="1" lang="en-US" altLang="ja-JP" sz="2800" dirty="0" smtClean="0">
              <a:latin typeface="+mj-lt"/>
            </a:endParaRPr>
          </a:p>
          <a:p>
            <a:pPr>
              <a:buNone/>
            </a:pPr>
            <a:endParaRPr lang="en-US" altLang="ja-JP" sz="2800" dirty="0" smtClean="0">
              <a:latin typeface="+mj-lt"/>
            </a:endParaRPr>
          </a:p>
          <a:p>
            <a:pPr>
              <a:buNone/>
            </a:pPr>
            <a:r>
              <a:rPr kumimoji="1" lang="en-US" altLang="ja-JP" sz="2800" dirty="0" smtClean="0">
                <a:latin typeface="+mj-lt"/>
              </a:rPr>
              <a:t>Nitrogen-fixing </a:t>
            </a:r>
          </a:p>
          <a:p>
            <a:pPr>
              <a:buNone/>
            </a:pPr>
            <a:r>
              <a:rPr kumimoji="1" lang="en-US" altLang="ja-JP" sz="2800" dirty="0" smtClean="0">
                <a:latin typeface="+mj-lt"/>
              </a:rPr>
              <a:t>bacteria</a:t>
            </a:r>
          </a:p>
          <a:p>
            <a:pPr>
              <a:buNone/>
            </a:pPr>
            <a:endParaRPr kumimoji="1" lang="ja-JP" altLang="en-US" sz="2800" dirty="0">
              <a:latin typeface="+mj-lt"/>
            </a:endParaRPr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 l="37353" t="28172" r="10071" b="13751"/>
          <a:stretch>
            <a:fillRect/>
          </a:stretch>
        </p:blipFill>
        <p:spPr bwMode="auto">
          <a:xfrm>
            <a:off x="4283968" y="3717032"/>
            <a:ext cx="4572000" cy="2839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8581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An ecosystem is greater than the sum of its parts…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457200" y="1500188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爆発 1 4"/>
          <p:cNvSpPr/>
          <p:nvPr/>
        </p:nvSpPr>
        <p:spPr>
          <a:xfrm>
            <a:off x="395536" y="4509120"/>
            <a:ext cx="2448272" cy="216024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Size doesn’t matter</a:t>
            </a:r>
            <a:endParaRPr kumimoji="1" lang="ja-JP" altLang="en-US" dirty="0"/>
          </a:p>
        </p:txBody>
      </p:sp>
      <p:sp>
        <p:nvSpPr>
          <p:cNvPr id="6" name="爆発 1 5"/>
          <p:cNvSpPr/>
          <p:nvPr/>
        </p:nvSpPr>
        <p:spPr>
          <a:xfrm>
            <a:off x="6300192" y="548680"/>
            <a:ext cx="2592288" cy="2448272"/>
          </a:xfrm>
          <a:prstGeom prst="irregularSeal1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It’s the most complex level of organization</a:t>
            </a:r>
            <a:endParaRPr kumimoji="1" lang="ja-JP" altLang="en-US" sz="1400" dirty="0">
              <a:ln w="18415" cmpd="sng">
                <a:solidFill>
                  <a:srgbClr val="FFFFFF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Commensalism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kumimoji="1" lang="en-US" altLang="ja-JP" dirty="0" smtClean="0"/>
              <a:t>Means “at the same table”</a:t>
            </a:r>
          </a:p>
          <a:p>
            <a:pPr>
              <a:buNone/>
            </a:pPr>
            <a:endParaRPr lang="en-US" altLang="ja-JP" dirty="0" smtClean="0"/>
          </a:p>
          <a:p>
            <a:pPr>
              <a:buNone/>
            </a:pPr>
            <a:r>
              <a:rPr kumimoji="1" lang="en-US" altLang="ja-JP" dirty="0" smtClean="0"/>
              <a:t>One member gains benefit and the other member neither suffers harm nor gains apparent benefit.</a:t>
            </a:r>
            <a:endParaRPr kumimoji="1" lang="ja-JP" altLang="en-US" dirty="0"/>
          </a:p>
        </p:txBody>
      </p:sp>
      <p:pic>
        <p:nvPicPr>
          <p:cNvPr id="2050" name="Picture 2" descr="http://ww2.valdosta.edu/%7Ejlgoble/tclown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245476"/>
            <a:ext cx="3528392" cy="2361700"/>
          </a:xfrm>
          <a:prstGeom prst="rect">
            <a:avLst/>
          </a:prstGeom>
          <a:noFill/>
        </p:spPr>
      </p:pic>
      <p:sp>
        <p:nvSpPr>
          <p:cNvPr id="6" name="星 7 5"/>
          <p:cNvSpPr/>
          <p:nvPr/>
        </p:nvSpPr>
        <p:spPr>
          <a:xfrm rot="1163819">
            <a:off x="5570888" y="4152193"/>
            <a:ext cx="2681019" cy="2344394"/>
          </a:xfrm>
          <a:prstGeom prst="star7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dirty="0" smtClean="0">
                <a:solidFill>
                  <a:schemeClr val="tx1"/>
                </a:solidFill>
                <a:latin typeface="+mj-lt"/>
              </a:rPr>
              <a:t>symbiosis</a:t>
            </a:r>
            <a:endParaRPr kumimoji="1" lang="ja-JP" altLang="en-US" b="1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Symbiotic relationships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395536" y="1500188"/>
          <a:ext cx="8352929" cy="487666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825419"/>
                <a:gridCol w="2763755"/>
                <a:gridCol w="2763755"/>
              </a:tblGrid>
              <a:tr h="9207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+mj-lt"/>
                        </a:rPr>
                        <a:t>Interaction</a:t>
                      </a:r>
                      <a:endParaRPr kumimoji="1" lang="ja-JP" altLang="en-US" sz="2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+mj-lt"/>
                        </a:rPr>
                        <a:t>Species</a:t>
                      </a:r>
                      <a:r>
                        <a:rPr kumimoji="1" lang="en-US" altLang="ja-JP" sz="2800" baseline="0" dirty="0" smtClean="0">
                          <a:latin typeface="+mj-lt"/>
                        </a:rPr>
                        <a:t> 1</a:t>
                      </a:r>
                      <a:endParaRPr kumimoji="1" lang="ja-JP" altLang="en-US" sz="2800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+mj-lt"/>
                        </a:rPr>
                        <a:t>Species</a:t>
                      </a:r>
                      <a:r>
                        <a:rPr kumimoji="1" lang="en-US" altLang="ja-JP" sz="2800" baseline="0" dirty="0" smtClean="0">
                          <a:latin typeface="+mj-lt"/>
                        </a:rPr>
                        <a:t> 2</a:t>
                      </a:r>
                      <a:endParaRPr kumimoji="1" lang="ja-JP" altLang="en-US" sz="2800" dirty="0">
                        <a:latin typeface="+mj-lt"/>
                      </a:endParaRPr>
                    </a:p>
                  </a:txBody>
                  <a:tcPr anchor="ctr"/>
                </a:tc>
              </a:tr>
              <a:tr h="1017248">
                <a:tc>
                  <a:txBody>
                    <a:bodyPr/>
                    <a:lstStyle/>
                    <a:p>
                      <a:r>
                        <a:rPr kumimoji="1" lang="en-US" altLang="ja-JP" sz="2400" b="1" dirty="0" smtClean="0">
                          <a:latin typeface="+mj-lt"/>
                        </a:rPr>
                        <a:t>Parasitism</a:t>
                      </a:r>
                      <a:endParaRPr kumimoji="1" lang="ja-JP" altLang="en-US" sz="2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>
                          <a:latin typeface="+mj-lt"/>
                        </a:rPr>
                        <a:t>Parasite: benefits</a:t>
                      </a:r>
                      <a:endParaRPr kumimoji="1" lang="ja-JP" altLang="en-US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>
                          <a:latin typeface="+mj-lt"/>
                        </a:rPr>
                        <a:t>Host: harmed</a:t>
                      </a:r>
                      <a:endParaRPr kumimoji="1" lang="ja-JP" altLang="en-US" sz="2400" dirty="0">
                        <a:latin typeface="+mj-lt"/>
                      </a:endParaRPr>
                    </a:p>
                  </a:txBody>
                  <a:tcPr/>
                </a:tc>
              </a:tr>
              <a:tr h="1017248">
                <a:tc>
                  <a:txBody>
                    <a:bodyPr/>
                    <a:lstStyle/>
                    <a:p>
                      <a:r>
                        <a:rPr kumimoji="1" lang="en-US" altLang="ja-JP" sz="2400" b="1" dirty="0" smtClean="0">
                          <a:latin typeface="+mj-lt"/>
                        </a:rPr>
                        <a:t>Mutualism</a:t>
                      </a:r>
                      <a:endParaRPr kumimoji="1" lang="ja-JP" altLang="en-US" sz="2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>
                          <a:latin typeface="+mj-lt"/>
                        </a:rPr>
                        <a:t>Species 1: benefits</a:t>
                      </a:r>
                      <a:endParaRPr kumimoji="1" lang="ja-JP" altLang="en-US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>
                          <a:latin typeface="+mj-lt"/>
                        </a:rPr>
                        <a:t>Species 2: benefits</a:t>
                      </a:r>
                      <a:endParaRPr kumimoji="1" lang="ja-JP" altLang="en-US" sz="2400" dirty="0">
                        <a:latin typeface="+mj-lt"/>
                      </a:endParaRPr>
                    </a:p>
                  </a:txBody>
                  <a:tcPr/>
                </a:tc>
              </a:tr>
              <a:tr h="1921468">
                <a:tc>
                  <a:txBody>
                    <a:bodyPr/>
                    <a:lstStyle/>
                    <a:p>
                      <a:r>
                        <a:rPr kumimoji="1" lang="en-US" altLang="ja-JP" sz="2400" b="1" dirty="0" smtClean="0">
                          <a:latin typeface="+mj-lt"/>
                        </a:rPr>
                        <a:t>Commensalism</a:t>
                      </a:r>
                      <a:endParaRPr kumimoji="1" lang="ja-JP" altLang="en-US" sz="2400" b="1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>
                          <a:latin typeface="+mj-lt"/>
                        </a:rPr>
                        <a:t>Species 1: benefits</a:t>
                      </a:r>
                      <a:endParaRPr kumimoji="1" lang="ja-JP" altLang="en-US" sz="24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>
                          <a:latin typeface="+mj-lt"/>
                        </a:rPr>
                        <a:t>Species</a:t>
                      </a:r>
                      <a:r>
                        <a:rPr kumimoji="1" lang="en-US" altLang="ja-JP" sz="2400" baseline="0" dirty="0" smtClean="0">
                          <a:latin typeface="+mj-lt"/>
                        </a:rPr>
                        <a:t> 2: neither harm done nor benefit gained</a:t>
                      </a:r>
                      <a:endParaRPr kumimoji="1" lang="ja-JP" altLang="en-US" sz="24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How is competition </a:t>
            </a:r>
            <a:r>
              <a:rPr kumimoji="1" lang="en-US" altLang="ja-JP" dirty="0" err="1" smtClean="0"/>
              <a:t>minimised</a:t>
            </a:r>
            <a:r>
              <a:rPr kumimoji="1" lang="en-US" altLang="ja-JP" dirty="0" smtClean="0"/>
              <a:t>?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1856817"/>
          </a:xfrm>
        </p:spPr>
        <p:txBody>
          <a:bodyPr/>
          <a:lstStyle/>
          <a:p>
            <a:pPr>
              <a:buNone/>
            </a:pPr>
            <a:r>
              <a:rPr kumimoji="1" lang="en-US" altLang="ja-JP" dirty="0" smtClean="0"/>
              <a:t>By exploiting different resources in different ways in the same habitat.</a:t>
            </a:r>
          </a:p>
          <a:p>
            <a:pPr>
              <a:buNone/>
            </a:pPr>
            <a:endParaRPr lang="en-US" altLang="ja-JP" dirty="0" smtClean="0"/>
          </a:p>
        </p:txBody>
      </p:sp>
      <p:graphicFrame>
        <p:nvGraphicFramePr>
          <p:cNvPr id="4" name="図表 3"/>
          <p:cNvGraphicFramePr/>
          <p:nvPr/>
        </p:nvGraphicFramePr>
        <p:xfrm>
          <a:off x="1043608" y="3284984"/>
          <a:ext cx="7056784" cy="2448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85818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Natural succession in ecosystems</a:t>
            </a:r>
            <a:endParaRPr kumimoji="1" lang="ja-JP" altLang="en-US" dirty="0"/>
          </a:p>
        </p:txBody>
      </p:sp>
      <p:graphicFrame>
        <p:nvGraphicFramePr>
          <p:cNvPr id="4" name="コンテンツ プレースホルダ 3"/>
          <p:cNvGraphicFramePr>
            <a:graphicFrameLocks noGrp="1"/>
          </p:cNvGraphicFramePr>
          <p:nvPr>
            <p:ph idx="1"/>
          </p:nvPr>
        </p:nvGraphicFramePr>
        <p:xfrm>
          <a:off x="457200" y="1500188"/>
          <a:ext cx="8229600" cy="462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Succession</a:t>
            </a:r>
            <a:endParaRPr kumimoji="1" lang="ja-JP" altLang="en-US" dirty="0"/>
          </a:p>
        </p:txBody>
      </p:sp>
      <p:pic>
        <p:nvPicPr>
          <p:cNvPr id="57346" name="Picture 2" descr="http://www.historysouthaustralia.net/Buff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3"/>
            <a:ext cx="3528392" cy="2334965"/>
          </a:xfrm>
          <a:prstGeom prst="rect">
            <a:avLst/>
          </a:prstGeom>
          <a:noFill/>
        </p:spPr>
      </p:pic>
      <p:sp>
        <p:nvSpPr>
          <p:cNvPr id="5" name="テキスト ボックス 4"/>
          <p:cNvSpPr txBox="1"/>
          <p:nvPr/>
        </p:nvSpPr>
        <p:spPr>
          <a:xfrm>
            <a:off x="4283968" y="2420888"/>
            <a:ext cx="41764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latin typeface="+mj-lt"/>
              </a:rPr>
              <a:t>1</a:t>
            </a:r>
            <a:r>
              <a:rPr kumimoji="1" lang="en-US" altLang="ja-JP" sz="2800" baseline="30000" dirty="0" smtClean="0">
                <a:latin typeface="+mj-lt"/>
              </a:rPr>
              <a:t>st</a:t>
            </a:r>
            <a:r>
              <a:rPr kumimoji="1" lang="en-US" altLang="ja-JP" sz="2800" dirty="0" smtClean="0">
                <a:latin typeface="+mj-lt"/>
              </a:rPr>
              <a:t> = pioneer species</a:t>
            </a:r>
          </a:p>
          <a:p>
            <a:endParaRPr lang="en-US" altLang="ja-JP" sz="2800" dirty="0" smtClean="0">
              <a:latin typeface="+mj-lt"/>
            </a:endParaRPr>
          </a:p>
          <a:p>
            <a:r>
              <a:rPr kumimoji="1" lang="en-US" altLang="ja-JP" sz="2800" dirty="0" smtClean="0">
                <a:latin typeface="+mj-lt"/>
              </a:rPr>
              <a:t>r-selected species</a:t>
            </a:r>
            <a:endParaRPr kumimoji="1" lang="ja-JP" altLang="en-US" sz="2800" dirty="0">
              <a:latin typeface="+mj-lt"/>
            </a:endParaRPr>
          </a:p>
        </p:txBody>
      </p:sp>
      <p:pic>
        <p:nvPicPr>
          <p:cNvPr id="57347" name="Picture 3" descr="C:\Users\Elise\AppData\Local\Microsoft\Windows\Temporary Internet Files\Content.IE5\OPB6XJ4J\MC90034108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653136"/>
            <a:ext cx="1438351" cy="1821485"/>
          </a:xfrm>
          <a:prstGeom prst="rect">
            <a:avLst/>
          </a:prstGeom>
          <a:noFill/>
        </p:spPr>
      </p:pic>
      <p:sp>
        <p:nvSpPr>
          <p:cNvPr id="7" name="テキスト ボックス 6"/>
          <p:cNvSpPr txBox="1"/>
          <p:nvPr/>
        </p:nvSpPr>
        <p:spPr>
          <a:xfrm>
            <a:off x="2339752" y="5157192"/>
            <a:ext cx="5400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000" dirty="0" smtClean="0">
                <a:latin typeface="+mj-lt"/>
              </a:rPr>
              <a:t>Stable community= climax community</a:t>
            </a:r>
            <a:endParaRPr kumimoji="1" lang="ja-JP" altLang="en-US" sz="2000" dirty="0">
              <a:latin typeface="+mj-l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Secondary succession after fire</a:t>
            </a:r>
            <a:endParaRPr kumimoji="1" lang="ja-JP" altLang="en-US" dirty="0"/>
          </a:p>
        </p:txBody>
      </p:sp>
      <p:pic>
        <p:nvPicPr>
          <p:cNvPr id="4" name="コンテンツ プレースホルダ 3" descr="IMGP10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484784"/>
            <a:ext cx="6696744" cy="5022558"/>
          </a:xfr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Secondary succession after fire</a:t>
            </a:r>
            <a:endParaRPr kumimoji="1" lang="ja-JP" altLang="en-US" dirty="0"/>
          </a:p>
        </p:txBody>
      </p:sp>
      <p:pic>
        <p:nvPicPr>
          <p:cNvPr id="4" name="コンテンツ プレースホルダ 3" descr="IMGP10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500188"/>
            <a:ext cx="6468359" cy="4851269"/>
          </a:xfr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Jackson’s Creek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4233081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+mj-lt"/>
              </a:rPr>
              <a:t>Is Jackson’s Creek an undisturbed ecosystem? Give details.</a:t>
            </a:r>
          </a:p>
          <a:p>
            <a:r>
              <a:rPr kumimoji="1" lang="en-US" altLang="ja-JP" dirty="0" smtClean="0">
                <a:latin typeface="+mj-lt"/>
              </a:rPr>
              <a:t>What flora and fauna species did you observe?</a:t>
            </a:r>
          </a:p>
          <a:p>
            <a:r>
              <a:rPr lang="en-US" altLang="ja-JP" dirty="0" smtClean="0">
                <a:latin typeface="+mj-lt"/>
              </a:rPr>
              <a:t>From your observations, is Jackson’s creek a ‘healthy’ ecosystem?</a:t>
            </a:r>
          </a:p>
          <a:p>
            <a:r>
              <a:rPr lang="en-US" altLang="ja-JP" dirty="0" smtClean="0">
                <a:latin typeface="+mj-lt"/>
              </a:rPr>
              <a:t>How could the collection of data during this field trip have been improved?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Revision Activity (Ch12)</a:t>
            </a:r>
            <a:endParaRPr kumimoji="1" lang="ja-JP" altLang="en-US" dirty="0"/>
          </a:p>
        </p:txBody>
      </p:sp>
      <p:sp>
        <p:nvSpPr>
          <p:cNvPr id="4" name="フローチャート : 代替処理 3"/>
          <p:cNvSpPr/>
          <p:nvPr/>
        </p:nvSpPr>
        <p:spPr>
          <a:xfrm rot="19932533">
            <a:off x="198516" y="1532657"/>
            <a:ext cx="2088232" cy="1368152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colonial</a:t>
            </a:r>
            <a:endParaRPr kumimoji="1" lang="ja-JP" altLang="en-US" sz="2800" dirty="0"/>
          </a:p>
        </p:txBody>
      </p:sp>
      <p:sp>
        <p:nvSpPr>
          <p:cNvPr id="5" name="フローチャート : 代替処理 4"/>
          <p:cNvSpPr/>
          <p:nvPr/>
        </p:nvSpPr>
        <p:spPr>
          <a:xfrm rot="1850176">
            <a:off x="1055622" y="3418358"/>
            <a:ext cx="2569481" cy="1317428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desiccation</a:t>
            </a:r>
            <a:endParaRPr kumimoji="1" lang="ja-JP" altLang="en-US" sz="2800" dirty="0"/>
          </a:p>
        </p:txBody>
      </p:sp>
      <p:sp>
        <p:nvSpPr>
          <p:cNvPr id="6" name="フローチャート : 代替処理 5"/>
          <p:cNvSpPr/>
          <p:nvPr/>
        </p:nvSpPr>
        <p:spPr>
          <a:xfrm rot="19932533">
            <a:off x="198515" y="4917032"/>
            <a:ext cx="2088232" cy="1368152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smtClean="0"/>
              <a:t>fecundity</a:t>
            </a:r>
            <a:endParaRPr kumimoji="1" lang="ja-JP" altLang="en-US" sz="2800" dirty="0"/>
          </a:p>
        </p:txBody>
      </p:sp>
      <p:sp>
        <p:nvSpPr>
          <p:cNvPr id="7" name="フローチャート : 代替処理 6"/>
          <p:cNvSpPr/>
          <p:nvPr/>
        </p:nvSpPr>
        <p:spPr>
          <a:xfrm rot="19932533">
            <a:off x="2682283" y="1532657"/>
            <a:ext cx="2088232" cy="1368152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err="1" smtClean="0"/>
              <a:t>altricial</a:t>
            </a:r>
            <a:endParaRPr kumimoji="1" lang="ja-JP" altLang="en-US" sz="2800" dirty="0"/>
          </a:p>
        </p:txBody>
      </p:sp>
      <p:sp>
        <p:nvSpPr>
          <p:cNvPr id="8" name="フローチャート : 代替処理 7"/>
          <p:cNvSpPr/>
          <p:nvPr/>
        </p:nvSpPr>
        <p:spPr>
          <a:xfrm rot="2077636">
            <a:off x="6851999" y="5017717"/>
            <a:ext cx="2088232" cy="1368152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800" dirty="0" err="1" smtClean="0"/>
              <a:t>lekking</a:t>
            </a:r>
            <a:endParaRPr kumimoji="1" lang="ja-JP" altLang="en-US" sz="2800" dirty="0"/>
          </a:p>
        </p:txBody>
      </p:sp>
      <p:sp>
        <p:nvSpPr>
          <p:cNvPr id="9" name="フローチャート : 代替処理 8"/>
          <p:cNvSpPr/>
          <p:nvPr/>
        </p:nvSpPr>
        <p:spPr>
          <a:xfrm>
            <a:off x="2483768" y="5489848"/>
            <a:ext cx="2520280" cy="1368152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dirty="0" smtClean="0"/>
              <a:t>pollination</a:t>
            </a:r>
            <a:endParaRPr kumimoji="1" lang="ja-JP" altLang="en-US" sz="2800" dirty="0"/>
          </a:p>
        </p:txBody>
      </p:sp>
      <p:sp>
        <p:nvSpPr>
          <p:cNvPr id="10" name="フローチャート : 代替処理 9"/>
          <p:cNvSpPr/>
          <p:nvPr/>
        </p:nvSpPr>
        <p:spPr>
          <a:xfrm>
            <a:off x="5436096" y="1196752"/>
            <a:ext cx="2520280" cy="1368152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dirty="0" smtClean="0"/>
              <a:t>zooplankton</a:t>
            </a:r>
            <a:endParaRPr kumimoji="1" lang="ja-JP" altLang="en-US" sz="2800" dirty="0"/>
          </a:p>
        </p:txBody>
      </p:sp>
      <p:sp>
        <p:nvSpPr>
          <p:cNvPr id="11" name="フローチャート : 代替処理 10"/>
          <p:cNvSpPr/>
          <p:nvPr/>
        </p:nvSpPr>
        <p:spPr>
          <a:xfrm rot="20368589">
            <a:off x="3651729" y="2963279"/>
            <a:ext cx="2520280" cy="1368152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dirty="0" smtClean="0"/>
              <a:t>Harem </a:t>
            </a:r>
            <a:r>
              <a:rPr lang="en-US" altLang="ja-JP" sz="2800" dirty="0" err="1" smtClean="0"/>
              <a:t>polygyny</a:t>
            </a:r>
            <a:endParaRPr kumimoji="1" lang="ja-JP" altLang="en-US" sz="2800" dirty="0"/>
          </a:p>
        </p:txBody>
      </p:sp>
      <p:sp>
        <p:nvSpPr>
          <p:cNvPr id="12" name="フローチャート : 代替処理 11"/>
          <p:cNvSpPr/>
          <p:nvPr/>
        </p:nvSpPr>
        <p:spPr>
          <a:xfrm>
            <a:off x="6444208" y="2636912"/>
            <a:ext cx="2411760" cy="1224136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dirty="0" err="1" smtClean="0"/>
              <a:t>viviparity</a:t>
            </a:r>
            <a:endParaRPr kumimoji="1" lang="ja-JP" altLang="en-US" sz="2800" dirty="0"/>
          </a:p>
        </p:txBody>
      </p:sp>
      <p:sp>
        <p:nvSpPr>
          <p:cNvPr id="13" name="フローチャート : 代替処理 12"/>
          <p:cNvSpPr/>
          <p:nvPr/>
        </p:nvSpPr>
        <p:spPr>
          <a:xfrm rot="20449368">
            <a:off x="4788676" y="4181085"/>
            <a:ext cx="2158936" cy="1245517"/>
          </a:xfrm>
          <a:prstGeom prst="flowChartAlternateProcess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dirty="0" smtClean="0"/>
              <a:t>polyandry</a:t>
            </a:r>
            <a:endParaRPr kumimoji="1" lang="ja-JP" altLang="en-US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2647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It’s the most complex level of </a:t>
            </a:r>
            <a:r>
              <a:rPr kumimoji="1" lang="en-US" altLang="ja-JP" dirty="0" err="1" smtClean="0"/>
              <a:t>organisation</a:t>
            </a:r>
            <a:r>
              <a:rPr kumimoji="1" lang="en-US" altLang="ja-JP" dirty="0" smtClean="0"/>
              <a:t>.</a:t>
            </a:r>
            <a:endParaRPr kumimoji="1" lang="ja-JP" alt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867" t="29242" r="11493" b="13163"/>
          <a:stretch>
            <a:fillRect/>
          </a:stretch>
        </p:blipFill>
        <p:spPr bwMode="auto">
          <a:xfrm>
            <a:off x="323528" y="2060848"/>
            <a:ext cx="832373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936104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Ecosyste</a:t>
            </a:r>
            <a:r>
              <a:rPr lang="en-US" altLang="ja-JP" dirty="0" smtClean="0"/>
              <a:t>ms have different names</a:t>
            </a:r>
            <a:endParaRPr kumimoji="1" lang="ja-JP" altLang="en-US" dirty="0"/>
          </a:p>
        </p:txBody>
      </p:sp>
      <p:pic>
        <p:nvPicPr>
          <p:cNvPr id="3074" name="Picture 2" descr="http://parkweb.vic.gov.au/__data/assets/image/0019/7543/Enviro-Grassland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700808"/>
            <a:ext cx="3528392" cy="2646294"/>
          </a:xfrm>
          <a:prstGeom prst="rect">
            <a:avLst/>
          </a:prstGeom>
          <a:noFill/>
        </p:spPr>
      </p:pic>
      <p:pic>
        <p:nvPicPr>
          <p:cNvPr id="3076" name="Picture 4" descr="http://www.sunshinecoast.qld.gov.au/siteresources/pageimagedb/woodla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772816"/>
            <a:ext cx="3672408" cy="2448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78581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Community= one part of the ecosystem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1568785"/>
          </a:xfrm>
        </p:spPr>
        <p:txBody>
          <a:bodyPr/>
          <a:lstStyle/>
          <a:p>
            <a:r>
              <a:rPr kumimoji="1" lang="en-US" altLang="ja-JP" sz="2800" dirty="0" smtClean="0"/>
              <a:t>Populations of various organisms living in the same location at the same time.</a:t>
            </a:r>
            <a:endParaRPr kumimoji="1" lang="ja-JP" alt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13282" t="28172" r="10071" b="9813"/>
          <a:stretch>
            <a:fillRect/>
          </a:stretch>
        </p:blipFill>
        <p:spPr bwMode="auto">
          <a:xfrm>
            <a:off x="323528" y="2636912"/>
            <a:ext cx="8352928" cy="3799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78581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Different communities can be compared…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500175"/>
            <a:ext cx="8229600" cy="776697"/>
          </a:xfrm>
        </p:spPr>
        <p:txBody>
          <a:bodyPr/>
          <a:lstStyle/>
          <a:p>
            <a:pPr>
              <a:buNone/>
            </a:pPr>
            <a:r>
              <a:rPr kumimoji="1" lang="en-US" altLang="ja-JP" dirty="0" smtClean="0"/>
              <a:t>… in terms of diversity</a:t>
            </a:r>
            <a:endParaRPr kumimoji="1" lang="ja-JP" altLang="en-US" dirty="0"/>
          </a:p>
        </p:txBody>
      </p:sp>
      <p:graphicFrame>
        <p:nvGraphicFramePr>
          <p:cNvPr id="6" name="図表 5"/>
          <p:cNvGraphicFramePr/>
          <p:nvPr/>
        </p:nvGraphicFramePr>
        <p:xfrm>
          <a:off x="323528" y="2348880"/>
          <a:ext cx="43204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482" name="Picture 2" descr="https://encrypted-tbn3.gstatic.com/images?q=tbn:ANd9GcSQNGDPMCozIJmTEprUN6z3ruPEBimZAxo_Fv10216e8Y2IAYC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5976" y="2564904"/>
            <a:ext cx="4323934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Littoral zone= intertidal zone</a:t>
            </a:r>
            <a:endParaRPr kumimoji="1" lang="ja-JP" altLang="en-US" dirty="0"/>
          </a:p>
        </p:txBody>
      </p:sp>
      <p:pic>
        <p:nvPicPr>
          <p:cNvPr id="21506" name="Picture 2" descr="https://encrypted-tbn1.gstatic.com/images?q=tbn:ANd9GcS1dN6sTmaofmsceZRhqmjY99_gDrMIvxseRLfJCglvFiHus2uyl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7560840" cy="5352056"/>
          </a:xfrm>
          <a:prstGeom prst="rect">
            <a:avLst/>
          </a:prstGeom>
          <a:noFill/>
        </p:spPr>
      </p:pic>
      <p:sp>
        <p:nvSpPr>
          <p:cNvPr id="6" name="左矢印 5"/>
          <p:cNvSpPr/>
          <p:nvPr/>
        </p:nvSpPr>
        <p:spPr>
          <a:xfrm>
            <a:off x="6588224" y="1772816"/>
            <a:ext cx="2016224" cy="151216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Upper/ higher</a:t>
            </a:r>
            <a:endParaRPr kumimoji="1" lang="ja-JP" altLang="en-US" dirty="0"/>
          </a:p>
        </p:txBody>
      </p:sp>
      <p:sp>
        <p:nvSpPr>
          <p:cNvPr id="7" name="左矢印 6"/>
          <p:cNvSpPr/>
          <p:nvPr/>
        </p:nvSpPr>
        <p:spPr>
          <a:xfrm>
            <a:off x="5796136" y="3140968"/>
            <a:ext cx="2016224" cy="151216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/>
              <a:t>Middle</a:t>
            </a:r>
            <a:endParaRPr kumimoji="1" lang="ja-JP" altLang="en-US" dirty="0"/>
          </a:p>
        </p:txBody>
      </p:sp>
      <p:sp>
        <p:nvSpPr>
          <p:cNvPr id="8" name="左矢印 7"/>
          <p:cNvSpPr/>
          <p:nvPr/>
        </p:nvSpPr>
        <p:spPr>
          <a:xfrm>
            <a:off x="4716016" y="4725144"/>
            <a:ext cx="2016224" cy="151216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/>
              <a:t>Lower</a:t>
            </a:r>
            <a:endParaRPr kumimoji="1" lang="ja-JP" alt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松風">
  <a:themeElements>
    <a:clrScheme name="松風">
      <a:dk1>
        <a:sysClr val="windowText" lastClr="000000"/>
      </a:dk1>
      <a:lt1>
        <a:sysClr val="window" lastClr="FFFFFF"/>
      </a:lt1>
      <a:dk2>
        <a:srgbClr val="0F2305"/>
      </a:dk2>
      <a:lt2>
        <a:srgbClr val="7DAA50"/>
      </a:lt2>
      <a:accent1>
        <a:srgbClr val="B94B2D"/>
      </a:accent1>
      <a:accent2>
        <a:srgbClr val="B95F91"/>
      </a:accent2>
      <a:accent3>
        <a:srgbClr val="C8AF3C"/>
      </a:accent3>
      <a:accent4>
        <a:srgbClr val="3C643C"/>
      </a:accent4>
      <a:accent5>
        <a:srgbClr val="8264AA"/>
      </a:accent5>
      <a:accent6>
        <a:srgbClr val="D29B46"/>
      </a:accent6>
      <a:hlink>
        <a:srgbClr val="0000FE"/>
      </a:hlink>
      <a:folHlink>
        <a:srgbClr val="800080"/>
      </a:folHlink>
    </a:clrScheme>
    <a:fontScheme name="松風">
      <a:majorFont>
        <a:latin typeface="Gill Sans MT"/>
        <a:ea typeface=""/>
        <a:cs typeface=""/>
        <a:font script="Jpan" typeface="HGゴシックE"/>
        <a:font script="Hang" typeface="HY헤드라인 M"/>
        <a:font script="Hans" typeface="方正姚体"/>
        <a:font script="Hant" typeface="標楷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olas"/>
        <a:ea typeface=""/>
        <a:cs typeface=""/>
        <a:font script="Jpan" typeface="HGゴシックE"/>
        <a:font script="Hang" typeface="맑은 고딕"/>
        <a:font script="Hans" typeface="宋体"/>
        <a:font script="Hant" typeface="新細明體"/>
        <a:font script="Arab" typeface="Tahoma"/>
        <a:font script="Hebr" typeface="Tahoma"/>
        <a:font script="Thai" typeface="Dillen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松風">
      <a: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sat val="38000"/>
                <a:lum val="92000"/>
              </a:schemeClr>
            </a:gs>
            <a:gs pos="20000">
              <a:schemeClr val="phClr">
                <a:sat val="44000"/>
                <a:lum val="80000"/>
              </a:schemeClr>
            </a:gs>
            <a:gs pos="100000">
              <a:schemeClr val="phClr">
                <a:sat val="56000"/>
                <a:lum val="54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rgbClr val="000000"/>
              <a:schemeClr val="phClr">
                <a:tint val="100000"/>
              </a:schemeClr>
            </a:duotone>
          </a:blip>
        </a:blipFill>
      </a:fillStyleLst>
      <a:lnStyleLst>
        <a:ln w="6350" cap="flat" cmpd="sng" algn="ctr">
          <a:solidFill>
            <a:schemeClr val="phClr">
              <a:alpha val="100000"/>
            </a:schemeClr>
          </a:solidFill>
          <a:prstDash val="solid"/>
        </a:ln>
        <a:ln w="16350" cap="flat" cmpd="sng" algn="ctr">
          <a:solidFill>
            <a:schemeClr val="phClr">
              <a:alpha val="100000"/>
            </a:schemeClr>
          </a:solidFill>
          <a:prstDash val="solid"/>
        </a:ln>
        <a:ln w="28575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50800" dir="5400000" algn="tl">
              <a:srgbClr val="000000">
                <a:alpha val="65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  <a:sp3d>
            <a:bevelT w="304800" h="44450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50800" dist="50800" dir="5400000" algn="tl" rotWithShape="0">
              <a:srgbClr val="000000">
                <a:alpha val="65000"/>
              </a:srgbClr>
            </a:outerShdw>
          </a:effectLst>
          <a:scene3d>
            <a:camera prst="orthographicFront"/>
            <a:lightRig rig="soft" dir="t">
              <a:rot lat="0" lon="0" rev="17100000"/>
            </a:lightRig>
          </a:scene3d>
          <a:sp3d>
            <a:bevelT w="165100" h="254000"/>
            <a:bevelB w="165100" h="2540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>
            <a:tint val="100000"/>
          </a:schemeClr>
        </a:solidFill>
        <a:gradFill>
          <a:gsLst>
            <a:gs pos="0">
              <a:schemeClr val="phClr">
                <a:tint val="40000"/>
              </a:schemeClr>
            </a:gs>
            <a:gs pos="53000">
              <a:schemeClr val="phClr">
                <a:shade val="50000"/>
              </a:schemeClr>
            </a:gs>
          </a:gsLst>
          <a:lin ang="16200000" scaled="1"/>
        </a:gradFill>
        <a:blipFill rotWithShape="0">
          <a:blip xmlns:r="http://schemas.openxmlformats.org/officeDocument/2006/relationships" r:embed="rId2">
            <a:duotone>
              <a:schemeClr val="phClr">
                <a:shade val="27000"/>
                <a:satMod val="160000"/>
              </a:schemeClr>
              <a:schemeClr val="phClr">
                <a:tint val="95000"/>
                <a:satMod val="100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Wind in the Pines</Template>
  <TotalTime>1013</TotalTime>
  <Words>758</Words>
  <Application>Microsoft Office PowerPoint</Application>
  <PresentationFormat>On-screen Show (4:3)</PresentationFormat>
  <Paragraphs>182</Paragraphs>
  <Slides>48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松風</vt:lpstr>
      <vt:lpstr>Ecosystems</vt:lpstr>
      <vt:lpstr>An ecosystem is…</vt:lpstr>
      <vt:lpstr>Ecosystems consist of 2 parts;</vt:lpstr>
      <vt:lpstr>An ecosystem is greater than the sum of its parts…</vt:lpstr>
      <vt:lpstr>It’s the most complex level of organisation.</vt:lpstr>
      <vt:lpstr>Ecosystems have different names</vt:lpstr>
      <vt:lpstr>Community= one part of the ecosystem</vt:lpstr>
      <vt:lpstr>Different communities can be compared…</vt:lpstr>
      <vt:lpstr>Littoral zone= intertidal zone</vt:lpstr>
      <vt:lpstr>Intertidal zone</vt:lpstr>
      <vt:lpstr>Open Forest Community</vt:lpstr>
      <vt:lpstr>Little Desert national Park</vt:lpstr>
      <vt:lpstr>Plants in LDNP</vt:lpstr>
      <vt:lpstr>Animals in LDNP</vt:lpstr>
      <vt:lpstr>Ecological Groupings within an ecosystem</vt:lpstr>
      <vt:lpstr>Producers</vt:lpstr>
      <vt:lpstr>In aquatic ecosystems…</vt:lpstr>
      <vt:lpstr>In terrestrial ecosystems…</vt:lpstr>
      <vt:lpstr>In terrestrial environments</vt:lpstr>
      <vt:lpstr>Consumers= Heterotrophs</vt:lpstr>
      <vt:lpstr>Decomposers</vt:lpstr>
      <vt:lpstr>Of the 3 groups…</vt:lpstr>
      <vt:lpstr>Interactions within Ecosystems</vt:lpstr>
      <vt:lpstr>Within the abiotic surroundings</vt:lpstr>
      <vt:lpstr>Between the living community and its abiotic surroundings</vt:lpstr>
      <vt:lpstr>Within the living community</vt:lpstr>
      <vt:lpstr>Competition…</vt:lpstr>
      <vt:lpstr>Plants also compete</vt:lpstr>
      <vt:lpstr>allelochemicals</vt:lpstr>
      <vt:lpstr>Predator-prey relationships</vt:lpstr>
      <vt:lpstr>Combatting predator- prey relationships Structural features;</vt:lpstr>
      <vt:lpstr>Behavioural features</vt:lpstr>
      <vt:lpstr>Biochemical features</vt:lpstr>
      <vt:lpstr>What can plants do to protect themselves?</vt:lpstr>
      <vt:lpstr>Parasite- host relationships in animals</vt:lpstr>
      <vt:lpstr>Parasitoid</vt:lpstr>
      <vt:lpstr>Parasite-host relationships in plants</vt:lpstr>
      <vt:lpstr>PowerPoint Presentation</vt:lpstr>
      <vt:lpstr>Mutualism</vt:lpstr>
      <vt:lpstr>Commensalism</vt:lpstr>
      <vt:lpstr>Symbiotic relationships</vt:lpstr>
      <vt:lpstr>How is competition minimised?</vt:lpstr>
      <vt:lpstr>Natural succession in ecosystems</vt:lpstr>
      <vt:lpstr>Succession</vt:lpstr>
      <vt:lpstr>Secondary succession after fire</vt:lpstr>
      <vt:lpstr>Secondary succession after fire</vt:lpstr>
      <vt:lpstr>Jackson’s Creek</vt:lpstr>
      <vt:lpstr>Revision Activity (Ch12)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Ecosystems</dc:title>
  <dc:creator>Elise Malberg</dc:creator>
  <cp:lastModifiedBy>Teacher</cp:lastModifiedBy>
  <cp:revision>53</cp:revision>
  <dcterms:created xsi:type="dcterms:W3CDTF">2013-08-17T06:40:02Z</dcterms:created>
  <dcterms:modified xsi:type="dcterms:W3CDTF">2013-08-23T06:10:49Z</dcterms:modified>
</cp:coreProperties>
</file>